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4" r:id="rId4"/>
    <p:sldId id="275" r:id="rId5"/>
    <p:sldId id="276" r:id="rId6"/>
    <p:sldId id="258" r:id="rId7"/>
    <p:sldId id="277" r:id="rId8"/>
    <p:sldId id="278" r:id="rId9"/>
    <p:sldId id="270" r:id="rId10"/>
    <p:sldId id="260" r:id="rId11"/>
    <p:sldId id="281" r:id="rId12"/>
    <p:sldId id="280" r:id="rId13"/>
    <p:sldId id="262" r:id="rId14"/>
    <p:sldId id="263" r:id="rId15"/>
    <p:sldId id="264" r:id="rId16"/>
    <p:sldId id="267" r:id="rId17"/>
    <p:sldId id="282" r:id="rId18"/>
    <p:sldId id="271" r:id="rId19"/>
    <p:sldId id="283" r:id="rId20"/>
    <p:sldId id="284" r:id="rId21"/>
    <p:sldId id="285" r:id="rId22"/>
    <p:sldId id="265" r:id="rId23"/>
    <p:sldId id="26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4B6A0-346D-4B5F-A247-4764E5E2A75E}" v="1" dt="2023-10-29T03:24:57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1961" autoAdjust="0"/>
  </p:normalViewPr>
  <p:slideViewPr>
    <p:cSldViewPr snapToGrid="0">
      <p:cViewPr varScale="1">
        <p:scale>
          <a:sx n="89" d="100"/>
          <a:sy n="89" d="100"/>
        </p:scale>
        <p:origin x="41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Yang" userId="0e07870b84d9c5a8" providerId="LiveId" clId="{3614B6A0-346D-4B5F-A247-4764E5E2A75E}"/>
    <pc:docChg chg="custSel addSld delSld modSld sldOrd">
      <pc:chgData name="Stuart Yang" userId="0e07870b84d9c5a8" providerId="LiveId" clId="{3614B6A0-346D-4B5F-A247-4764E5E2A75E}" dt="2023-10-31T02:30:40.153" v="83" actId="20577"/>
      <pc:docMkLst>
        <pc:docMk/>
      </pc:docMkLst>
      <pc:sldChg chg="modSp mod">
        <pc:chgData name="Stuart Yang" userId="0e07870b84d9c5a8" providerId="LiveId" clId="{3614B6A0-346D-4B5F-A247-4764E5E2A75E}" dt="2023-10-31T02:29:47.553" v="81" actId="27636"/>
        <pc:sldMkLst>
          <pc:docMk/>
          <pc:sldMk cId="3943892673" sldId="257"/>
        </pc:sldMkLst>
        <pc:spChg chg="mod">
          <ac:chgData name="Stuart Yang" userId="0e07870b84d9c5a8" providerId="LiveId" clId="{3614B6A0-346D-4B5F-A247-4764E5E2A75E}" dt="2023-10-31T02:29:47.553" v="81" actId="27636"/>
          <ac:spMkLst>
            <pc:docMk/>
            <pc:sldMk cId="3943892673" sldId="257"/>
            <ac:spMk id="3" creationId="{5A58855E-7B85-F2C1-CC31-5BB3CC792085}"/>
          </ac:spMkLst>
        </pc:spChg>
      </pc:sldChg>
      <pc:sldChg chg="ord">
        <pc:chgData name="Stuart Yang" userId="0e07870b84d9c5a8" providerId="LiveId" clId="{3614B6A0-346D-4B5F-A247-4764E5E2A75E}" dt="2023-10-29T03:46:29.352" v="12"/>
        <pc:sldMkLst>
          <pc:docMk/>
          <pc:sldMk cId="3939964682" sldId="258"/>
        </pc:sldMkLst>
      </pc:sldChg>
      <pc:sldChg chg="del">
        <pc:chgData name="Stuart Yang" userId="0e07870b84d9c5a8" providerId="LiveId" clId="{3614B6A0-346D-4B5F-A247-4764E5E2A75E}" dt="2023-10-29T03:45:24.133" v="7" actId="2696"/>
        <pc:sldMkLst>
          <pc:docMk/>
          <pc:sldMk cId="1102441038" sldId="259"/>
        </pc:sldMkLst>
      </pc:sldChg>
      <pc:sldChg chg="del">
        <pc:chgData name="Stuart Yang" userId="0e07870b84d9c5a8" providerId="LiveId" clId="{3614B6A0-346D-4B5F-A247-4764E5E2A75E}" dt="2023-10-29T03:55:21.002" v="13" actId="2696"/>
        <pc:sldMkLst>
          <pc:docMk/>
          <pc:sldMk cId="1530863711" sldId="261"/>
        </pc:sldMkLst>
      </pc:sldChg>
      <pc:sldChg chg="modNotesTx">
        <pc:chgData name="Stuart Yang" userId="0e07870b84d9c5a8" providerId="LiveId" clId="{3614B6A0-346D-4B5F-A247-4764E5E2A75E}" dt="2023-10-31T02:30:40.153" v="83" actId="20577"/>
        <pc:sldMkLst>
          <pc:docMk/>
          <pc:sldMk cId="1103648034" sldId="263"/>
        </pc:sldMkLst>
      </pc:sldChg>
      <pc:sldChg chg="del">
        <pc:chgData name="Stuart Yang" userId="0e07870b84d9c5a8" providerId="LiveId" clId="{3614B6A0-346D-4B5F-A247-4764E5E2A75E}" dt="2023-10-29T04:13:21.108" v="29" actId="2696"/>
        <pc:sldMkLst>
          <pc:docMk/>
          <pc:sldMk cId="2314817313" sldId="266"/>
        </pc:sldMkLst>
      </pc:sldChg>
      <pc:sldChg chg="modSp mod">
        <pc:chgData name="Stuart Yang" userId="0e07870b84d9c5a8" providerId="LiveId" clId="{3614B6A0-346D-4B5F-A247-4764E5E2A75E}" dt="2023-10-29T04:19:51.369" v="72" actId="208"/>
        <pc:sldMkLst>
          <pc:docMk/>
          <pc:sldMk cId="1794494190" sldId="268"/>
        </pc:sldMkLst>
        <pc:spChg chg="mod">
          <ac:chgData name="Stuart Yang" userId="0e07870b84d9c5a8" providerId="LiveId" clId="{3614B6A0-346D-4B5F-A247-4764E5E2A75E}" dt="2023-10-29T04:19:45.920" v="71" actId="208"/>
          <ac:spMkLst>
            <pc:docMk/>
            <pc:sldMk cId="1794494190" sldId="268"/>
            <ac:spMk id="2" creationId="{C465A613-DA6C-27B3-60A9-F7E8CA6176B0}"/>
          </ac:spMkLst>
        </pc:spChg>
        <pc:spChg chg="mod">
          <ac:chgData name="Stuart Yang" userId="0e07870b84d9c5a8" providerId="LiveId" clId="{3614B6A0-346D-4B5F-A247-4764E5E2A75E}" dt="2023-10-29T04:19:51.369" v="72" actId="208"/>
          <ac:spMkLst>
            <pc:docMk/>
            <pc:sldMk cId="1794494190" sldId="268"/>
            <ac:spMk id="3" creationId="{5E935B04-F657-0F48-53A0-42F008CF1559}"/>
          </ac:spMkLst>
        </pc:spChg>
      </pc:sldChg>
      <pc:sldChg chg="modSp del mod">
        <pc:chgData name="Stuart Yang" userId="0e07870b84d9c5a8" providerId="LiveId" clId="{3614B6A0-346D-4B5F-A247-4764E5E2A75E}" dt="2023-10-29T04:14:51.535" v="31" actId="2696"/>
        <pc:sldMkLst>
          <pc:docMk/>
          <pc:sldMk cId="3901005692" sldId="272"/>
        </pc:sldMkLst>
        <pc:spChg chg="mod">
          <ac:chgData name="Stuart Yang" userId="0e07870b84d9c5a8" providerId="LiveId" clId="{3614B6A0-346D-4B5F-A247-4764E5E2A75E}" dt="2023-10-29T04:14:17.687" v="30" actId="208"/>
          <ac:spMkLst>
            <pc:docMk/>
            <pc:sldMk cId="3901005692" sldId="272"/>
            <ac:spMk id="2" creationId="{A1296C82-511D-83B6-39FF-4430A3E95FB2}"/>
          </ac:spMkLst>
        </pc:spChg>
      </pc:sldChg>
      <pc:sldChg chg="modSp mod">
        <pc:chgData name="Stuart Yang" userId="0e07870b84d9c5a8" providerId="LiveId" clId="{3614B6A0-346D-4B5F-A247-4764E5E2A75E}" dt="2023-10-29T03:14:20.226" v="1" actId="207"/>
        <pc:sldMkLst>
          <pc:docMk/>
          <pc:sldMk cId="3162799992" sldId="275"/>
        </pc:sldMkLst>
        <pc:spChg chg="mod">
          <ac:chgData name="Stuart Yang" userId="0e07870b84d9c5a8" providerId="LiveId" clId="{3614B6A0-346D-4B5F-A247-4764E5E2A75E}" dt="2023-10-29T03:14:20.226" v="1" actId="207"/>
          <ac:spMkLst>
            <pc:docMk/>
            <pc:sldMk cId="3162799992" sldId="275"/>
            <ac:spMk id="3" creationId="{2CF4F4A3-FFE0-1425-A154-9B0F775AAF66}"/>
          </ac:spMkLst>
        </pc:spChg>
      </pc:sldChg>
      <pc:sldChg chg="modSp mod">
        <pc:chgData name="Stuart Yang" userId="0e07870b84d9c5a8" providerId="LiveId" clId="{3614B6A0-346D-4B5F-A247-4764E5E2A75E}" dt="2023-10-29T03:46:11.396" v="10" actId="20577"/>
        <pc:sldMkLst>
          <pc:docMk/>
          <pc:sldMk cId="2323231226" sldId="277"/>
        </pc:sldMkLst>
        <pc:spChg chg="mod">
          <ac:chgData name="Stuart Yang" userId="0e07870b84d9c5a8" providerId="LiveId" clId="{3614B6A0-346D-4B5F-A247-4764E5E2A75E}" dt="2023-10-29T03:46:11.396" v="10" actId="20577"/>
          <ac:spMkLst>
            <pc:docMk/>
            <pc:sldMk cId="2323231226" sldId="277"/>
            <ac:spMk id="2" creationId="{00000000-0000-0000-0000-000000000000}"/>
          </ac:spMkLst>
        </pc:spChg>
      </pc:sldChg>
      <pc:sldChg chg="del">
        <pc:chgData name="Stuart Yang" userId="0e07870b84d9c5a8" providerId="LiveId" clId="{3614B6A0-346D-4B5F-A247-4764E5E2A75E}" dt="2023-10-29T03:45:31.101" v="8" actId="2696"/>
        <pc:sldMkLst>
          <pc:docMk/>
          <pc:sldMk cId="3562805233" sldId="279"/>
        </pc:sldMkLst>
      </pc:sldChg>
      <pc:sldChg chg="modSp mod">
        <pc:chgData name="Stuart Yang" userId="0e07870b84d9c5a8" providerId="LiveId" clId="{3614B6A0-346D-4B5F-A247-4764E5E2A75E}" dt="2023-10-29T03:58:01.846" v="17" actId="27636"/>
        <pc:sldMkLst>
          <pc:docMk/>
          <pc:sldMk cId="3722385461" sldId="280"/>
        </pc:sldMkLst>
        <pc:spChg chg="mod">
          <ac:chgData name="Stuart Yang" userId="0e07870b84d9c5a8" providerId="LiveId" clId="{3614B6A0-346D-4B5F-A247-4764E5E2A75E}" dt="2023-10-29T03:58:01.846" v="17" actId="27636"/>
          <ac:spMkLst>
            <pc:docMk/>
            <pc:sldMk cId="3722385461" sldId="280"/>
            <ac:spMk id="3" creationId="{00000000-0000-0000-0000-000000000000}"/>
          </ac:spMkLst>
        </pc:spChg>
      </pc:sldChg>
      <pc:sldChg chg="modSp mod">
        <pc:chgData name="Stuart Yang" userId="0e07870b84d9c5a8" providerId="LiveId" clId="{3614B6A0-346D-4B5F-A247-4764E5E2A75E}" dt="2023-10-29T03:56:11.059" v="15" actId="27636"/>
        <pc:sldMkLst>
          <pc:docMk/>
          <pc:sldMk cId="4140102873" sldId="281"/>
        </pc:sldMkLst>
        <pc:spChg chg="mod">
          <ac:chgData name="Stuart Yang" userId="0e07870b84d9c5a8" providerId="LiveId" clId="{3614B6A0-346D-4B5F-A247-4764E5E2A75E}" dt="2023-10-29T03:56:11.059" v="15" actId="27636"/>
          <ac:spMkLst>
            <pc:docMk/>
            <pc:sldMk cId="4140102873" sldId="281"/>
            <ac:spMk id="3" creationId="{00000000-0000-0000-0000-000000000000}"/>
          </ac:spMkLst>
        </pc:spChg>
      </pc:sldChg>
      <pc:sldChg chg="modSp mod">
        <pc:chgData name="Stuart Yang" userId="0e07870b84d9c5a8" providerId="LiveId" clId="{3614B6A0-346D-4B5F-A247-4764E5E2A75E}" dt="2023-10-29T04:10:28.696" v="19" actId="208"/>
        <pc:sldMkLst>
          <pc:docMk/>
          <pc:sldMk cId="2933213841" sldId="282"/>
        </pc:sldMkLst>
        <pc:spChg chg="mod">
          <ac:chgData name="Stuart Yang" userId="0e07870b84d9c5a8" providerId="LiveId" clId="{3614B6A0-346D-4B5F-A247-4764E5E2A75E}" dt="2023-10-29T04:10:24.141" v="18" actId="208"/>
          <ac:spMkLst>
            <pc:docMk/>
            <pc:sldMk cId="2933213841" sldId="282"/>
            <ac:spMk id="2" creationId="{00000000-0000-0000-0000-000000000000}"/>
          </ac:spMkLst>
        </pc:spChg>
        <pc:spChg chg="mod">
          <ac:chgData name="Stuart Yang" userId="0e07870b84d9c5a8" providerId="LiveId" clId="{3614B6A0-346D-4B5F-A247-4764E5E2A75E}" dt="2023-10-29T04:10:28.696" v="19" actId="208"/>
          <ac:spMkLst>
            <pc:docMk/>
            <pc:sldMk cId="2933213841" sldId="282"/>
            <ac:spMk id="3" creationId="{00000000-0000-0000-0000-000000000000}"/>
          </ac:spMkLst>
        </pc:spChg>
      </pc:sldChg>
      <pc:sldChg chg="modSp mod">
        <pc:chgData name="Stuart Yang" userId="0e07870b84d9c5a8" providerId="LiveId" clId="{3614B6A0-346D-4B5F-A247-4764E5E2A75E}" dt="2023-10-29T04:15:21.923" v="33" actId="208"/>
        <pc:sldMkLst>
          <pc:docMk/>
          <pc:sldMk cId="3264482567" sldId="284"/>
        </pc:sldMkLst>
        <pc:spChg chg="mod">
          <ac:chgData name="Stuart Yang" userId="0e07870b84d9c5a8" providerId="LiveId" clId="{3614B6A0-346D-4B5F-A247-4764E5E2A75E}" dt="2023-10-29T04:15:15.939" v="32" actId="208"/>
          <ac:spMkLst>
            <pc:docMk/>
            <pc:sldMk cId="3264482567" sldId="284"/>
            <ac:spMk id="2" creationId="{00000000-0000-0000-0000-000000000000}"/>
          </ac:spMkLst>
        </pc:spChg>
        <pc:spChg chg="mod">
          <ac:chgData name="Stuart Yang" userId="0e07870b84d9c5a8" providerId="LiveId" clId="{3614B6A0-346D-4B5F-A247-4764E5E2A75E}" dt="2023-10-29T04:15:21.923" v="33" actId="208"/>
          <ac:spMkLst>
            <pc:docMk/>
            <pc:sldMk cId="3264482567" sldId="284"/>
            <ac:spMk id="3" creationId="{00000000-0000-0000-0000-000000000000}"/>
          </ac:spMkLst>
        </pc:spChg>
      </pc:sldChg>
      <pc:sldChg chg="modSp mod">
        <pc:chgData name="Stuart Yang" userId="0e07870b84d9c5a8" providerId="LiveId" clId="{3614B6A0-346D-4B5F-A247-4764E5E2A75E}" dt="2023-10-29T04:17:44.766" v="70" actId="208"/>
        <pc:sldMkLst>
          <pc:docMk/>
          <pc:sldMk cId="2909254371" sldId="285"/>
        </pc:sldMkLst>
        <pc:spChg chg="mod">
          <ac:chgData name="Stuart Yang" userId="0e07870b84d9c5a8" providerId="LiveId" clId="{3614B6A0-346D-4B5F-A247-4764E5E2A75E}" dt="2023-10-29T04:17:40.204" v="69" actId="208"/>
          <ac:spMkLst>
            <pc:docMk/>
            <pc:sldMk cId="2909254371" sldId="285"/>
            <ac:spMk id="2" creationId="{00000000-0000-0000-0000-000000000000}"/>
          </ac:spMkLst>
        </pc:spChg>
        <pc:spChg chg="mod">
          <ac:chgData name="Stuart Yang" userId="0e07870b84d9c5a8" providerId="LiveId" clId="{3614B6A0-346D-4B5F-A247-4764E5E2A75E}" dt="2023-10-29T04:17:44.766" v="70" actId="208"/>
          <ac:spMkLst>
            <pc:docMk/>
            <pc:sldMk cId="2909254371" sldId="285"/>
            <ac:spMk id="3" creationId="{00000000-0000-0000-0000-000000000000}"/>
          </ac:spMkLst>
        </pc:spChg>
      </pc:sldChg>
      <pc:sldChg chg="addSp delSp modSp new del mod modClrScheme chgLayout">
        <pc:chgData name="Stuart Yang" userId="0e07870b84d9c5a8" providerId="LiveId" clId="{3614B6A0-346D-4B5F-A247-4764E5E2A75E}" dt="2023-10-29T03:25:54.892" v="6" actId="2696"/>
        <pc:sldMkLst>
          <pc:docMk/>
          <pc:sldMk cId="3810738690" sldId="286"/>
        </pc:sldMkLst>
        <pc:spChg chg="del">
          <ac:chgData name="Stuart Yang" userId="0e07870b84d9c5a8" providerId="LiveId" clId="{3614B6A0-346D-4B5F-A247-4764E5E2A75E}" dt="2023-10-29T03:24:56.196" v="3" actId="700"/>
          <ac:spMkLst>
            <pc:docMk/>
            <pc:sldMk cId="3810738690" sldId="286"/>
            <ac:spMk id="2" creationId="{B98882CF-7D01-69A8-791E-22C564886DD7}"/>
          </ac:spMkLst>
        </pc:spChg>
        <pc:spChg chg="del">
          <ac:chgData name="Stuart Yang" userId="0e07870b84d9c5a8" providerId="LiveId" clId="{3614B6A0-346D-4B5F-A247-4764E5E2A75E}" dt="2023-10-29T03:24:56.196" v="3" actId="700"/>
          <ac:spMkLst>
            <pc:docMk/>
            <pc:sldMk cId="3810738690" sldId="286"/>
            <ac:spMk id="3" creationId="{1640B8DD-62D0-58EC-3F58-DD6ABBC58E70}"/>
          </ac:spMkLst>
        </pc:spChg>
        <pc:picChg chg="add mod">
          <ac:chgData name="Stuart Yang" userId="0e07870b84d9c5a8" providerId="LiveId" clId="{3614B6A0-346D-4B5F-A247-4764E5E2A75E}" dt="2023-10-29T03:25:03.872" v="5" actId="1076"/>
          <ac:picMkLst>
            <pc:docMk/>
            <pc:sldMk cId="3810738690" sldId="286"/>
            <ac:picMk id="5" creationId="{8F0D99A0-2A28-2387-0FC6-CE3CAAAA0F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0A4AF-3138-4CC0-8D6B-EEAB8915B3AA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A2B3-0C31-4508-8926-DF7BC1D40B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728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e.fhl.net/new/s.php?N=0&amp;k=172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e.fhl.net/new/read.php?VERSION=unv&amp;TABFLAG=1&amp;chineses=%E4%BE%86&amp;chap=1&amp;sec=3&amp;m=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bible.fhl.net/new/read.php?VERSION=unv&amp;TABFLAG=1&amp;chineses=%E5%BD%BC%E5%BE%8C&amp;chap=1&amp;sec=9&amp;m=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http://www.jiangzhangwang.com/zhuri/21031.html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857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真心的盼望这十字架的道理在我们的身上、神仆人的身上、神儿女的身上都有。常常我们是自己兴旺，就高兴了。施洗约翰说：「祂兴旺，我就高兴。」甚至，「祂兴旺，我衰微，就更高兴了。」走上帝的路，理当如此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81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2303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「用聖靈與火」：原文只有一個前置詞</a:t>
            </a:r>
            <a:r>
              <a:rPr lang="en-US" altLang="zh-TW" dirty="0">
                <a:hlinkClick r:id="rId3"/>
              </a:rPr>
              <a:t>SG 1722</a:t>
            </a:r>
            <a:r>
              <a:rPr lang="zh-TW" altLang="en-US" dirty="0"/>
              <a:t>，表達後面接著的兩個名詞 有緊密的關係而連為一體，因此這裡表達的應該是一種洗 ，一種有火般煉淨作用的「聖靈之洗」。另有一種可能的 說法是此處的火與後面的「不滅的火（審判）」相關，因 為其他福音書的平行經文中，只要有「火」出現，都有後 面的「審判」記載，反之亦然，因此可看出「火」與「審 判」的相關性。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1758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525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一种洁净的礼是需要常常进行的。因为在旧约圣经中有很多的规定，人就常常会不洁净。比如，“摸了人死尸的，就必七天不洁净。那人到第三天，要用这除污秽的水洁净自己。第七天，就洁净了。”（参见民数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11~12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）也就是说凡摸了任何不洁净之物的人，也就成为不洁净，因此就要按规矩行洁净的礼。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他是　神榮耀所發的光輝，是　神本體的真像，常用他權能的命令托住萬有。他洗淨了人的罪，就坐在高天至大者的右邊。</a:t>
            </a:r>
            <a:r>
              <a:rPr lang="en-US" altLang="en-US" dirty="0">
                <a:solidFill>
                  <a:srgbClr val="000000"/>
                </a:solidFill>
                <a:latin typeface="Arial Unicode MS"/>
                <a:hlinkClick r:id="rId3"/>
              </a:rPr>
              <a:t>來</a:t>
            </a:r>
            <a:r>
              <a:rPr lang="en-CA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1:3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人若沒有這幾樣，就是眼瞎，只看見近處的，忘了他舊日的罪已經得了潔淨。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  <a:hlinkClick r:id="rId4"/>
              </a:rPr>
              <a:t>彼後</a:t>
            </a:r>
            <a:r>
              <a:rPr lang="en-US" altLang="en-US" dirty="0">
                <a:solidFill>
                  <a:srgbClr val="000000"/>
                </a:solidFill>
                <a:latin typeface="Arial Unicode MS"/>
                <a:hlinkClick r:id="rId4"/>
              </a:rPr>
              <a:t> 1:9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9DC1A-B046-48B8-8C88-A09DE8341CB8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488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末后的日子，敌基督会说「我是基督」，「那时，若有人对你们说：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基督在这里。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或说：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基督在那里。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你们不要信。因为假基督、假先知将要起来，显大神迹、大奇事；倘若能行，连选民也就迷惑了。」（太二十四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）但基督的跟随者会说：「我不是基督。」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我们开路的目的，就是叫人离开我们，归向祂。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施洗约翰有非常好的见证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叫人归向耶稣。他叫自己的门徒跟随耶稣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神的羔羊，就是最好的见证。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7807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我就甚喜乐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原文当中这个甚喜乐很有意思，因为它用到同一个词的动词和名词，就是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喜乐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着我的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喜乐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“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悲伤着我的悲伤，喜乐着我的喜乐，欢喜着我的欢喜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就是非常非常地欢喜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5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「摩西娶了古实女子为妻，米利暗和亚伦因他所娶的古实女子就毁谤他。」（民十二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）但摩西不替自己伸冤。「摩西为人谦和极其谦和，胜过世上的众人。」（民十二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）因为他知道ㄧ件事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神是主。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当可拉党造反的时候，摩西对他们说：「你和你ㄧ党的人聚集，是要攻击耶和华！亚伦算甚么，你们竟向他发怨言呢？」（民十六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）当大家发怨言的时候，摩西再ㄧ次的提醒自己和大家：「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我们算甚么，你们的怨言不是向我们发的，乃是向耶和华发的。」（出十六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）要知道：厌弃上帝的使者就是厌弃上帝。当然有的时候是上帝使者的错，但有的时候是我们错了。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2B3-0C31-4508-8926-DF7BC1D40B1B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20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F6C6-B131-6843-CA1D-12AE58268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526DC-C604-604C-F056-035004177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B6108-4791-CEA7-F2DD-02DBEF3E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41435-07F8-B888-A0AE-86F93AD6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A790B-FFAA-1EC3-567D-F2C246B3A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63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8028-D736-9F1E-F2FB-5CD00442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CE146-57D0-5E8F-1F92-8108F05A7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BCF02-7BAF-7E3A-12E0-4DFEB999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53AE3-C276-A286-7254-89C4E987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825FC-72F6-4C4B-ACA1-6E5E8392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1F288-C2D2-BDB3-B3F1-9A6FCBA06F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4AA24-6E85-8C7D-119F-2793FD0B2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EE0A5-F7A4-AB01-C20B-57DF6CA2A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60E5A-83F8-E9AF-AC07-386A71653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F0FF4-54CD-AA09-76E0-FE1AAAA1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35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3948-B585-1B67-9D87-DC7B00E4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E09B-E2C3-EE68-FC8D-97E8A003E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54070-D567-B9CD-5D9B-6F6773281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5A009-F3FB-66AF-1D64-34EA8A034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6DEDA-F269-B693-7684-B923F3A7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55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D08F1-C1B1-0896-8E1D-1868D1B61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489D7-2D2D-DB65-E7A1-5849FFF72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4BA14-16BD-E410-5825-4C51D1CB0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C7547-828D-3FD4-FC6F-222A747B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C1D21-BF04-D6CD-5385-CD8BF5B3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75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01338-CDF0-221C-E5CE-7D96A6D58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5427B-7C2F-5922-DCD2-404132073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5C3A4-A509-229F-F0C7-F32D96C65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6BCC2-7195-4D29-948B-22359891C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70AE1-C252-5714-495A-0AEE564F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6C816-9308-4B43-D4B8-D56DFC3C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99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6EF84-B5C5-3478-AD51-92E8E8BA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56F8D-95D8-F062-4494-D42B73A6D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DB498-3EEC-1919-3D0F-E0F9C6497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6C5496-CCD7-A30C-C0DF-08A483DC6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DEBBB-35D0-57AC-69CA-0BDC737B1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F7DE5-8B7A-7AAF-AB57-BF893FAA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5DFFF-CE62-F41C-0D3C-4CBAE052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A83AF-7DC9-8AFC-D6CE-1AD3F665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507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277A-60DE-10D6-A593-DD02BD32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9ED39-3D4C-A6CE-6CDE-9DD127CF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BE3FB8-9EA9-E44E-37DA-CF4EB48B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7C3F8-02F5-065C-E13C-DCFE539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224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0F44F-BD19-81E6-DFF0-68207BF5B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E319A4-47CF-64D5-0647-208E041D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E16D5-9621-3533-DFA1-411642E55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086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04FE-DD6B-EFAC-06D3-64B168D72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1C3AC-FBC0-6217-14E8-B736DEE9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BF68D-839A-37DA-0CC6-1F1B8D4E4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BAC19-29F8-E35B-F604-47B811F9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0415E-889D-76C3-1C55-BD170581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3DADB-35F7-81FD-5A7A-FF002516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392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9DE10-F48D-5DFD-F10B-0AF249A5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DD298-0FF1-4989-A181-092FA67C2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84E01-C536-9F68-B4F5-D64152DAD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CD426-3957-6153-C3DC-A99C26DF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7C672-FAB2-7DF2-81A2-A18D5BE8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5E713-8F66-9E4F-BF3C-ADC7A928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593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30FA2-7D47-969D-711A-2A13F51F6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61049-61D7-3243-99CE-11B26E4C1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29728-FEBB-D64F-0AC4-2A08726EB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0402-8B2B-427D-AF7B-60C7E76F345C}" type="datetimeFigureOut">
              <a:rPr lang="en-CA" smtClean="0"/>
              <a:t>2023-10-30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1E6C8-0E6F-9E5A-A009-FE38CB6D2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8CB1E-4B9C-2B70-5B54-C578EE16E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4CC3-97B6-4675-BF37-C696657AE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2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e.fhl.net/new/read.php?VERSION=unv&amp;TABFLAG=1&amp;chineses=%E5%BD%BC%E5%BE%8C&amp;chap=1&amp;sec=9&amp;m=" TargetMode="External"/><Relationship Id="rId3" Type="http://schemas.openxmlformats.org/officeDocument/2006/relationships/hyperlink" Target="https://bible.fhl.net/new/read.php?VERSION=unv&amp;TABFLAG=1&amp;chineses=%E5%87%BA&amp;chap=29&amp;sec=36&amp;m=" TargetMode="External"/><Relationship Id="rId7" Type="http://schemas.openxmlformats.org/officeDocument/2006/relationships/hyperlink" Target="https://bible.fhl.net/new/read.php?VERSION=unv&amp;TABFLAG=1&amp;chineses=%E4%BE%86&amp;chap=1&amp;sec=3&amp;m=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e.fhl.net/new/read.php?VERSION=unv&amp;TABFLAG=1&amp;chineses=%E8%B7%AF&amp;chap=2&amp;sec=22&amp;m=" TargetMode="External"/><Relationship Id="rId5" Type="http://schemas.openxmlformats.org/officeDocument/2006/relationships/hyperlink" Target="https://bible.fhl.net/new/read.php?VERSION=unv&amp;TABFLAG=1&amp;chineses=%E8%B7%AF&amp;chap=5&amp;sec=14&amp;m=" TargetMode="External"/><Relationship Id="rId4" Type="http://schemas.openxmlformats.org/officeDocument/2006/relationships/hyperlink" Target="https://bible.fhl.net/new/read.php?VERSION=unv&amp;TABFLAG=1&amp;chineses=%E5%8F%AF&amp;chap=1&amp;sec=44&amp;m=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8AA2D-18A5-4E28-4CCE-3BC172850F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i="0" dirty="0">
                <a:solidFill>
                  <a:srgbClr val="004161"/>
                </a:solidFill>
                <a:effectLst/>
                <a:latin typeface="helvetica" panose="020B0604020202020204" pitchFamily="34" charset="0"/>
              </a:rPr>
              <a:t>主</a:t>
            </a:r>
            <a:r>
              <a:rPr lang="zh-CN" b="1" i="0" dirty="0">
                <a:solidFill>
                  <a:srgbClr val="004161"/>
                </a:solidFill>
                <a:effectLst/>
                <a:latin typeface="helvetica" panose="020B0604020202020204" pitchFamily="34" charset="0"/>
              </a:rPr>
              <a:t>必兴旺，我必衰微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F8EF4-3BC6-3C15-FC58-BC8E762F9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约翰福音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22-30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252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284B7-56D9-8216-831E-6A5FAE23A42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那时约翰还没有下在监里”（约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24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F710-1B45-74FA-C3F5-FA441931829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这句话属于画外音，解说词。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有的圣经版本此句话加了括号。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解经家认为这句话有两层意思：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一，使徒约翰要表明他记述这件事的时间，与其他三福音有所不同，他记述的这件事是在施洗约翰下监之前发生的，其他三福音没有记载；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二，暗指施洗约翰在世传道的时间不长，大约耶稣一开始传道不久，他就被捉拿下监了。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有关施洗约翰被下在监里的事，请参阅马太十四章三至五节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288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约翰的门徒和ㄧ个犹太人辩论洁净的礼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这里的「洁净的礼」应该与施洗有关的，因为洗礼有洁净的作用。</a:t>
            </a:r>
            <a:endParaRPr lang="en-CA" altLang="zh-CN" dirty="0"/>
          </a:p>
          <a:p>
            <a:r>
              <a:rPr lang="zh-CN" altLang="en-US" dirty="0"/>
              <a:t>辩论的原因我们不知道</a:t>
            </a:r>
            <a:r>
              <a:rPr lang="en-CA" altLang="zh-CN" dirty="0"/>
              <a:t>,</a:t>
            </a:r>
            <a:r>
              <a:rPr lang="zh-CN" altLang="en-US" dirty="0"/>
              <a:t>大概</a:t>
            </a:r>
            <a:endParaRPr lang="en-CA" altLang="zh-CN" dirty="0"/>
          </a:p>
          <a:p>
            <a:r>
              <a:rPr lang="zh-CN" altLang="en-US" dirty="0"/>
              <a:t>跟前面ㄧ章</a:t>
            </a:r>
            <a:r>
              <a:rPr lang="en-US" altLang="zh-CN" dirty="0"/>
              <a:t>25</a:t>
            </a:r>
            <a:r>
              <a:rPr lang="zh-CN" altLang="en-US" dirty="0"/>
              <a:t>节的祭司和利未人问约翰：「你凭甚么施洗？」有关；</a:t>
            </a:r>
            <a:endParaRPr lang="en-CA" altLang="zh-CN" dirty="0"/>
          </a:p>
          <a:p>
            <a:r>
              <a:rPr lang="zh-CN" altLang="en-US" dirty="0"/>
              <a:t>也像二章</a:t>
            </a:r>
            <a:r>
              <a:rPr lang="en-US" altLang="zh-CN" dirty="0"/>
              <a:t>18</a:t>
            </a:r>
            <a:r>
              <a:rPr lang="zh-CN" altLang="en-US" dirty="0"/>
              <a:t>节中的犹太人问耶稣：「你凭甚么洁净圣殿？」ㄧ样。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众人都往祂那里去了</a:t>
            </a:r>
            <a:br>
              <a:rPr lang="zh-CN" altLang="en-US" dirty="0"/>
            </a:br>
            <a:r>
              <a:rPr lang="zh-CN" altLang="en-US" dirty="0"/>
              <a:t>约翰的门徒有的跟随耶稣，有的没有跟随耶稣。看起来，没有跟随耶稣的人，景况就变得更坏了；他们跟约翰抱怨：「以前众人在你这里施洗；现在众人都往耶稣那里去了。」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这就让我们想到：我们基督徒是不是认识上帝？我们作神仆人的是不是在服事神？如果我们不是真的在服事神，神也不在我们里面的话，这就不过是ㄧ份叫我们骄傲、叫我们看到别人比我们优秀，就会嫉妒的工作。记住：胜必骄，败必馁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010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什么是犹太人洁净的礼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ja-JP" altLang="en-US" dirty="0"/>
              <a:t>约翰 </a:t>
            </a:r>
            <a:r>
              <a:rPr lang="en-US" altLang="ja-JP" dirty="0"/>
              <a:t>2</a:t>
            </a:r>
            <a:r>
              <a:rPr lang="ja-JP" altLang="en-US" dirty="0"/>
              <a:t>：</a:t>
            </a:r>
            <a:r>
              <a:rPr lang="en-US" altLang="ja-JP" dirty="0"/>
              <a:t>6</a:t>
            </a:r>
            <a:r>
              <a:rPr lang="zh-CN" altLang="en-US" dirty="0"/>
              <a:t> “照犹太人洁净的规矩，有六口石缸摆在那里，每口可以盛两三桶水。”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ja-JP" altLang="en-US" dirty="0"/>
              <a:t>洁净的礼，英文圣经里是写成 </a:t>
            </a:r>
            <a:r>
              <a:rPr lang="en-CA" dirty="0"/>
              <a:t>Ceremonial Washing, </a:t>
            </a:r>
            <a:r>
              <a:rPr lang="ja-JP" altLang="en-US" dirty="0"/>
              <a:t>意思是“洗刷的礼仪”；而不是 </a:t>
            </a:r>
            <a:r>
              <a:rPr lang="en-CA" dirty="0" err="1"/>
              <a:t>Baptim</a:t>
            </a:r>
            <a:r>
              <a:rPr lang="en-CA" dirty="0"/>
              <a:t> </a:t>
            </a:r>
            <a:r>
              <a:rPr lang="ja-JP" altLang="en-US" dirty="0"/>
              <a:t>或者 </a:t>
            </a:r>
            <a:r>
              <a:rPr lang="en-CA" dirty="0"/>
              <a:t>Baptist。</a:t>
            </a:r>
            <a:r>
              <a:rPr lang="ja-JP" altLang="en-US" dirty="0"/>
              <a:t>在英文圣经里，施洗约翰是写成 </a:t>
            </a:r>
            <a:r>
              <a:rPr lang="en-CA" dirty="0"/>
              <a:t>John the Baptist.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在旧约时代，以色列百姓施行礼仪上的洁净礼洗净自己，除去污秽，将自己分别为圣，归属于上帝。根据旧约时代所颁布的律法的礼仪律，摩西按照上帝的意思吩咐以色列百姓，要用除污秽的水，洒在自己的身上，洁净自己，要洗衣服，用水洗身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“耶和华晓谕摩西说，你从以色列人中选出利未人来，洁净他们。洁净他们当这样行，用除罪水弹在他们身上，又叫他们用剃头刀刮全身，洗衣服，洁净自己。”（民数 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5~7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1) (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</a:rPr>
              <a:t>禮儀上的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) 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</a:rPr>
              <a:t>潔淨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ja-JP" altLang="en-US" dirty="0"/>
              <a:t>   </a:t>
            </a:r>
            <a:r>
              <a:rPr lang="en-CA" altLang="ja-JP" dirty="0"/>
              <a:t>(</a:t>
            </a:r>
            <a:r>
              <a:rPr lang="ja-JP" altLang="en-US" dirty="0">
                <a:hlinkClick r:id="rId3"/>
              </a:rPr>
              <a:t>出</a:t>
            </a:r>
            <a:r>
              <a:rPr lang="en-US" altLang="ja-JP" dirty="0">
                <a:hlinkClick r:id="rId3"/>
              </a:rPr>
              <a:t>29:36</a:t>
            </a:r>
            <a:r>
              <a:rPr lang="en-US" altLang="ja-JP" dirty="0"/>
              <a:t>; </a:t>
            </a:r>
            <a:r>
              <a:rPr lang="ja-JP" altLang="en-US" dirty="0">
                <a:hlinkClick r:id="rId4"/>
              </a:rPr>
              <a:t>可</a:t>
            </a:r>
            <a:r>
              <a:rPr lang="en-US" altLang="ja-JP" dirty="0">
                <a:hlinkClick r:id="rId4"/>
              </a:rPr>
              <a:t>1:44</a:t>
            </a:r>
            <a:r>
              <a:rPr lang="ja-JP" altLang="en-US" dirty="0"/>
              <a:t> </a:t>
            </a:r>
            <a:r>
              <a:rPr lang="en-CA" altLang="ja-JP" dirty="0"/>
              <a:t>; </a:t>
            </a:r>
            <a:r>
              <a:rPr lang="ja-JP" altLang="en-US" dirty="0">
                <a:hlinkClick r:id="rId5"/>
              </a:rPr>
              <a:t>路</a:t>
            </a:r>
            <a:r>
              <a:rPr lang="en-US" altLang="ja-JP" dirty="0">
                <a:hlinkClick r:id="rId5"/>
              </a:rPr>
              <a:t>5:14</a:t>
            </a:r>
            <a:r>
              <a:rPr lang="ja-JP" altLang="en-US" dirty="0"/>
              <a:t> </a:t>
            </a:r>
            <a:r>
              <a:rPr lang="en-CA" altLang="ja-JP" dirty="0"/>
              <a:t>; </a:t>
            </a:r>
            <a:r>
              <a:rPr lang="ja-JP" altLang="en-US" dirty="0"/>
              <a:t> </a:t>
            </a:r>
            <a:r>
              <a:rPr lang="ja-JP" altLang="en-US" dirty="0">
                <a:hlinkClick r:id="rId6"/>
              </a:rPr>
              <a:t>路</a:t>
            </a:r>
            <a:r>
              <a:rPr lang="en-US" altLang="ja-JP" dirty="0">
                <a:hlinkClick r:id="rId6"/>
              </a:rPr>
              <a:t>2:22</a:t>
            </a:r>
            <a:r>
              <a:rPr lang="ja-JP" altLang="en-US" dirty="0"/>
              <a:t> </a:t>
            </a:r>
            <a:r>
              <a:rPr lang="en-CA" altLang="ja-JP" dirty="0"/>
              <a:t>)</a:t>
            </a:r>
            <a:endParaRPr lang="en-US" altLang="en-US" dirty="0">
              <a:solidFill>
                <a:srgbClr val="000000"/>
              </a:solidFill>
              <a:latin typeface="Arial Unicode MS"/>
            </a:endParaRPr>
          </a:p>
          <a:p>
            <a:pPr>
              <a:lnSpc>
                <a:spcPct val="120000"/>
              </a:lnSpc>
            </a:pP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2) 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</a:rPr>
              <a:t>潔淨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 (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</a:rPr>
              <a:t>內在的污穢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) ( </a:t>
            </a:r>
            <a:r>
              <a:rPr lang="en-US" altLang="en-US" dirty="0">
                <a:solidFill>
                  <a:srgbClr val="000000"/>
                </a:solidFill>
                <a:latin typeface="Arial Unicode MS"/>
                <a:hlinkClick r:id="rId7"/>
              </a:rPr>
              <a:t>來 1:3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; </a:t>
            </a:r>
            <a:r>
              <a:rPr lang="en-US" altLang="en-US" dirty="0" err="1">
                <a:solidFill>
                  <a:srgbClr val="000000"/>
                </a:solidFill>
                <a:latin typeface="Arial Unicode MS"/>
                <a:hlinkClick r:id="rId8"/>
              </a:rPr>
              <a:t>彼後</a:t>
            </a:r>
            <a:r>
              <a:rPr lang="en-US" altLang="en-US" dirty="0">
                <a:solidFill>
                  <a:srgbClr val="000000"/>
                </a:solidFill>
                <a:latin typeface="Arial Unicode MS"/>
                <a:hlinkClick r:id="rId8"/>
              </a:rPr>
              <a:t> 1:9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 )</a:t>
            </a:r>
            <a:r>
              <a:rPr lang="en-US" altLang="en-US" sz="2000" dirty="0"/>
              <a:t> </a:t>
            </a:r>
            <a:endParaRPr lang="en-US" altLang="en-US" sz="5400" dirty="0">
              <a:latin typeface="Arial" panose="020B0604020202020204" pitchFamily="34" charset="0"/>
            </a:endParaRPr>
          </a:p>
          <a:p>
            <a:endParaRPr lang="en-CA" altLang="zh-CN" dirty="0"/>
          </a:p>
          <a:p>
            <a:endParaRPr lang="en-C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8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72200-A994-EE01-061E-8CE9E5B7BAF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大家对约翰的门徒所说的话有什么看法？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9408-253F-9CEA-5277-6DF6F002F38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当然，从人的角度来讲，站在他的角度来看，也没有大错，他无非是维护他老师的利益，但他却没有属灵的眼光，看不到事情的背后，他更不认识历史舞台中真正的主角。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其实，我们很多时候所犯的错误，与这个门徒的错误一样，只是看到事件的表面，却没有看到事件的背后；我们常常用我们肉体的眼光、思想，看问题、想问题，却不用属灵的眼光，不从神的角度看问题。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按保罗的说法，就是“属肉体”的基督徒（林前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）。这些基督徒的说法、做法表面上看是好的，心也不坏，但是效果往往不好，容易制造矛盾、激化矛盾，甚至是挑拨是非，制造纷争。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8456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D3B2-ED6F-D18F-0835-3680C328069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40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“约翰说：‘若不是从天上赐的，人就不能得什么。’”（约</a:t>
            </a:r>
            <a:r>
              <a:rPr lang="en-US" altLang="zh-CN" sz="40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40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40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27</a:t>
            </a:r>
            <a:r>
              <a:rPr lang="zh-CN" altLang="en-US" sz="40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DFAB9-0F40-E395-6A8F-F6B122343F1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zh-CN" altLang="en-US" dirty="0"/>
              <a:t>耶稣对彼拉多说过类似的话：「若不是从上头赐给你的，你就毫无权柄办我</a:t>
            </a:r>
            <a:r>
              <a:rPr lang="en-US" altLang="zh-CN" dirty="0"/>
              <a:t>……</a:t>
            </a:r>
            <a:r>
              <a:rPr lang="zh-CN" altLang="en-US" dirty="0"/>
              <a:t>。」（十九</a:t>
            </a:r>
            <a:r>
              <a:rPr lang="en-US" altLang="zh-CN" dirty="0"/>
              <a:t>11</a:t>
            </a:r>
            <a:r>
              <a:rPr lang="zh-CN" altLang="en-US" dirty="0"/>
              <a:t>）</a:t>
            </a:r>
            <a:endParaRPr lang="en-CA" altLang="zh-CN" dirty="0"/>
          </a:p>
          <a:p>
            <a:pPr marL="0" indent="0">
              <a:buNone/>
            </a:pPr>
            <a:r>
              <a:rPr lang="zh-CN" altLang="en-US" dirty="0"/>
              <a:t>  上帝是全权掌管的，或给或夺去都是祂的权柄；但人不是全然被动的</a:t>
            </a:r>
            <a:endParaRPr lang="en-CA" altLang="zh-CN" dirty="0"/>
          </a:p>
          <a:p>
            <a:r>
              <a:rPr lang="zh-CN" altLang="en-US" dirty="0"/>
              <a:t>天上赐的：天上决定一切</a:t>
            </a:r>
            <a:r>
              <a:rPr lang="ja-JP" altLang="en-US" dirty="0"/>
              <a:t>。</a:t>
            </a:r>
            <a:r>
              <a:rPr lang="en-CA" altLang="zh-CN" dirty="0"/>
              <a:t> </a:t>
            </a:r>
            <a:r>
              <a:rPr lang="ja-JP" altLang="en-US" dirty="0"/>
              <a:t>「天」代表神。</a:t>
            </a:r>
            <a:endParaRPr lang="en-CA" altLang="zh-CN" dirty="0"/>
          </a:p>
          <a:p>
            <a:r>
              <a:rPr lang="zh-CN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赐’字的动词，在本书中经常出现，共达七十六次之多。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用现在的话解释，就是在施洗约翰看来，人的成功、失败，功成名就或名落孙山，在世上有无数人跟从你，或孤身一人等，这都取决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于上帝，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如果上帝不恩赐人，人就得不到什么。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约翰回答的很好：「天把人赐给我；天也把人赐给别人。」我们教会能得到多少人？你能得多少金钱、寿命、时间？谁能当选、谁不能当选？若不是从天上赐的，人就不能得甚么。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约翰先对那忧虑的门徒说，凡他所有的，连服事他的人，都是神的恩赐。如果他们是神的礼物，那么就应该存感恩的心领受。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言外之意也有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耶稣所得的一切，都是上帝所赐的，人不能夺取。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我们基督徒要学会不与人攀比，也不要嫉妒别人。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若不是从天上赐的，人可以得什么呢？什么也不能得。救恩是神的工作，主权绝对是属于他的。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3648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92DB8-DC4D-36CA-1B43-2350AAD429C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3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“我曾说‘我不是基督，是奉差遣在他前面的’，你们自己可以给我作见证。”（约</a:t>
            </a:r>
            <a:r>
              <a:rPr lang="en-US" altLang="zh-CN" sz="3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3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CN" altLang="en-US" sz="3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60497-C08B-7822-E380-BDB4E91A0C1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“我不是基督” </a:t>
            </a:r>
            <a:endParaRPr lang="en-CA" altLang="zh-CN" sz="2800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见约</a:t>
            </a:r>
            <a:r>
              <a:rPr lang="en-CA" altLang="zh-CN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CA" altLang="zh-CN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20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他就明說，並不隱瞞，明說：「我不是基督。」</a:t>
            </a:r>
            <a:endParaRPr lang="en-CA" altLang="zh-CN" sz="2800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“是奉差遣在他前面的”</a:t>
            </a:r>
            <a:endParaRPr lang="en-CA" altLang="zh-CN" sz="2800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见约</a:t>
            </a:r>
            <a:r>
              <a:rPr lang="en-CA" altLang="zh-CN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CA" altLang="zh-CN" sz="28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23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他說：「我就是那在曠野有人聲喊著說：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『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修直主的道路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』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，正如先知以賽亞所說的。」</a:t>
            </a:r>
            <a:endParaRPr lang="en-CA" altLang="zh-TW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见可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2-3 2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正如先知以賽亞（有古卷沒有以賽亞三個字）書上記著說：看哪，我要差遣我的使者在你前面，預備道路。</a:t>
            </a:r>
            <a:r>
              <a:rPr lang="en-CA" altLang="zh-TW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在曠野有人聲喊著說：預備主的道，修直他的路。</a:t>
            </a:r>
            <a:endParaRPr lang="en-CA" altLang="zh-TW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约翰就提醒门徒说，他知道自己是谁，他也知道耶稣是谁。明白了这一点，他就能合理地看待自己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; 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不要太高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(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认为他是基督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)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，也不要太低 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(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认为他在神的计划中没有呼召或地位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)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。</a:t>
            </a:r>
            <a:endParaRPr lang="en-CA" altLang="zh-TW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用圣经上的话说，施洗约翰是一位非常谦卑的神的仆人和先知，他没有看自己过于所当看的（罗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12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用现代的话说，他能正确认识自己，能摆正自己的位置，知道自己所担当的角色。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8016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FC82C-38E2-BE26-621F-92AF6354DB4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“娶新妇的就是新郎，新郎的朋友站着听见新郎的声音就</a:t>
            </a:r>
            <a:r>
              <a:rPr lang="zh-CN" altLang="en-US" sz="3200" b="0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甚喜乐</a:t>
            </a:r>
            <a:r>
              <a:rPr lang="zh-CN" altLang="en-US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，故此我这喜乐满足了。”（约</a:t>
            </a:r>
            <a:r>
              <a:rPr lang="en-US" altLang="zh-CN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29</a:t>
            </a:r>
            <a:r>
              <a:rPr lang="zh-CN" altLang="en-US" sz="3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E3F9-DC4F-B7AC-E045-18D5FD63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dirty="0"/>
              <a:t>这里提到了新郎与伴郎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在旧约的时候</a:t>
            </a:r>
            <a:r>
              <a:rPr lang="zh-CN" altLang="en-US" dirty="0"/>
              <a:t>就有「以色列是上帝的新妇」这样的比喻。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「我必聘妳永远归我为妻，以仁义、公平、慈爱、怜悯聘妳归我；也以诚实聘妳归我，妳就必认识我耶和华。」（何二</a:t>
            </a:r>
            <a:r>
              <a:rPr lang="en-US" altLang="zh-CN" dirty="0"/>
              <a:t>19</a:t>
            </a:r>
            <a:r>
              <a:rPr lang="zh-CN" altLang="en-US" dirty="0"/>
              <a:t>、</a:t>
            </a:r>
            <a:r>
              <a:rPr lang="en-US" altLang="zh-CN" dirty="0"/>
              <a:t>20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</a:t>
            </a:r>
            <a:r>
              <a:rPr lang="en-US" altLang="zh-CN" dirty="0"/>
              <a:t>……</a:t>
            </a:r>
            <a:r>
              <a:rPr lang="zh-CN" altLang="en-US" dirty="0"/>
              <a:t>我从妳旁边经过，看见妳的时候正动爱情，便用衣襟搭在妳身上，遮盖妳的赤体；又向妳起誓，与妳结盟，妳就归于我。这是主耶和华说的。</a:t>
            </a:r>
            <a:r>
              <a:rPr lang="en-US" altLang="zh-CN" dirty="0"/>
              <a:t>……</a:t>
            </a:r>
            <a:r>
              <a:rPr lang="zh-CN" altLang="en-US" dirty="0"/>
              <a:t>哎，妳这行淫的妻啊，宁肯接外人，不接丈夫。」（结十六</a:t>
            </a:r>
            <a:r>
              <a:rPr lang="en-US" altLang="zh-CN" dirty="0"/>
              <a:t>8</a:t>
            </a:r>
            <a:r>
              <a:rPr lang="zh-CN" altLang="en-US" dirty="0"/>
              <a:t>、</a:t>
            </a:r>
            <a:r>
              <a:rPr lang="en-US" altLang="zh-CN" dirty="0"/>
              <a:t>32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「耶和华说，背道的儿女啊，回来吧！因为我作妳们的丈夫，并且我必将妳们从ㄧ城取ㄧ人，从ㄧ族取两人，带到锡安。」（耶三</a:t>
            </a:r>
            <a:r>
              <a:rPr lang="en-US" altLang="zh-CN" dirty="0"/>
              <a:t>14</a:t>
            </a:r>
            <a:r>
              <a:rPr lang="zh-CN" altLang="en-US" dirty="0"/>
              <a:t>）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在新约的时候</a:t>
            </a:r>
            <a:r>
              <a:rPr lang="zh-CN" altLang="en-US" dirty="0"/>
              <a:t>，特别是</a:t>
            </a:r>
            <a:r>
              <a:rPr lang="en-US" altLang="zh-CN" dirty="0"/>
              <a:t>《</a:t>
            </a:r>
            <a:r>
              <a:rPr lang="zh-CN" altLang="en-US" dirty="0"/>
              <a:t>启示录</a:t>
            </a:r>
            <a:r>
              <a:rPr lang="en-US" altLang="zh-CN" dirty="0"/>
              <a:t>》</a:t>
            </a:r>
            <a:r>
              <a:rPr lang="zh-CN" altLang="en-US" dirty="0"/>
              <a:t>、</a:t>
            </a:r>
            <a:r>
              <a:rPr lang="en-US" altLang="zh-CN" dirty="0"/>
              <a:t>《</a:t>
            </a:r>
            <a:r>
              <a:rPr lang="zh-CN" altLang="en-US" dirty="0"/>
              <a:t>以弗所书</a:t>
            </a:r>
            <a:r>
              <a:rPr lang="en-US" altLang="zh-CN" dirty="0"/>
              <a:t>》</a:t>
            </a:r>
            <a:r>
              <a:rPr lang="zh-CN" altLang="en-US" dirty="0"/>
              <a:t>和</a:t>
            </a:r>
            <a:r>
              <a:rPr lang="en-US" altLang="zh-CN" dirty="0"/>
              <a:t>《</a:t>
            </a:r>
            <a:r>
              <a:rPr lang="zh-CN" altLang="en-US" dirty="0"/>
              <a:t>哥林多后书</a:t>
            </a:r>
            <a:r>
              <a:rPr lang="en-US" altLang="zh-CN" dirty="0"/>
              <a:t>》</a:t>
            </a:r>
            <a:r>
              <a:rPr lang="zh-CN" altLang="en-US" dirty="0"/>
              <a:t>都提及「教会是基督的新妇」。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「我们要欢喜快乐，将荣耀归给祂。因为，羔羊婚娶的时候到了；新妇也自己预备好了，就蒙恩得穿光明洁白的细麻衣。（这细麻衣就是圣徒所行的义。）」（启十九</a:t>
            </a:r>
            <a:r>
              <a:rPr lang="en-US" altLang="zh-CN" dirty="0"/>
              <a:t>7</a:t>
            </a:r>
            <a:r>
              <a:rPr lang="zh-CN" altLang="en-US" dirty="0"/>
              <a:t>、</a:t>
            </a:r>
            <a:r>
              <a:rPr lang="en-US" altLang="zh-CN" dirty="0"/>
              <a:t>8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「我又看见圣城新耶路撒冷由神那里从天而降，预备好了，就如新妇妆饰整齐，等候丈夫。」（启二十ㄧ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「拿着七个金碗、盛满末后七灾的七位天使中，有ㄧ位来，对我说：「你到这里来，我要将新妇，就是羔羊的妻，指给你看。」」（启二十ㄧ</a:t>
            </a:r>
            <a:r>
              <a:rPr lang="en-US" altLang="zh-CN" dirty="0"/>
              <a:t>9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「你们作妻子的，当顺服自己的丈夫，如同顺服主。」（弗五</a:t>
            </a:r>
            <a:r>
              <a:rPr lang="en-US" altLang="zh-CN" dirty="0"/>
              <a:t>22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「我为你们起的愤恨，原是神那样的愤恨，因为我曾把你们许配ㄧ个丈夫，要把你们如同贞洁的童女，献给基督。」（林后十ㄧ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这是用新郎与新妇，来表达基督与教会的亲密关系。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928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施洗约翰在表达ㄧ件事情</a:t>
            </a:r>
            <a:r>
              <a:rPr lang="en-US" altLang="zh-CN" dirty="0"/>
              <a:t>——</a:t>
            </a:r>
            <a:r>
              <a:rPr lang="zh-CN" altLang="en-US" dirty="0"/>
              <a:t>你们要如何看我和耶稣。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zh-CN" altLang="en-US" dirty="0"/>
              <a:t>「娶新妇的就是新郎」</a:t>
            </a:r>
            <a:r>
              <a:rPr lang="en-CA" altLang="zh-CN" dirty="0"/>
              <a:t>:</a:t>
            </a:r>
            <a:r>
              <a:rPr lang="zh-CN" altLang="en-US" dirty="0"/>
              <a:t> 我们的工作，不是要喧宾夺主，自己牵别人的手；而是要把别人的手放到耶稣的手里。</a:t>
            </a:r>
            <a:endParaRPr lang="en-CA" altLang="zh-CN" dirty="0"/>
          </a:p>
          <a:p>
            <a:r>
              <a:rPr lang="zh-CN" altLang="en-US" dirty="0"/>
              <a:t>「我们原不是传自己，乃是传基督耶稣为主，并且自己因耶稣作你们的仆人。」（林后四</a:t>
            </a:r>
            <a:r>
              <a:rPr lang="en-US" altLang="zh-CN" dirty="0"/>
              <a:t>5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「我们有这宝贝放在瓦器里，要显明这莫大的能力是出于神，不是出于我们。」（林后四</a:t>
            </a:r>
            <a:r>
              <a:rPr lang="en-US" altLang="zh-CN" dirty="0"/>
              <a:t>7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en-US" altLang="zh-CN" dirty="0"/>
              <a:t>『</a:t>
            </a:r>
            <a:r>
              <a:rPr lang="zh-CN" altLang="en-US" dirty="0"/>
              <a:t>我们是无用的仆人，所做的，本是我们应分做的。</a:t>
            </a:r>
            <a:r>
              <a:rPr lang="en-US" altLang="zh-CN" dirty="0"/>
              <a:t>』</a:t>
            </a:r>
            <a:r>
              <a:rPr lang="zh-CN" altLang="en-US" dirty="0"/>
              <a:t>」（路十七</a:t>
            </a:r>
            <a:r>
              <a:rPr lang="en-US" altLang="zh-CN" dirty="0"/>
              <a:t>10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ja-JP" altLang="en-US" dirty="0"/>
              <a:t>约瑟的例子</a:t>
            </a:r>
            <a:r>
              <a:rPr lang="zh-CN" altLang="en-US" dirty="0"/>
              <a:t>（创四十五</a:t>
            </a:r>
            <a:r>
              <a:rPr lang="en-US" altLang="zh-CN" dirty="0"/>
              <a:t>5</a:t>
            </a:r>
            <a:r>
              <a:rPr lang="zh-CN" altLang="en-US" dirty="0"/>
              <a:t>、</a:t>
            </a:r>
            <a:r>
              <a:rPr lang="en-US" altLang="zh-CN" dirty="0"/>
              <a:t>8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ja-JP" altLang="en-US" dirty="0"/>
              <a:t>摩西的例子（民十二</a:t>
            </a:r>
            <a:r>
              <a:rPr lang="en-US" altLang="ja-JP" dirty="0"/>
              <a:t>1</a:t>
            </a:r>
            <a:r>
              <a:rPr lang="ja-JP" altLang="en-US" dirty="0"/>
              <a:t>） （民十二</a:t>
            </a:r>
            <a:r>
              <a:rPr lang="en-US" altLang="ja-JP" dirty="0"/>
              <a:t>3</a:t>
            </a:r>
            <a:r>
              <a:rPr lang="ja-JP" altLang="en-US" dirty="0"/>
              <a:t>） （民十六</a:t>
            </a:r>
            <a:r>
              <a:rPr lang="en-US" altLang="ja-JP" dirty="0"/>
              <a:t>11</a:t>
            </a:r>
            <a:r>
              <a:rPr lang="ja-JP" altLang="en-US" dirty="0"/>
              <a:t>） （出十六</a:t>
            </a:r>
            <a:r>
              <a:rPr lang="en-US" altLang="ja-JP" dirty="0"/>
              <a:t>8</a:t>
            </a:r>
            <a:r>
              <a:rPr lang="ja-JP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3213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8388-E79B-1BF6-D8B2-11458513E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i="0" dirty="0">
                <a:solidFill>
                  <a:srgbClr val="004161"/>
                </a:solidFill>
                <a:effectLst/>
                <a:latin typeface="helvetica" panose="020B0604020202020204" pitchFamily="34" charset="0"/>
              </a:rPr>
              <a:t>故此我这喜乐满足了</a:t>
            </a:r>
            <a:r>
              <a:rPr lang="zh-CN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。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68F41-11B2-2285-15C3-4FF30D9BB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约翰要他的门徒知道，这一切的安排</a:t>
            </a:r>
            <a:r>
              <a:rPr lang="zh-CN" altLang="en-US" b="1" i="0" dirty="0">
                <a:solidFill>
                  <a:srgbClr val="004161"/>
                </a:solidFill>
                <a:effectLst/>
                <a:latin typeface="helvetica" panose="020B0604020202020204" pitchFamily="34" charset="0"/>
              </a:rPr>
              <a:t>满足了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他的</a:t>
            </a:r>
            <a:r>
              <a:rPr lang="zh-CN" altLang="en-US" b="1" i="0" dirty="0">
                <a:solidFill>
                  <a:srgbClr val="004161"/>
                </a:solidFill>
                <a:effectLst/>
                <a:latin typeface="helvetica" panose="020B0604020202020204" pitchFamily="34" charset="0"/>
              </a:rPr>
              <a:t>喜乐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。有人可能会说施洗约翰失去了他的会众</a:t>
            </a:r>
            <a:r>
              <a:rPr lang="en-US" altLang="zh-CN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——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他为此感到高兴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! </a:t>
            </a:r>
            <a:r>
              <a:rPr lang="zh-CN" altLang="en-US" b="0" i="0" dirty="0">
                <a:solidFill>
                  <a:srgbClr val="414042"/>
                </a:solidFill>
                <a:effectLst/>
                <a:ea typeface="helvetica" panose="020B0604020202020204" pitchFamily="34" charset="0"/>
              </a:rPr>
              <a:t>约翰很高兴，因为他的会众被耶稣带去了。</a:t>
            </a:r>
            <a:endParaRPr lang="en-CA" altLang="zh-CN" b="0" i="0" dirty="0">
              <a:solidFill>
                <a:srgbClr val="414042"/>
              </a:solidFill>
              <a:effectLst/>
              <a:ea typeface="helvetica" panose="020B0604020202020204" pitchFamily="34" charset="0"/>
            </a:endParaRPr>
          </a:p>
          <a:p>
            <a:pPr algn="l" fontAlgn="base"/>
            <a:r>
              <a:rPr lang="en-US" altLang="zh-CN" b="0" i="0" dirty="0" err="1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i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. 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“人们被耶稣吸引并不是约翰的遗憾，而是他的工作和盼望的实现。”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(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道兹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)</a:t>
            </a:r>
          </a:p>
          <a:p>
            <a:pPr algn="l" fontAlgn="base"/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ii. 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“约翰没有流露出嫉妒或争竞的感觉。看到别人的影响力以牺牲自己的利益为代价而增长不是容易的事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; 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看到这种情景再高兴就更不容易了。约翰因门徒所带来的福音，就越发欢喜。”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(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布鲁斯</a:t>
            </a:r>
            <a:r>
              <a:rPr lang="en-US" altLang="zh-CN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9054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甚么时候，我们的喜乐会满足？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耶稣说：「向来你们没有奉我的名求甚么，如今你们求，就必得着，叫你们的喜乐可以满足。」（约十六</a:t>
            </a:r>
            <a:r>
              <a:rPr lang="en-US" altLang="zh-CN" dirty="0"/>
              <a:t>24</a:t>
            </a:r>
            <a:r>
              <a:rPr lang="zh-CN" altLang="en-US" dirty="0"/>
              <a:t>）奉主的名求，我们的喜乐可以得到满足。</a:t>
            </a:r>
            <a:endParaRPr lang="en-CA" altLang="zh-CN" dirty="0"/>
          </a:p>
          <a:p>
            <a:r>
              <a:rPr lang="zh-CN" altLang="en-US" dirty="0"/>
              <a:t>「现在我往祢那里去，我还在世上说这话，是叫他们心里充满我的喜乐，我已将祢的道赐给他们。世界又恨他们，因为他们不属世界，正如我不属世界ㄧ样。我不求祢叫他们离开世界，只求祢保守他们脱离那恶者（脱离那恶者，或译作：脱离罪恶）。」（约十七</a:t>
            </a:r>
            <a:r>
              <a:rPr lang="en-US" altLang="zh-CN" dirty="0"/>
              <a:t>13-15</a:t>
            </a:r>
            <a:r>
              <a:rPr lang="zh-CN" altLang="en-US" dirty="0"/>
              <a:t>）我们被世界恨的时候，应该非常喜乐，因为神在保守我们。</a:t>
            </a:r>
            <a:endParaRPr lang="en-CA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《</a:t>
            </a:r>
            <a:r>
              <a:rPr lang="zh-CN" altLang="en-US" dirty="0"/>
              <a:t>使徒行传</a:t>
            </a:r>
            <a:r>
              <a:rPr lang="en-US" altLang="zh-CN" dirty="0"/>
              <a:t>》</a:t>
            </a:r>
            <a:r>
              <a:rPr lang="zh-CN" altLang="en-US" dirty="0"/>
              <a:t>的时候，我们也看到圣灵充满的ㄧ个特点，他们为主的名被鞭打的时候，就喜乐。并不是大家都来信耶稣的时候，但跟「登山宝训」讲的原则ㄧ样，我们为主受苦的时候，我们的喜乐满足了。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730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2D7C5-B919-E390-C7D4-394C5B91A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338"/>
            <a:ext cx="10515600" cy="13255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                    约翰福音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22-30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8855E-7B85-F2C1-CC31-5BB3CC79208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这 事 以 後 ， 耶 稣 和 门 徒 到 了 犹 太 地 ， 在 那 里 居 住 ， 施 洗 。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约 翰 在 靠 近 撒 冷 的 哀 嫩 也 施 洗 ； 因 为 那 里 水 多 ， 众 人 都 去 受 洗 。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（ 那 时 约 翰 还 没 有 下 在 监 里 。 ）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约 翰 的 门 徒 和 一 个 犹 太 人 辩 论 洁 净 的 礼 ，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就 来 见 约 翰 ， 说 ： 「 拉 比 ， 从 前 同 你 在 约 旦 河 外 、 你 所 见 证 的 那 位 ， 现 在 施 洗 ， 众 人 都 往 他 那 里 去 了 。 」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约 翰 说 ： 「 若 不 是 从 天 上 赐 的 ， 人 就 不 能 得 甚 麽 。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曾 说 ：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『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不 是 基 督 ， 是 奉 差 遣 在 他 前 面 的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』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， 你 们 自 己 可 以 给 我 作 见 证 。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娶 新 妇 的 就 是 新 郎 ； 新 郎 的 朋 友 站 着 ， 听 见 新 郎 的 声 音 就 甚 喜 乐 。 故 此 ， 我 这 喜 乐 满 足 了 。</a:t>
            </a:r>
          </a:p>
          <a:p>
            <a:pPr algn="l">
              <a:lnSpc>
                <a:spcPct val="120000"/>
              </a:lnSpc>
            </a:pP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他 必 兴 旺 ， 我 必 衰 微 。 」</a:t>
            </a:r>
          </a:p>
          <a:p>
            <a:pPr algn="l">
              <a:lnSpc>
                <a:spcPct val="120000"/>
              </a:lnSpc>
            </a:pPr>
            <a:endParaRPr lang="zh-CN" altLang="en-US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943892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我们喜乐的理由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zh-CN" altLang="en-US" dirty="0"/>
              <a:t>「大卫指着祂说：</a:t>
            </a:r>
            <a:r>
              <a:rPr lang="en-US" altLang="zh-CN" dirty="0"/>
              <a:t>『</a:t>
            </a:r>
            <a:r>
              <a:rPr lang="zh-CN" altLang="en-US" dirty="0"/>
              <a:t>我看见主常在我眼前，祂在我右边，叫我不至于摇动；所以，我心里欢喜，我的灵（原文是：舌）快乐，并且我的肉身，要安居在指望中──因祢必不将我的灵魂撇在阴间，也不叫祢的圣者见朽坏。祢已将生命的道路指示我，必叫我因见祢的面（或译作：叫我在祢面前），得着满足的快乐。</a:t>
            </a:r>
            <a:r>
              <a:rPr lang="en-US" altLang="zh-CN" dirty="0"/>
              <a:t>』</a:t>
            </a:r>
            <a:r>
              <a:rPr lang="zh-CN" altLang="en-US" dirty="0"/>
              <a:t>」（徒二</a:t>
            </a:r>
            <a:r>
              <a:rPr lang="en-US" altLang="zh-CN" dirty="0"/>
              <a:t>25-28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我们喜乐的理由：第ㄧ个，主常在我眼前，祂在我右边，叫我不至于摇动；第二个，祢必不将我的灵魂撇在阴间；第三个，我顺服上帝，我死，我就喜乐。</a:t>
            </a:r>
            <a:endParaRPr lang="en-CA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使徒行传</a:t>
            </a:r>
            <a:r>
              <a:rPr lang="en-US" altLang="zh-CN" dirty="0"/>
              <a:t>》</a:t>
            </a:r>
            <a:r>
              <a:rPr lang="zh-CN" altLang="en-US" dirty="0"/>
              <a:t>十三章</a:t>
            </a:r>
            <a:r>
              <a:rPr lang="en-US" altLang="zh-CN" dirty="0"/>
              <a:t>52</a:t>
            </a:r>
            <a:r>
              <a:rPr lang="zh-CN" altLang="en-US" dirty="0"/>
              <a:t>节，保罗和巴拿巴被赶出安提阿的时候，他们有两个充满：第ㄧ个，他们的喜乐是充满的；第二个，他们是被圣灵充满的。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4482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耶稣的欢乐和保罗的喜乐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路加福音</a:t>
            </a:r>
            <a:r>
              <a:rPr lang="en-US" altLang="zh-CN" dirty="0"/>
              <a:t>》</a:t>
            </a:r>
            <a:r>
              <a:rPr lang="zh-CN" altLang="en-US" dirty="0"/>
              <a:t>十章</a:t>
            </a:r>
            <a:r>
              <a:rPr lang="en-US" altLang="zh-CN" dirty="0"/>
              <a:t>21</a:t>
            </a:r>
            <a:r>
              <a:rPr lang="zh-CN" altLang="en-US" dirty="0"/>
              <a:t>节，耶稣的欢乐也是ㄧ样。人拒绝祂，祂的门徒做得比祂成功，这是双重的挫折。祂的肉体应该非常的痛苦；但祂非常的欢乐。耶稣说：「父啊，天地的主，我感谢祢。因为祢将这些事，向聪明通达人就藏起来，向婴孩就显出来。父啊，是的，因为祢的美意本是如此。」</a:t>
            </a:r>
            <a:endParaRPr lang="en-CA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腓立比书</a:t>
            </a:r>
            <a:r>
              <a:rPr lang="en-US" altLang="zh-CN" dirty="0"/>
              <a:t>》</a:t>
            </a:r>
            <a:r>
              <a:rPr lang="zh-CN" altLang="en-US" dirty="0"/>
              <a:t>是保罗在监狱里写的，却有最多的喜乐。甚至有人要加增他捆锁的苦楚时候，他还是喜乐。ㄧ章</a:t>
            </a:r>
            <a:r>
              <a:rPr lang="en-US" altLang="zh-CN" dirty="0"/>
              <a:t>17</a:t>
            </a:r>
            <a:r>
              <a:rPr lang="zh-CN" altLang="en-US" dirty="0"/>
              <a:t>、</a:t>
            </a:r>
            <a:r>
              <a:rPr lang="en-US" altLang="zh-CN" dirty="0"/>
              <a:t>18</a:t>
            </a:r>
            <a:r>
              <a:rPr lang="zh-CN" altLang="en-US" dirty="0"/>
              <a:t>节，「那ㄧ等传基督是出于结党，并不诚实，意思要加增我捆锁的苦楚。这有何妨呢？或是假意，或是真心，无论怎样，基督究竟被传开了。为此，我就欢喜，并且还要欢喜。」二章</a:t>
            </a:r>
            <a:r>
              <a:rPr lang="en-US" altLang="zh-CN" dirty="0"/>
              <a:t>2</a:t>
            </a:r>
            <a:r>
              <a:rPr lang="zh-CN" altLang="en-US" dirty="0"/>
              <a:t>节，保罗说：「你们就要意念相同，爱心相同，有ㄧ样的心思，有ㄧ样的意念，使我的喜乐可以满足。」保罗喜乐，不是因他得到了甚么；而是看到教会得到了主。这就是爱，就是幸福。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9254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E14DB-7898-C0D2-D23F-831590B4E17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每个基督徒在侍奉上都要摆清自己的位置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11AB3-AB6F-9D31-6D83-50C5E0000E7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很多配角做着做着就想当主角，忘记了自己真正的身份和位置。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在教会，主角和配角，主体和客体，红花和绿叶，都是必不可少的。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身子原不是一个肢体，乃是许多肢体。</a:t>
            </a:r>
            <a:r>
              <a:rPr lang="en-CA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设若脚说：「我不是手，所以不属乎身子，」它不能因此就不属乎身子。</a:t>
            </a:r>
            <a:r>
              <a:rPr lang="en-CA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设若耳说：「我不是眼，所以不属乎身子，」它不能因此就不属乎身子。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若全身是眼，从哪里听声呢？若全身是耳，从哪里闻味呢？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但如今，　神随自己的意思把肢体俱各安排在身上了。林前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14-18</a:t>
            </a:r>
          </a:p>
          <a:p>
            <a:pPr>
              <a:lnSpc>
                <a:spcPct val="120000"/>
              </a:lnSpc>
            </a:pPr>
            <a:r>
              <a:rPr lang="en-CA" dirty="0">
                <a:solidFill>
                  <a:srgbClr val="000000"/>
                </a:solidFill>
                <a:latin typeface="Arial" panose="020B0604020202020204" pitchFamily="34" charset="0"/>
              </a:rPr>
              <a:t>27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你们就是基督的身子，并且各自作肢体。</a:t>
            </a:r>
            <a:r>
              <a:rPr lang="en-CA" altLang="zh-CN" dirty="0">
                <a:solidFill>
                  <a:srgbClr val="000000"/>
                </a:solidFill>
                <a:latin typeface="Arial" panose="020B0604020202020204" pitchFamily="34" charset="0"/>
              </a:rPr>
              <a:t>28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神在教会所设立的：第一是使徒，第二是先知，第三是教师，其次是行异能的，再次是得恩赐医病的，帮助人的，治理事的，说方言的。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岂都是使徒吗？岂都是先知吗？岂都是教师吗？岂都是行异能的吗？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岂都是得恩赐医病的吗？岂都是说方言的吗？岂都是翻方言的吗？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你们要切切地求那更大的恩赐。我现今把最妙的道指示你们。林前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27-31</a:t>
            </a: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-10 7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耶稣见所请的客拣择首位，就用比喻对他们说：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「你被人请去赴婚姻的筵席，不要坐在首位上，恐怕有比你尊贵的客被他请来；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那请你们的人前来对你说：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『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让座给这一位吧！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』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你就羞羞惭惭地退到末位上去了。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你被请的时候，就去坐在末位上，好叫那请你的人来对你说：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『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朋友，请上座。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』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那时，你在同席的人面前就有光彩了。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◎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谦卑是基督的本性，身为上帝的耶稣都愿意俯就卑微的人，我们岂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不更应该谦卑的看自己是可以被取代的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？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C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D88EE88-0157-07C9-CBB6-339E906D2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"/>
            <a:ext cx="18473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83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5A613-DA6C-27B3-60A9-F7E8CA6176B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“他必兴旺，我必衰微。”（约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30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35B04-F657-0F48-53A0-42F008CF15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1" i="0" dirty="0">
                <a:solidFill>
                  <a:srgbClr val="666666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约</a:t>
            </a:r>
            <a:r>
              <a:rPr lang="en-US" altLang="zh-CN" b="1" i="0" dirty="0">
                <a:solidFill>
                  <a:srgbClr val="666666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1" i="0" dirty="0">
                <a:solidFill>
                  <a:srgbClr val="666666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25-30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解经王子摩根称这是“退场之歌”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约翰的这番话是他的一个退场曲，那么这一句就是，歌曲的最高潮。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这句话的意思是，耶稣基督必日渐兴旺，而我约翰必逐渐衰落。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真正的主角已经登台，我这个配角应该退场了。或者说，“太阳已经生出了地平线，我这颗星该隐退了。”</a:t>
            </a:r>
            <a:endParaRPr lang="en-CA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如此的谦卑、坦荡、守分和忠诚，展现出宽广的胸怀。正如耶稣对他的评价：我实在告诉你们，凡妇人所生的，没有一个兴起来大过施洗约翰的。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（参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太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；路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449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87D76-8E18-614C-6599-8FD30861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                    简单回顾一下施洗约翰</a:t>
            </a:r>
            <a:r>
              <a:rPr lang="en-CA" altLang="zh-CN" sz="4000" dirty="0"/>
              <a:t>-1</a:t>
            </a:r>
            <a:endParaRPr lang="en-C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A72C9-FD14-95D0-EB8A-E2FFF554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99109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约翰福音的作者记录了耶稣基督的七个神迹和七个“我是”的宣称。此外，使徒约翰还提供了七个证人，其中施洗约翰是第一位也是最重要的证人。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“有一个人，是从神那里差来的，名叫约翰。（约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1:6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以赛亚书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66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章</a:t>
            </a:r>
            <a:r>
              <a:rPr lang="zh-CN" altLang="en-US" dirty="0">
                <a:solidFill>
                  <a:srgbClr val="2F2E2E"/>
                </a:solidFill>
                <a:latin typeface="open sans" panose="020B0606030504020204" pitchFamily="34" charset="0"/>
              </a:rPr>
              <a:t>可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分为两部分：第一部分即前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39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章宣告了以色列罪之审判的信息。第二部分即后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27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章宣告了以色列救主的安慰信息。因此，下半部分的信息以安慰开始：“你们的神说：你们要安慰，安慰我的百姓 。”（赛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40:1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）然而，这安慰的信息始于旷野中呼叫的声音，“为耶和华预备道路。”（赛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40:3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除以赛亚书之外，玛拉基书也记录了有关施洗约翰的预言。“万军之耶和华说：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'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我要差遣我的使者在我前面预备道路。你们所寻求的主必忽然进入祂的殿；立约的使者，就是你们所仰慕的，快要来到。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'”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（玛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3:1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玛拉基书的结尾，再次提到关于施洗约翰的预言。“看哪，耶和华大而可畏之日未到以前，我必差遣先知以利亚到你们那里去。他必使父亲的心转向儿女，儿女的心转向父亲，免得我来咒诅遍地。”（玛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4:5-6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你们若肯领受，这人就是那应当来的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以利亚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。（太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；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）</a:t>
            </a:r>
            <a:endParaRPr lang="en-CA" altLang="zh-C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只是我告诉你们，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以利亚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已经来了，人却不认识他，竟任意待他。人子也将要这样受他们的害。（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太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17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：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；可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：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endParaRPr lang="en-CA" altLang="zh-CN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门徒这才明白耶稣所说的是指着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施洗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的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约翰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。（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太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17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：</a:t>
            </a:r>
            <a:r>
              <a:rPr lang="en-CA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endParaRPr lang="en-CA" altLang="zh-CN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他必有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以利亚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的心志能力，行在主的前面（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路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）</a:t>
            </a:r>
            <a:endParaRPr lang="en-CA" altLang="zh-CN" dirty="0">
              <a:solidFill>
                <a:srgbClr val="2F2E2E"/>
              </a:solidFill>
              <a:latin typeface="open sans" panose="020B0606030504020204" pitchFamily="34" charset="0"/>
            </a:endParaRPr>
          </a:p>
          <a:p>
            <a:r>
              <a:rPr lang="zh-TW" altLang="en-US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孩子啊！你要稱為至高者的先知；因為你要行在主的前面，預備他的道路，</a:t>
            </a:r>
            <a:r>
              <a:rPr lang="zh-CN" altLang="en-US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路</a:t>
            </a:r>
            <a:r>
              <a:rPr lang="en-CA" altLang="zh-CN" dirty="0">
                <a:solidFill>
                  <a:srgbClr val="00005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：</a:t>
            </a:r>
            <a:r>
              <a:rPr lang="en-CA" altLang="zh-CN" dirty="0">
                <a:solidFill>
                  <a:srgbClr val="000050"/>
                </a:solidFill>
                <a:latin typeface="Times New Roman" panose="02020603050405020304" pitchFamily="18" charset="0"/>
              </a:rPr>
              <a:t>76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）</a:t>
            </a:r>
            <a:endParaRPr lang="en-CA" altLang="zh-CN" dirty="0">
              <a:solidFill>
                <a:srgbClr val="000050"/>
              </a:solidFill>
              <a:latin typeface="Times New Roman" panose="02020603050405020304" pitchFamily="18" charset="0"/>
            </a:endParaRPr>
          </a:p>
          <a:p>
            <a:r>
              <a:rPr lang="zh-TW" altLang="en-US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那孩子漸漸長大，心靈強健，住在曠野，直到他顯明在以色列人面前的日子。</a:t>
            </a:r>
            <a:r>
              <a:rPr lang="zh-CN" altLang="en-US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路</a:t>
            </a:r>
            <a:r>
              <a:rPr lang="en-CA" altLang="zh-CN" dirty="0">
                <a:solidFill>
                  <a:srgbClr val="00005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：</a:t>
            </a:r>
            <a:r>
              <a:rPr lang="en-CA" altLang="zh-CN" dirty="0">
                <a:solidFill>
                  <a:srgbClr val="000050"/>
                </a:solidFill>
                <a:latin typeface="Times New Roman" panose="02020603050405020304" pitchFamily="18" charset="0"/>
              </a:rPr>
              <a:t>80</a:t>
            </a:r>
            <a:r>
              <a:rPr lang="zh-CN" altLang="en-US" dirty="0">
                <a:solidFill>
                  <a:srgbClr val="000050"/>
                </a:solidFill>
                <a:latin typeface="Times New Roman" panose="02020603050405020304" pitchFamily="18" charset="0"/>
              </a:rPr>
              <a:t>）</a:t>
            </a:r>
            <a:endParaRPr lang="zh-TW" altLang="en-US" b="0" i="0" dirty="0">
              <a:solidFill>
                <a:srgbClr val="000050"/>
              </a:solidFill>
              <a:effectLst/>
              <a:latin typeface="Times New Roman" panose="02020603050405020304" pitchFamily="18" charset="0"/>
            </a:endParaRPr>
          </a:p>
          <a:p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4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BFF37-612A-9913-B17A-3A612FC1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6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                     简单回顾一下施洗约翰</a:t>
            </a:r>
            <a:r>
              <a:rPr lang="en-CA" altLang="zh-CN" sz="4000" dirty="0"/>
              <a:t>-2</a:t>
            </a:r>
            <a:endParaRPr lang="en-C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4F4A3-FFE0-1425-A154-9B0F775AA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463674"/>
            <a:ext cx="10515600" cy="447040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请注意施洗约翰的独特性，在人类历史上还有谁在他来到世界前七百多年就被预言过？人类历史上还有谁被称为上帝的使者？还有谁能够有如此的特权和殊荣成为救主耶稣基督的先锋呢？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因此，耶稣基督曾这样评价祂的开路先锋施洗约翰。“你们出去究竟是为什么？是要看先知么？我告诉你们，是的，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他比先知大多了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。经上记着说：我要差遣我的使者在你前面预备道路，所说的就是这个人。我实在告诉你们，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凡妇人所生的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，没有一个兴起来大过施洗约翰的。”（太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11:9-11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请注意，天使的宣告也指向旧约玛拉基书的预言：施洗约翰将拥有先知以利亚的心志和能力，为救主基督预备道路。“这约翰身穿骆驼毛的衣服，腰束皮带，吃的是蝗虫、野蜜。”（太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3:4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施洗约翰在各个方面都是独一无二的：在母腹中，就被圣灵充满。当开始服事时，他住在旷野，吃的是蝗虫和野蜜，穿的是骆驼毛衣服；然而他的信息却强有力地敦促以色列人从罪恶中悔改，他的勇气犹如先知以利亚，他甚至大胆责备希律王，尽管这最终使他丧命。</a:t>
            </a:r>
            <a:endParaRPr lang="en-CA" altLang="zh-CN" dirty="0">
              <a:solidFill>
                <a:srgbClr val="2F2E2E"/>
              </a:solidFill>
              <a:latin typeface="open sans" panose="020B060603050402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279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7845-BD5F-EF4C-004C-E9F166C5E8E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zh-CN" altLang="en-US" sz="2800" dirty="0"/>
              <a:t>有一个人，是从神那里差来的，名叫约翰。这人来，为要作见证，就是为光作见证，叫众人因他可以信。他不是那光，乃是要为光作见证。</a:t>
            </a:r>
            <a:r>
              <a:rPr lang="zh-CN" altLang="en-US" sz="2800" dirty="0">
                <a:solidFill>
                  <a:srgbClr val="2F2E2E"/>
                </a:solidFill>
                <a:latin typeface="open sans" panose="020B0606030504020204" pitchFamily="34" charset="0"/>
              </a:rPr>
              <a:t>约</a:t>
            </a:r>
            <a:r>
              <a:rPr lang="en-US" altLang="zh-CN" sz="2800" dirty="0">
                <a:solidFill>
                  <a:srgbClr val="2F2E2E"/>
                </a:solidFill>
                <a:latin typeface="open sans" panose="020B0606030504020204" pitchFamily="34" charset="0"/>
              </a:rPr>
              <a:t>1: 6-8</a:t>
            </a:r>
            <a:endParaRPr lang="en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9472-455C-E976-CB1D-CDFB770F712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四本福音书都始于施洗约翰的事工。（太 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3:1-3; 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可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1:1-4; 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路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1:11-17;57-79; 3:2-6; 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约 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1:6-8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altLang="zh-CN" dirty="0">
              <a:solidFill>
                <a:srgbClr val="2F2E2E"/>
              </a:solidFill>
              <a:latin typeface="open sans" panose="020B0606030504020204" pitchFamily="34" charset="0"/>
            </a:endParaRPr>
          </a:p>
          <a:p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altLang="zh-CN" dirty="0">
              <a:solidFill>
                <a:srgbClr val="2F2E2E"/>
              </a:solidFill>
              <a:latin typeface="open sans" panose="020B0606030504020204" pitchFamily="34" charset="0"/>
            </a:endParaRPr>
          </a:p>
          <a:p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altLang="zh-CN" dirty="0">
              <a:solidFill>
                <a:srgbClr val="2F2E2E"/>
              </a:solidFill>
              <a:latin typeface="open sans" panose="020B0606030504020204" pitchFamily="34" charset="0"/>
            </a:endParaRPr>
          </a:p>
          <a:p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◎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把施洗约翰与耶稣清楚分开，对当时的人是需要的，因为当时的人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或许会把施洗约翰当成是弥赛亚。但约翰福音清楚的说明施洗约翰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就是一个「见证人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」。</a:t>
            </a:r>
            <a:r>
              <a:rPr lang="en-US" altLang="en-US" sz="2000" dirty="0"/>
              <a:t> </a:t>
            </a:r>
            <a:endParaRPr lang="en-US" altLang="en-US" sz="2000" dirty="0">
              <a:latin typeface="Arial" panose="020B0604020202020204" pitchFamily="34" charset="0"/>
            </a:endParaRPr>
          </a:p>
          <a:p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428746"/>
              </p:ext>
            </p:extLst>
          </p:nvPr>
        </p:nvGraphicFramePr>
        <p:xfrm>
          <a:off x="981075" y="3153569"/>
          <a:ext cx="10277475" cy="1645920"/>
        </p:xfrm>
        <a:graphic>
          <a:graphicData uri="http://schemas.openxmlformats.org/drawingml/2006/table">
            <a:tbl>
              <a:tblPr/>
              <a:tblGrid>
                <a:gridCol w="5000625">
                  <a:extLst>
                    <a:ext uri="{9D8B030D-6E8A-4147-A177-3AD203B41FA5}">
                      <a16:colId xmlns:a16="http://schemas.microsoft.com/office/drawing/2014/main" val="2380653261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25788834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65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59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394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24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703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33328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87696"/>
              </p:ext>
            </p:extLst>
          </p:nvPr>
        </p:nvGraphicFramePr>
        <p:xfrm>
          <a:off x="1889125" y="2639219"/>
          <a:ext cx="8128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678504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07061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                        施洗约翰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                          光／“道”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09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历史人物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太初有道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679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从神而来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与神同在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受差而来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道就是神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34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为光作见证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是人的光（是真光，一  </a:t>
                      </a:r>
                      <a:r>
                        <a:rPr lang="en-US" altLang="ja-JP" dirty="0"/>
                        <a:t>9</a:t>
                      </a:r>
                      <a:r>
                        <a:rPr lang="ja-JP" altLang="en-US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2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因他可以信（信仰本身的介绍人；约翰是仆人）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他（信的对象；光是主人）</a:t>
                      </a:r>
                      <a:r>
                        <a:rPr lang="en-US" altLang="zh-CN" dirty="0"/>
                        <a:t>…</a:t>
                      </a:r>
                    </a:p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73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82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3E485-9DC2-0442-A6EB-70D41B09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“耶稣和施洗约翰”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9F46E-5646-440A-1CD0-E55D46DF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我想　神把我們使徒明明列在末後，好像定死罪的囚犯；因為我們成了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一臺戲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，給世人和天使觀看。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林前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</a:t>
            </a:r>
            <a:endParaRPr lang="en-CA" altLang="zh-TW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这两个人谁是主角，谁是配角呢？将要从圣经中看出来。我们今天的重点不是单单获知谁是主角，谁是配角，还将要了解到耶稣基督如何被称为主角，而施洗约翰又是如何做好配角的。同时，这段经文对我们的信仰生活又有什么启发和教训呢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996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22</a:t>
            </a:r>
            <a:r>
              <a:rPr lang="zh-CN" altLang="en-US" dirty="0"/>
              <a:t>这事以后，耶稣和门徒到了犹太地，在那里居住</a:t>
            </a:r>
            <a:r>
              <a:rPr lang="zh-CN" altLang="en-US" dirty="0">
                <a:solidFill>
                  <a:srgbClr val="FF0000"/>
                </a:solidFill>
              </a:rPr>
              <a:t>施洗</a:t>
            </a:r>
            <a:r>
              <a:rPr lang="zh-CN" altLang="en-US" dirty="0"/>
              <a:t>。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这里所指的“这事”，就是在第三章 </a:t>
            </a:r>
            <a:r>
              <a:rPr lang="en-US" altLang="zh-CN" dirty="0"/>
              <a:t>1~15 </a:t>
            </a:r>
            <a:r>
              <a:rPr lang="zh-CN" altLang="en-US" dirty="0"/>
              <a:t>节所讲诉的内容，也就是主耶稣与尼哥底母的一短对话。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「施洗」，始终都代表ㄧ个意思</a:t>
            </a:r>
            <a:r>
              <a:rPr lang="en-US" altLang="zh-CN" dirty="0"/>
              <a:t>——</a:t>
            </a:r>
            <a:r>
              <a:rPr lang="zh-CN" altLang="en-US" dirty="0"/>
              <a:t>「你要悔改，归向上帝」。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u="sng" dirty="0"/>
              <a:t>主耶稣在那里施洗吗？</a:t>
            </a:r>
            <a:endParaRPr lang="en-CA" altLang="zh-CN" u="sng" dirty="0"/>
          </a:p>
          <a:p>
            <a:pPr>
              <a:lnSpc>
                <a:spcPct val="120000"/>
              </a:lnSpc>
            </a:pPr>
            <a:r>
              <a:rPr lang="zh-CN" altLang="en-US" dirty="0"/>
              <a:t>约</a:t>
            </a:r>
            <a:r>
              <a:rPr lang="en-CA" altLang="zh-CN" dirty="0"/>
              <a:t>3: </a:t>
            </a:r>
            <a:r>
              <a:rPr lang="en-CA" altLang="zh-CN" dirty="0">
                <a:solidFill>
                  <a:srgbClr val="121212"/>
                </a:solidFill>
                <a:latin typeface="Inter"/>
              </a:rPr>
              <a:t>26 </a:t>
            </a:r>
            <a:r>
              <a:rPr lang="zh-CN" altLang="en-US" dirty="0">
                <a:solidFill>
                  <a:srgbClr val="121212"/>
                </a:solidFill>
                <a:latin typeface="Inter"/>
              </a:rPr>
              <a:t>就来见</a:t>
            </a:r>
            <a:r>
              <a:rPr lang="zh-CN" altLang="en-US" u="sng" dirty="0">
                <a:solidFill>
                  <a:srgbClr val="121212"/>
                </a:solidFill>
                <a:latin typeface="Inter"/>
              </a:rPr>
              <a:t>约翰</a:t>
            </a:r>
            <a:r>
              <a:rPr lang="zh-CN" altLang="en-US" dirty="0">
                <a:solidFill>
                  <a:srgbClr val="121212"/>
                </a:solidFill>
                <a:latin typeface="Inter"/>
              </a:rPr>
              <a:t>，对他说：“拉比，从前同你在</a:t>
            </a:r>
            <a:r>
              <a:rPr lang="zh-CN" altLang="en-US" u="sng" dirty="0">
                <a:solidFill>
                  <a:srgbClr val="121212"/>
                </a:solidFill>
                <a:latin typeface="Inter"/>
              </a:rPr>
              <a:t>约旦河</a:t>
            </a:r>
            <a:r>
              <a:rPr lang="zh-CN" altLang="en-US" dirty="0">
                <a:solidFill>
                  <a:srgbClr val="121212"/>
                </a:solidFill>
                <a:latin typeface="Inter"/>
              </a:rPr>
              <a:t>的东边，你所见证的那位，你看，</a:t>
            </a:r>
            <a:r>
              <a:rPr lang="zh-CN" altLang="en-US" dirty="0">
                <a:solidFill>
                  <a:srgbClr val="FF0000"/>
                </a:solidFill>
                <a:latin typeface="Inter"/>
              </a:rPr>
              <a:t>他在施洗</a:t>
            </a:r>
            <a:r>
              <a:rPr lang="zh-CN" altLang="en-US" dirty="0">
                <a:solidFill>
                  <a:srgbClr val="121212"/>
                </a:solidFill>
                <a:latin typeface="Inter"/>
              </a:rPr>
              <a:t>，众人都到他那里去了。”</a:t>
            </a:r>
            <a:endParaRPr lang="en-CA" altLang="zh-CN" dirty="0">
              <a:solidFill>
                <a:srgbClr val="121212"/>
              </a:solidFill>
              <a:latin typeface="Inter"/>
            </a:endParaRPr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约翰福音</a:t>
            </a:r>
            <a:r>
              <a:rPr lang="en-US" altLang="zh-CN" dirty="0"/>
              <a:t>》</a:t>
            </a:r>
            <a:r>
              <a:rPr lang="zh-CN" altLang="en-US" dirty="0"/>
              <a:t>第四章的第二节里告诉我们，“其实不是耶稣亲自施洗，乃是祂的门徒施洗”。这就非常清楚了，主耶稣并没有给任何人施洗，但是主耶稣的门徒却给人施洗。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CA" altLang="zh-TW" dirty="0"/>
              <a:t>“</a:t>
            </a:r>
            <a:r>
              <a:rPr lang="zh-TW" altLang="en-US" dirty="0"/>
              <a:t>我是用水給你們施洗，叫你們悔改。但那在我以後來的，能力比我更大，我就是給他提鞋也不配。他要用</a:t>
            </a:r>
            <a:r>
              <a:rPr lang="zh-TW" altLang="en-US" dirty="0">
                <a:solidFill>
                  <a:srgbClr val="FF0000"/>
                </a:solidFill>
              </a:rPr>
              <a:t>聖靈與火</a:t>
            </a:r>
            <a:r>
              <a:rPr lang="zh-TW" altLang="en-US" dirty="0"/>
              <a:t>給你們施洗。</a:t>
            </a:r>
            <a:r>
              <a:rPr lang="en-CA" altLang="zh-TW" dirty="0"/>
              <a:t>” (</a:t>
            </a:r>
            <a:r>
              <a:rPr lang="ja-JP" altLang="en-US" dirty="0"/>
              <a:t>太</a:t>
            </a:r>
            <a:r>
              <a:rPr lang="en-CA" altLang="zh-TW" dirty="0"/>
              <a:t>3:11)</a:t>
            </a: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约翰是用水施洗，但不多几日，你们要受圣灵的洗。」（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徒</a:t>
            </a:r>
            <a:r>
              <a:rPr lang="en-CA" altLang="zh-CN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：</a:t>
            </a:r>
            <a:r>
              <a:rPr lang="en-CA" altLang="zh-CN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）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我（彼得</a:t>
            </a:r>
            <a:r>
              <a:rPr lang="en-CA" altLang="zh-CN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就想起主的话说：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『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约翰是用水施洗，但你们要受圣灵的洗。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』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（徒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从属灵的意义上来看，主耶稣是用祂的宝血来洗净凡信靠祂之人的罪，祂没有必要给人施洗，否则主耶稣施洗的话，那又是什么样的洗礼呢？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32323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5374" y="365125"/>
            <a:ext cx="7074651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3600" dirty="0"/>
              <a:t>23</a:t>
            </a:r>
            <a:r>
              <a:rPr lang="zh-CN" altLang="en-US" sz="3600" dirty="0"/>
              <a:t>约翰也在靠近撒冷的哀嫩施洗，  </a:t>
            </a:r>
            <a:br>
              <a:rPr lang="en-CA" altLang="zh-CN" sz="3600" dirty="0"/>
            </a:br>
            <a:r>
              <a:rPr lang="en-CA" altLang="zh-CN" sz="3600" dirty="0"/>
              <a:t>     </a:t>
            </a:r>
            <a:r>
              <a:rPr lang="zh-CN" altLang="en-US" sz="3600" dirty="0"/>
              <a:t>因为那里水多，众人都去受洗。</a:t>
            </a:r>
            <a:endParaRPr lang="en-CA" sz="3600" dirty="0"/>
          </a:p>
        </p:txBody>
      </p:sp>
      <p:sp>
        <p:nvSpPr>
          <p:cNvPr id="6" name="Rectangle 5"/>
          <p:cNvSpPr/>
          <p:nvPr/>
        </p:nvSpPr>
        <p:spPr>
          <a:xfrm>
            <a:off x="4555374" y="2244362"/>
            <a:ext cx="7074651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撒冷是“平安”的意思，哀嫩是“水泉”的意思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CA" altLang="zh-CN" dirty="0"/>
          </a:p>
          <a:p>
            <a:r>
              <a:rPr lang="en-US" altLang="zh-TW" dirty="0"/>
              <a:t>『</a:t>
            </a:r>
            <a:r>
              <a:rPr lang="zh-TW" altLang="en-US" dirty="0"/>
              <a:t>哀嫩</a:t>
            </a:r>
            <a:r>
              <a:rPr lang="en-US" altLang="zh-TW" dirty="0"/>
              <a:t>』</a:t>
            </a:r>
            <a:r>
              <a:rPr lang="zh-TW" altLang="en-US" dirty="0"/>
              <a:t>可能位於約但河西面的賽多波利</a:t>
            </a:r>
            <a:r>
              <a:rPr lang="en-US" altLang="zh-TW" dirty="0"/>
              <a:t>(</a:t>
            </a:r>
            <a:r>
              <a:rPr lang="en-US" altLang="zh-TW" dirty="0" err="1"/>
              <a:t>Scythopolis</a:t>
            </a:r>
            <a:r>
              <a:rPr lang="en-US" altLang="zh-TW" dirty="0"/>
              <a:t>)</a:t>
            </a:r>
            <a:r>
              <a:rPr lang="zh-TW" altLang="en-US" dirty="0"/>
              <a:t>，即今那布魯斯</a:t>
            </a:r>
            <a:r>
              <a:rPr lang="en-US" altLang="zh-TW" dirty="0"/>
              <a:t>(Nablus)</a:t>
            </a:r>
            <a:r>
              <a:rPr lang="zh-TW" altLang="en-US" dirty="0"/>
              <a:t>以南十三公里之處。</a:t>
            </a:r>
            <a:endParaRPr lang="en-CA" altLang="zh-TW" dirty="0"/>
          </a:p>
          <a:p>
            <a:endParaRPr lang="en-CA" altLang="zh-TW" dirty="0"/>
          </a:p>
          <a:p>
            <a:r>
              <a:rPr lang="zh-CN" altLang="en-US" dirty="0"/>
              <a:t>水多</a:t>
            </a:r>
            <a:r>
              <a:rPr lang="en-CA" altLang="zh-CN" dirty="0"/>
              <a:t>:</a:t>
            </a:r>
            <a:endParaRPr lang="zh-TW" altLang="en-US" dirty="0"/>
          </a:p>
          <a:p>
            <a:endParaRPr lang="en-CA" dirty="0"/>
          </a:p>
          <a:p>
            <a:r>
              <a:rPr lang="zh-TW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◎</a:t>
            </a:r>
            <a:r>
              <a:rPr lang="zh-TW" altLang="en-US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撒冷</a:t>
            </a:r>
            <a:r>
              <a:rPr lang="zh-TW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和</a:t>
            </a:r>
            <a:r>
              <a:rPr lang="zh-TW" altLang="en-US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哀嫩</a:t>
            </a:r>
            <a:r>
              <a:rPr lang="zh-TW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可能都在撒瑪利亞境內。另一說法哀嫩為現今約但河 西的那布魯斯，介於加利利與撒瑪利亞之間。</a:t>
            </a:r>
            <a:endParaRPr lang="en-CA" altLang="zh-TW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CA" altLang="zh-TW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约翰先施洗，甚至耶稣都接受了约翰的洗（参太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13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；可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9-11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；路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21-22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），简单地说这个时候</a:t>
            </a:r>
            <a:r>
              <a:rPr lang="zh-CN" altLang="en-US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约翰的影响力超过耶稣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，去他那里受洗的人也多（参约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23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）。</a:t>
            </a:r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CA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55" y="365126"/>
            <a:ext cx="3893841" cy="612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0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3A0ED-F8DE-D878-C8C8-46F2D2CF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耶稣和施洗约翰的施洗的工作有不同吗？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2E7E4-7757-D689-245F-E1748082B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耶稣和祂的门徒行施洗的工作显然与施洗约翰所做的相似。这是耶稣以谦卑的方式来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认可约翰工作</a:t>
            </a:r>
            <a:r>
              <a:rPr lang="zh-CN" altLang="en-US" b="0" i="0" dirty="0">
                <a:solidFill>
                  <a:srgbClr val="414042"/>
                </a:solidFill>
                <a:effectLst/>
                <a:latin typeface="helvetica" panose="020B0604020202020204" pitchFamily="34" charset="0"/>
              </a:rPr>
              <a:t>的良善和重要性。</a:t>
            </a:r>
            <a:endParaRPr lang="en-CA" altLang="zh-CN" b="0" i="0" dirty="0">
              <a:solidFill>
                <a:srgbClr val="414042"/>
              </a:solidFill>
              <a:effectLst/>
              <a:latin typeface="helvetica" panose="020B0604020202020204" pitchFamily="34" charset="0"/>
            </a:endParaRPr>
          </a:p>
          <a:p>
            <a:r>
              <a:rPr lang="zh-CN" altLang="en-US" dirty="0"/>
              <a:t>关于耶稣的施洗工作，更有可能是施洗约翰所特有的‘悔改的洗礼’的延续。我们知道当耶稣开始传道的时候，祂就是以与约翰同样的信息开始的</a:t>
            </a:r>
            <a:r>
              <a:rPr lang="en-US" altLang="zh-CN" dirty="0"/>
              <a:t>: </a:t>
            </a:r>
            <a:r>
              <a:rPr lang="zh-CN" altLang="en-US" dirty="0"/>
              <a:t>悔改</a:t>
            </a:r>
            <a:r>
              <a:rPr lang="en-US" altLang="zh-CN" dirty="0"/>
              <a:t>(</a:t>
            </a:r>
            <a:r>
              <a:rPr lang="zh-CN" altLang="en-US" dirty="0"/>
              <a:t>太</a:t>
            </a:r>
            <a:r>
              <a:rPr lang="en-US" altLang="zh-CN" dirty="0"/>
              <a:t>3:2</a:t>
            </a:r>
            <a:r>
              <a:rPr lang="zh-CN" altLang="en-US" dirty="0"/>
              <a:t>，</a:t>
            </a:r>
            <a:r>
              <a:rPr lang="en-US" altLang="zh-CN" dirty="0"/>
              <a:t>4:17)</a:t>
            </a:r>
            <a:r>
              <a:rPr lang="zh-CN" altLang="en-US" dirty="0"/>
              <a:t>。耶稣也实践约翰用过的且有极大效果的悔改的象征是有道理的。</a:t>
            </a:r>
            <a:endParaRPr lang="en-CA" altLang="zh-CN" dirty="0"/>
          </a:p>
          <a:p>
            <a:r>
              <a:rPr lang="zh-CN" altLang="en-US" dirty="0"/>
              <a:t>约翰施洗的工作仍显成效</a:t>
            </a:r>
            <a:r>
              <a:rPr lang="en-US" altLang="zh-CN" dirty="0"/>
              <a:t>; </a:t>
            </a:r>
            <a:r>
              <a:rPr lang="zh-CN" altLang="en-US" dirty="0"/>
              <a:t>我们读到：众人都去受洗。“后两个动词的时态是连续性的，我们可以理解为‘他们不断地来受洗’。”</a:t>
            </a:r>
            <a:r>
              <a:rPr lang="en-US" altLang="zh-CN" dirty="0"/>
              <a:t>(</a:t>
            </a:r>
            <a:r>
              <a:rPr lang="zh-CN" altLang="en-US" dirty="0"/>
              <a:t>莫里斯</a:t>
            </a:r>
            <a:r>
              <a:rPr lang="en-US" altLang="zh-C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310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2830</TotalTime>
  <Words>6237</Words>
  <Application>Microsoft Office PowerPoint</Application>
  <PresentationFormat>Widescreen</PresentationFormat>
  <Paragraphs>192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 Unicode MS</vt:lpstr>
      <vt:lpstr>Inter</vt:lpstr>
      <vt:lpstr>microsoft yahei</vt:lpstr>
      <vt:lpstr>system-ui</vt:lpstr>
      <vt:lpstr>Arial</vt:lpstr>
      <vt:lpstr>Calibri</vt:lpstr>
      <vt:lpstr>Calibri Light</vt:lpstr>
      <vt:lpstr>helvetica</vt:lpstr>
      <vt:lpstr>Lora</vt:lpstr>
      <vt:lpstr>open sans</vt:lpstr>
      <vt:lpstr>Times New Roman</vt:lpstr>
      <vt:lpstr>Office Theme</vt:lpstr>
      <vt:lpstr>主必兴旺，我必衰微</vt:lpstr>
      <vt:lpstr>                    约翰福音3：22-30</vt:lpstr>
      <vt:lpstr>                    简单回顾一下施洗约翰-1</vt:lpstr>
      <vt:lpstr>                     简单回顾一下施洗约翰-2</vt:lpstr>
      <vt:lpstr>有一个人，是从神那里差来的，名叫约翰。这人来，为要作见证，就是为光作见证，叫众人因他可以信。他不是那光，乃是要为光作见证。约1: 6-8</vt:lpstr>
      <vt:lpstr>“耶稣和施洗约翰”</vt:lpstr>
      <vt:lpstr>22这事以后，耶稣和门徒到了犹太地，在那里居住施洗。</vt:lpstr>
      <vt:lpstr>23约翰也在靠近撒冷的哀嫩施洗，        因为那里水多，众人都去受洗。</vt:lpstr>
      <vt:lpstr>耶稣和施洗约翰的施洗的工作有不同吗？</vt:lpstr>
      <vt:lpstr>那时约翰还没有下在监里”（约3：24）</vt:lpstr>
      <vt:lpstr>约翰的门徒和ㄧ个犹太人辩论洁净的礼</vt:lpstr>
      <vt:lpstr>什么是犹太人洁净的礼</vt:lpstr>
      <vt:lpstr>大家对约翰的门徒所说的话有什么看法？</vt:lpstr>
      <vt:lpstr>“约翰说：‘若不是从天上赐的，人就不能得什么。’”（约3：27）</vt:lpstr>
      <vt:lpstr>“我曾说‘我不是基督，是奉差遣在他前面的’，你们自己可以给我作见证。”（约3：28）</vt:lpstr>
      <vt:lpstr>“娶新妇的就是新郎，新郎的朋友站着听见新郎的声音就甚喜乐，故此我这喜乐满足了。”（约3：29）</vt:lpstr>
      <vt:lpstr>施洗约翰在表达ㄧ件事情——你们要如何看我和耶稣。</vt:lpstr>
      <vt:lpstr>故此我这喜乐满足了。</vt:lpstr>
      <vt:lpstr>甚么时候，我们的喜乐会满足？</vt:lpstr>
      <vt:lpstr>我们喜乐的理由</vt:lpstr>
      <vt:lpstr>耶稣的欢乐和保罗的喜乐</vt:lpstr>
      <vt:lpstr>每个基督徒在侍奉上都要摆清自己的位置</vt:lpstr>
      <vt:lpstr>“他必兴旺，我必衰微。”（约3：30）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祂必兴旺，我必衰微</dc:title>
  <dc:creator>Stuart Yang</dc:creator>
  <cp:lastModifiedBy>Stuart Yang</cp:lastModifiedBy>
  <cp:revision>20</cp:revision>
  <dcterms:created xsi:type="dcterms:W3CDTF">2023-10-22T18:07:42Z</dcterms:created>
  <dcterms:modified xsi:type="dcterms:W3CDTF">2023-10-31T02:30:49Z</dcterms:modified>
</cp:coreProperties>
</file>