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63" r:id="rId3"/>
    <p:sldId id="273" r:id="rId4"/>
    <p:sldId id="272" r:id="rId5"/>
    <p:sldId id="257" r:id="rId6"/>
    <p:sldId id="258" r:id="rId7"/>
    <p:sldId id="259" r:id="rId8"/>
    <p:sldId id="260" r:id="rId9"/>
    <p:sldId id="262" r:id="rId10"/>
    <p:sldId id="261" r:id="rId11"/>
    <p:sldId id="264" r:id="rId12"/>
    <p:sldId id="267" r:id="rId13"/>
    <p:sldId id="265" r:id="rId14"/>
    <p:sldId id="274" r:id="rId15"/>
    <p:sldId id="275" r:id="rId16"/>
    <p:sldId id="266" r:id="rId17"/>
    <p:sldId id="268" r:id="rId18"/>
    <p:sldId id="269" r:id="rId19"/>
    <p:sldId id="270" r:id="rId20"/>
    <p:sldId id="271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4535" autoAdjust="0"/>
  </p:normalViewPr>
  <p:slideViewPr>
    <p:cSldViewPr snapToGrid="0">
      <p:cViewPr varScale="1">
        <p:scale>
          <a:sx n="81" d="100"/>
          <a:sy n="81" d="100"/>
        </p:scale>
        <p:origin x="71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478101-1750-44F8-BB97-9134EF91D6B2}" type="datetimeFigureOut">
              <a:rPr lang="en-CA" smtClean="0"/>
              <a:t>2023-11-05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961B01-0286-4477-AF1D-3BD622E121D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6948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961B01-0286-4477-AF1D-3BD622E121DF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19154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61B01-0286-4477-AF1D-3BD622E121DF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556505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在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《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启示录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》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七章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节，九章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节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[16]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和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《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以西结书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》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九章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4-6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节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[17]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也讲到，神仆人的额上要印上神的印记。</a:t>
            </a:r>
            <a:endParaRPr lang="en-CA" altLang="zh-CN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当我们决志接受主耶稣基督为我们的救主的时候，圣灵就如一枚上帝的印章盖在我们的心里了。</a:t>
            </a:r>
            <a:endParaRPr lang="en-CA" altLang="zh-CN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61B01-0286-4477-AF1D-3BD622E121DF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529956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神所差来的不管是施洗约翰，或耶稣，或门徒，或我们。总之，我们的印记就是我们在说神的话。这神的话，希望也包括圣灵的果子，就是在生活中真实的彰显出来。</a:t>
            </a:r>
            <a:endParaRPr lang="en-CA" altLang="zh-CN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《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约翰福音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》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十二章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49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、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50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节，耶稣说：「因为我没有凭着自己讲，惟有差我来的父已经给我命令，叫我说甚么，讲甚么，我也知道祂的命令就是永生；故此，我所讲的话，正是照着父对我所说的。」</a:t>
            </a:r>
            <a:endParaRPr lang="en-CA" altLang="zh-CN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因此，我们的舌头不要随便说话；我们的心不要随便想那不该想的。</a:t>
            </a:r>
            <a:endParaRPr lang="en-CA" altLang="zh-CN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隐含</a:t>
            </a:r>
            <a:r>
              <a:rPr lang="zh-CN" altLang="en-US" dirty="0"/>
              <a:t>着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三位一体的教义</a:t>
            </a:r>
            <a:endParaRPr lang="en-CA" altLang="zh-CN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神所差来的，或约翰，或耶稣，或门徒，包括我们能说神的话，是因为神赐圣灵给我们。这是灵和道的不能分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——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三位是ㄧ体的。我们希望我们有圣灵，说神的话。神的话的重心，就是见证耶稣。所以，下面又把话题转回到耶稣身上。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61B01-0286-4477-AF1D-3BD622E121DF}" type="slidenum">
              <a:rPr lang="en-CA" smtClean="0"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533783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《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约翰福音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》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特别针对犹太人，讲到子是父要人信的对象。如果你信耶和华，但你不信耶稣，你就不是信父。因为你没有信父所作的见证。</a:t>
            </a:r>
          </a:p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另外，就三位ㄧ体来讲，信子、信父是没有差别的；但就位来讲，信子、信父是有差别的。当讲到信子的时候，特别讲到子是承受万有的。就好像老皇帝将逊位了，要人支持皇太子的ㄧ样。当然天父不会逊位，只是我们可以用这来了解子是承受父的产业，你必定要信靠子，才能得到父要给祂的丰富。这也表示ㄧ件事，你现在还得不到，因为子得国的日子（路十九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11-27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，二十三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42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）也没有完全的到来。</a:t>
            </a:r>
            <a:endParaRPr lang="en-CA" altLang="zh-CN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神的震怒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 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“这个词并不意味着突然爆发的激情或脾气。相反，这是神对罪既定的不悦。它是神对道德邪恶的过敏，是正义对不正义的反应。”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坦尼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en-CA" altLang="zh-CN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神的震怒’这个概念对许多现代学生来说是非常陌生的，各种各样的方法被用来软化或曲解它。然而，要做到这一点，就一定会对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《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圣经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》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的许多段落进行极大的破坏，并且一定会偏离神的道德品格。”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莫里斯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震怒这个词在整本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《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约翰福音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》</a:t>
            </a:r>
            <a:r>
              <a:rPr lang="zh-CN" altLang="en-US" sz="12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里只有在这里出现一次</a:t>
            </a:r>
            <a:endParaRPr lang="zh-CN" alt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61B01-0286-4477-AF1D-3BD622E121DF}" type="slidenum">
              <a:rPr lang="en-CA" smtClean="0"/>
              <a:t>18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25255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第二次世界大战时，英军的首席随军牧师史密斯医生</a:t>
            </a:r>
            <a:r>
              <a:rPr lang="en-US" altLang="zh-CN" dirty="0"/>
              <a:t>(Dr. Smith)</a:t>
            </a:r>
            <a:r>
              <a:rPr lang="zh-CN" altLang="en-US" dirty="0"/>
              <a:t>以善于回答人问 题出名。一天他在巡查一个营地时，有一个士兵问他基督徒是什么，但不要他引用圣经作答。他把 糖放入茶中，说：「基督徒就像这杯加了糖的茶：本来糖是糖，茶是茶，现在糖在茶里，茶在糖里</a:t>
            </a:r>
            <a:r>
              <a:rPr lang="en-US" altLang="zh-CN" dirty="0"/>
              <a:t>; </a:t>
            </a:r>
            <a:r>
              <a:rPr lang="zh-CN" altLang="en-US" dirty="0"/>
              <a:t>基督徒就是一个住在基督里，基督也住在他心里的人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61B01-0286-4477-AF1D-3BD622E121DF}" type="slidenum">
              <a:rPr lang="en-CA" smtClean="0"/>
              <a:t>19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142511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這就是神的兒子，</a:t>
            </a:r>
            <a:r>
              <a:rPr lang="zh-CN" altLang="en-US" dirty="0">
                <a:solidFill>
                  <a:srgbClr val="2F2E2E"/>
                </a:solidFill>
                <a:latin typeface="open sans" panose="020B0606030504020204" pitchFamily="34" charset="0"/>
              </a:rPr>
              <a:t>祂</a:t>
            </a:r>
            <a:r>
              <a:rPr lang="zh-TW" altLang="en-US" dirty="0"/>
              <a:t>是神，</a:t>
            </a:r>
            <a:r>
              <a:rPr lang="zh-CN" altLang="en-US" dirty="0">
                <a:solidFill>
                  <a:srgbClr val="2F2E2E"/>
                </a:solidFill>
                <a:latin typeface="open sans" panose="020B0606030504020204" pitchFamily="34" charset="0"/>
              </a:rPr>
              <a:t>祂</a:t>
            </a:r>
            <a:r>
              <a:rPr lang="zh-TW" altLang="en-US" dirty="0"/>
              <a:t>從神那裡出來，</a:t>
            </a:r>
            <a:r>
              <a:rPr lang="zh-CN" altLang="en-US" dirty="0">
                <a:solidFill>
                  <a:srgbClr val="2F2E2E"/>
                </a:solidFill>
                <a:latin typeface="open sans" panose="020B0606030504020204" pitchFamily="34" charset="0"/>
              </a:rPr>
              <a:t>祂</a:t>
            </a:r>
            <a:r>
              <a:rPr lang="zh-TW" altLang="en-US" dirty="0"/>
              <a:t>有神的屬性，有神的能力，也有神的權柄。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61B01-0286-4477-AF1D-3BD622E121DF}" type="slidenum">
              <a:rPr lang="en-CA" smtClean="0"/>
              <a:t>20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7361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著名画家达文西完成他的杰作──最后的晚餐以后，请了一些朋友来鉴 赏，并问他们的感想。当然，他们都赞扬他的杰作，可是却有人说，「那桌子上的金杯真是太好太 妙了！」达文西觉得太失望，就拿起画笔涂掉那中央的黄金杯，断然说：「我的工作中心不是这个 杯，而是耶稣基督。」我们的生活中心是什么？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61B01-0286-4477-AF1D-3BD622E121DF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346330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61B01-0286-4477-AF1D-3BD622E121DF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556675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altLang="ja-JP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万有、万物都是上帝的仆役（诗</a:t>
            </a:r>
            <a:r>
              <a:rPr lang="en-CA" altLang="zh-CN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119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91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endParaRPr lang="en-CA" altLang="zh-CN" b="0" i="0" dirty="0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而耶稣在所有神的仆人、众先知之上（来</a:t>
            </a:r>
            <a:r>
              <a:rPr lang="en-CA" altLang="zh-CN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en-CA" altLang="zh-CN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-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），在众天使之上（来</a:t>
            </a:r>
            <a:r>
              <a:rPr lang="en-CA" altLang="zh-CN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4-11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），在万有之上（罗</a:t>
            </a:r>
            <a:r>
              <a:rPr lang="en-CA" altLang="zh-CN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9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；弗</a:t>
            </a:r>
            <a:r>
              <a:rPr lang="en-CA" altLang="zh-CN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21</a:t>
            </a:r>
            <a:r>
              <a:rPr lang="en-CA" altLang="zh-CN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-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22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；西</a:t>
            </a:r>
            <a:r>
              <a:rPr lang="en-CA" altLang="zh-CN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15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19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）。</a:t>
            </a:r>
            <a:endParaRPr lang="en-CA" altLang="ja-JP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我父把羊赐给我，他比万有都大，谁也不能从我父手里把他们夺去。</a:t>
            </a:r>
            <a:r>
              <a:rPr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约</a:t>
            </a:r>
            <a:r>
              <a:rPr lang="en-CA" altLang="ja-JP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10:29</a:t>
            </a:r>
          </a:p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耶稣知道父已将万有交在他手里，且知道自己是从神出来的，又要归到神那里去，</a:t>
            </a:r>
            <a:r>
              <a:rPr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约</a:t>
            </a:r>
            <a:r>
              <a:rPr lang="en-CA" altLang="ja-JP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13:</a:t>
            </a:r>
            <a:r>
              <a:rPr lang="en-CA" altLang="ja-JP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3</a:t>
            </a:r>
            <a:endParaRPr lang="en-CA" altLang="ja-JP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61B01-0286-4477-AF1D-3BD622E121DF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77822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世界上只有三个人不是由情欲生的</a:t>
            </a:r>
            <a:endParaRPr lang="en-CA" altLang="zh-CN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/>
              <a:t>悔改、决志、接受主耶稣为我们的救主，是我们在这个世界上应该要做的事情，如果我们不在这个世界上做这几件事的话，我们就永远没有机会了。这是我们必须抓紧时间来做的。</a:t>
            </a:r>
            <a:endParaRPr lang="en-CA" altLang="zh-CN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61B01-0286-4477-AF1D-3BD622E121DF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566996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Job</a:t>
            </a:r>
            <a:r>
              <a:rPr lang="en-CA" baseline="0" dirty="0"/>
              <a:t> 33: 16-18; 29-30</a:t>
            </a:r>
          </a:p>
          <a:p>
            <a:r>
              <a:rPr lang="zh-CN" altLang="en-US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中文都翻译为“从天上来，” 但前后是用两个不同的希腊文词汇，所以前面应该译为“从上头来，” 后面应该译为“从天上来。”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61B01-0286-4477-AF1D-3BD622E121DF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82014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如果你从这个角度，你就能明白约翰福音中所隐藏的真意</a:t>
            </a:r>
            <a:r>
              <a:rPr lang="en-US" dirty="0"/>
              <a:t>。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61B01-0286-4477-AF1D-3BD622E121DF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882000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圣经教导我们，救恩是来自上帝，但是我们必须相信上帝的救恩。这也就告诉我们，上帝是主动的，但是我们不是全被动的。上帝并不是把救恩硬塞到我们的心里，上帝是要我们主动地来领受祂的救恩和祂的教导。</a:t>
            </a:r>
            <a:endParaRPr lang="en-CA" altLang="zh-CN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l" rtl="0" fontAlgn="base"/>
            <a:r>
              <a:rPr lang="zh-CN" altLang="en-US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为什么世人不领受耶稣基督的见证？一个原因是，世人因着眼界狭窄，理智局限，无法理解明白耶稣基督所讲的话，就像尼哥底母一样。“人已经老了，如何能重生呢？” 另一个原因是，世人因着罪恶的本性，不仅不思悔改，反而抵挡神、抵挡真光。“世人不能恨你们，却是恨我。因为我指证他们所作的事是恶的。” （约</a:t>
            </a:r>
            <a:r>
              <a:rPr lang="en-US" altLang="zh-CN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7:7</a:t>
            </a:r>
            <a:r>
              <a:rPr lang="zh-CN" altLang="en-US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）</a:t>
            </a:r>
            <a:endParaRPr lang="en-CA" altLang="zh-CN" b="0" i="0" dirty="0">
              <a:solidFill>
                <a:srgbClr val="2F2E2E"/>
              </a:solidFill>
              <a:effectLst/>
              <a:latin typeface="open sans" panose="020B0606030504020204" pitchFamily="34" charset="0"/>
            </a:endParaRPr>
          </a:p>
          <a:p>
            <a:pPr algn="l" rtl="0" fontAlgn="base"/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基本上，这个世界不会领受我们的。不管是耶稣也好，约翰也好，所有的神的儿女、神的仆人，当我们把我们的所见所闻见证出来的时候，或当我们因着经历、因着祷告、因着圣灵光照，我们对这个世界说话的时候，是会有人不领受的。这是我们在传福音的时候，要先有的心。但如果神怜悯恩待我们，人是会听的。至于神甚么时候使人听，甚么时候使人不听，这并不是我们要管的。我们知道这是抵挡上帝的世界，我们从这中间被拯救了，我们就感恩，就向这世界传扬神的拯救。结果，会有人不领受，也会有人领受。</a:t>
            </a:r>
            <a:endParaRPr lang="zh-CN" altLang="en-US" b="0" i="0" dirty="0">
              <a:solidFill>
                <a:srgbClr val="2F2E2E"/>
              </a:solidFill>
              <a:effectLst/>
              <a:latin typeface="open sans" panose="020B0606030504020204" pitchFamily="34" charset="0"/>
            </a:endParaRPr>
          </a:p>
          <a:p>
            <a:pPr algn="l" rtl="0" fontAlgn="base"/>
            <a:endParaRPr lang="zh-CN" altLang="en-US" b="0" i="0" dirty="0">
              <a:solidFill>
                <a:srgbClr val="2F2E2E"/>
              </a:solidFill>
              <a:effectLst/>
              <a:latin typeface="open sans" panose="020B0606030504020204" pitchFamily="34" charset="0"/>
            </a:endParaRP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61B01-0286-4477-AF1D-3BD622E121DF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305610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那个印证明我们是属神的，神认得，天使也认得。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61B01-0286-4477-AF1D-3BD622E121DF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44405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27CCC-B038-4D03-A423-A9153112D42F}" type="datetimeFigureOut">
              <a:rPr lang="en-CA" smtClean="0"/>
              <a:t>2023-11-05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95C7-04E0-43B8-951C-65C4513D6F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97304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27CCC-B038-4D03-A423-A9153112D42F}" type="datetimeFigureOut">
              <a:rPr lang="en-CA" smtClean="0"/>
              <a:t>2023-11-05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95C7-04E0-43B8-951C-65C4513D6F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30475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27CCC-B038-4D03-A423-A9153112D42F}" type="datetimeFigureOut">
              <a:rPr lang="en-CA" smtClean="0"/>
              <a:t>2023-11-05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95C7-04E0-43B8-951C-65C4513D6F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49305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27CCC-B038-4D03-A423-A9153112D42F}" type="datetimeFigureOut">
              <a:rPr lang="en-CA" smtClean="0"/>
              <a:t>2023-11-05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95C7-04E0-43B8-951C-65C4513D6F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85208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27CCC-B038-4D03-A423-A9153112D42F}" type="datetimeFigureOut">
              <a:rPr lang="en-CA" smtClean="0"/>
              <a:t>2023-11-05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95C7-04E0-43B8-951C-65C4513D6F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51728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27CCC-B038-4D03-A423-A9153112D42F}" type="datetimeFigureOut">
              <a:rPr lang="en-CA" smtClean="0"/>
              <a:t>2023-11-05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95C7-04E0-43B8-951C-65C4513D6F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93841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27CCC-B038-4D03-A423-A9153112D42F}" type="datetimeFigureOut">
              <a:rPr lang="en-CA" smtClean="0"/>
              <a:t>2023-11-05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95C7-04E0-43B8-951C-65C4513D6F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6401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27CCC-B038-4D03-A423-A9153112D42F}" type="datetimeFigureOut">
              <a:rPr lang="en-CA" smtClean="0"/>
              <a:t>2023-11-05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95C7-04E0-43B8-951C-65C4513D6F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17655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27CCC-B038-4D03-A423-A9153112D42F}" type="datetimeFigureOut">
              <a:rPr lang="en-CA" smtClean="0"/>
              <a:t>2023-11-05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95C7-04E0-43B8-951C-65C4513D6F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86016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27CCC-B038-4D03-A423-A9153112D42F}" type="datetimeFigureOut">
              <a:rPr lang="en-CA" smtClean="0"/>
              <a:t>2023-11-05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95C7-04E0-43B8-951C-65C4513D6F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21831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27CCC-B038-4D03-A423-A9153112D42F}" type="datetimeFigureOut">
              <a:rPr lang="en-CA" smtClean="0"/>
              <a:t>2023-11-05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95C7-04E0-43B8-951C-65C4513D6F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89575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27CCC-B038-4D03-A423-A9153112D42F}" type="datetimeFigureOut">
              <a:rPr lang="en-CA" smtClean="0"/>
              <a:t>2023-11-05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A95C7-04E0-43B8-951C-65C4513D6F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32652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4318" y="1875453"/>
            <a:ext cx="9473682" cy="1634510"/>
          </a:xfrm>
        </p:spPr>
        <p:txBody>
          <a:bodyPr/>
          <a:lstStyle/>
          <a:p>
            <a:r>
              <a:rPr lang="zh-CN" altLang="en-US" dirty="0"/>
              <a:t> 主在万有之上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CA" altLang="zh-TW" dirty="0"/>
          </a:p>
          <a:p>
            <a:r>
              <a:rPr lang="zh-TW" altLang="en-US" dirty="0"/>
              <a:t>約 翰 福 音 </a:t>
            </a:r>
            <a:r>
              <a:rPr lang="en-US" altLang="zh-TW" dirty="0"/>
              <a:t>3:31-36</a:t>
            </a:r>
          </a:p>
          <a:p>
            <a:br>
              <a:rPr lang="en-US" altLang="zh-TW" dirty="0"/>
            </a:b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77845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10515600" cy="132556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altLang="zh-CN" sz="3600" b="1" baseline="30000" dirty="0"/>
              <a:t>32 </a:t>
            </a:r>
            <a:r>
              <a:rPr lang="zh-CN" altLang="en-US" sz="3600" dirty="0"/>
              <a:t>他 将 所 见 所 闻 的 见 证 出 来 ， 只 是 没 有 人 领 受 他 的 见 证 。</a:t>
            </a:r>
            <a:endParaRPr lang="en-CA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zh-CN" altLang="en-US" sz="7200" dirty="0"/>
              <a:t>这里的“他”是指“从天上来的”，也就是指主耶稣基督。</a:t>
            </a:r>
            <a:endParaRPr lang="en-CA" altLang="zh-CN" sz="7200" dirty="0"/>
          </a:p>
          <a:p>
            <a:pPr>
              <a:lnSpc>
                <a:spcPct val="120000"/>
              </a:lnSpc>
            </a:pPr>
            <a:r>
              <a:rPr lang="en-US" altLang="en-US" sz="7200" dirty="0" err="1">
                <a:solidFill>
                  <a:srgbClr val="000000"/>
                </a:solidFill>
                <a:latin typeface="Arial Unicode MS"/>
              </a:rPr>
              <a:t>耶稣将天上的事说出来，但没人接受</a:t>
            </a:r>
            <a:r>
              <a:rPr lang="en-US" altLang="en-US" sz="7200" dirty="0">
                <a:solidFill>
                  <a:srgbClr val="000000"/>
                </a:solidFill>
                <a:latin typeface="Arial Unicode MS"/>
              </a:rPr>
              <a:t>。</a:t>
            </a:r>
            <a:r>
              <a:rPr lang="zh-CN" altLang="en-US" sz="7200" dirty="0">
                <a:solidFill>
                  <a:srgbClr val="000000"/>
                </a:solidFill>
                <a:latin typeface="Arial Unicode MS"/>
              </a:rPr>
              <a:t>（约</a:t>
            </a:r>
            <a:r>
              <a:rPr lang="en-US" altLang="zh-CN" sz="7200" dirty="0">
                <a:solidFill>
                  <a:srgbClr val="000000"/>
                </a:solidFill>
                <a:latin typeface="Arial Unicode MS"/>
              </a:rPr>
              <a:t>3:12</a:t>
            </a:r>
            <a:r>
              <a:rPr lang="zh-CN" altLang="en-US" sz="7200" dirty="0">
                <a:solidFill>
                  <a:srgbClr val="000000"/>
                </a:solidFill>
                <a:latin typeface="Arial Unicode MS"/>
              </a:rPr>
              <a:t>）</a:t>
            </a:r>
            <a:r>
              <a:rPr lang="zh-CN" altLang="en-US" sz="5400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“然而属血气的人不领会神圣灵的事，反倒以为愚拙。并且不能知道，因为这些事惟有属灵的人才能看透。”（林前</a:t>
            </a:r>
            <a:r>
              <a:rPr lang="en-US" altLang="zh-CN" sz="5400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2:14</a:t>
            </a:r>
            <a:r>
              <a:rPr lang="zh-CN" altLang="en-US" sz="5400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）（约</a:t>
            </a:r>
            <a:r>
              <a:rPr lang="en-US" altLang="zh-CN" sz="5400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7:7</a:t>
            </a:r>
            <a:r>
              <a:rPr lang="zh-CN" altLang="en-US" sz="5400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）</a:t>
            </a:r>
            <a:endParaRPr lang="en-US" altLang="en-US" sz="7200" dirty="0">
              <a:solidFill>
                <a:srgbClr val="000000"/>
              </a:solidFill>
              <a:latin typeface="Arial Unicode MS"/>
            </a:endParaRP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zh-CN" altLang="en-US" sz="7200" b="1" dirty="0"/>
              <a:t>唯一从天上来的耶稣将所见所闻见证出来</a:t>
            </a:r>
            <a:r>
              <a:rPr lang="en-CA" altLang="zh-CN" sz="7200" b="1" dirty="0"/>
              <a:t>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CA" altLang="zh-CN" sz="7200" b="1" dirty="0"/>
              <a:t>   (1)      </a:t>
            </a:r>
            <a:r>
              <a:rPr lang="zh-CN" altLang="en-US" sz="7200" b="1" dirty="0"/>
              <a:t>只有祂从天上来，将人的罪怎么得赦免，人怎么得着神的救赎的事情，得到了救赎之后怎么跟 </a:t>
            </a:r>
            <a:endParaRPr lang="en-CA" altLang="zh-CN" sz="7200" b="1" dirty="0"/>
          </a:p>
          <a:p>
            <a:pPr marL="0" indent="0">
              <a:lnSpc>
                <a:spcPct val="120000"/>
              </a:lnSpc>
              <a:buNone/>
            </a:pPr>
            <a:r>
              <a:rPr lang="en-CA" altLang="zh-CN" sz="7200" b="1" dirty="0"/>
              <a:t>              </a:t>
            </a:r>
            <a:r>
              <a:rPr lang="zh-CN" altLang="en-US" sz="7200" b="1" dirty="0"/>
              <a:t>从神的事情全部都是祂讲出来的事情。</a:t>
            </a:r>
            <a:endParaRPr lang="en-CA" altLang="zh-CN" sz="7200" b="1" dirty="0"/>
          </a:p>
          <a:p>
            <a:pPr marL="0" indent="0">
              <a:lnSpc>
                <a:spcPct val="120000"/>
              </a:lnSpc>
              <a:buNone/>
            </a:pPr>
            <a:r>
              <a:rPr lang="en-CA" altLang="zh-CN" sz="7200" dirty="0"/>
              <a:t>   (2)    </a:t>
            </a:r>
            <a:r>
              <a:rPr lang="zh-CN" altLang="en-US" sz="7200" dirty="0"/>
              <a:t>主耶稣基督将所见所闻见证出来，这句话要大家明白什么叫信仰的切身体验。</a:t>
            </a:r>
            <a:r>
              <a:rPr lang="zh-CN" altLang="en-US" sz="7200" b="1" dirty="0"/>
              <a:t>信仰是真的要看见、</a:t>
            </a:r>
            <a:endParaRPr lang="en-CA" altLang="zh-CN" sz="7200" b="1" dirty="0"/>
          </a:p>
          <a:p>
            <a:pPr marL="0" indent="0">
              <a:lnSpc>
                <a:spcPct val="120000"/>
              </a:lnSpc>
              <a:buNone/>
            </a:pPr>
            <a:r>
              <a:rPr lang="en-CA" altLang="zh-CN" sz="7200" b="1" dirty="0"/>
              <a:t>             </a:t>
            </a:r>
            <a:r>
              <a:rPr lang="zh-CN" altLang="en-US" sz="7200" b="1" dirty="0"/>
              <a:t>要听见的。</a:t>
            </a:r>
            <a:endParaRPr lang="en-CA" altLang="zh-CN" sz="7200" b="1" dirty="0"/>
          </a:p>
          <a:p>
            <a:pPr marL="514350" indent="-514350">
              <a:lnSpc>
                <a:spcPct val="120000"/>
              </a:lnSpc>
              <a:buAutoNum type="arabicPeriod" startAt="2"/>
            </a:pPr>
            <a:r>
              <a:rPr lang="zh-CN" altLang="en-US" sz="7200" b="1" dirty="0"/>
              <a:t>只是没有人领受祂的见证</a:t>
            </a:r>
            <a:endParaRPr lang="en-CA" altLang="zh-CN" sz="7200" b="1" dirty="0"/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7200" dirty="0"/>
              <a:t>（</a:t>
            </a:r>
            <a:r>
              <a:rPr lang="en-US" altLang="zh-CN" sz="7200" dirty="0"/>
              <a:t>1</a:t>
            </a:r>
            <a:r>
              <a:rPr lang="zh-CN" altLang="en-US" sz="7200" dirty="0"/>
              <a:t>） 这里主要是指犹太人的不信（见太</a:t>
            </a:r>
            <a:r>
              <a:rPr lang="en-US" altLang="zh-CN" sz="7200" dirty="0"/>
              <a:t>13</a:t>
            </a:r>
            <a:r>
              <a:rPr lang="zh-CN" altLang="en-US" sz="7200" dirty="0"/>
              <a:t>：</a:t>
            </a:r>
            <a:r>
              <a:rPr lang="en-US" altLang="zh-CN" sz="7200" dirty="0"/>
              <a:t>14~15</a:t>
            </a:r>
            <a:r>
              <a:rPr lang="zh-CN" altLang="en-US" sz="7200" dirty="0"/>
              <a:t>）</a:t>
            </a:r>
            <a:endParaRPr lang="en-CA" altLang="zh-CN" sz="7200" dirty="0"/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7200" dirty="0"/>
              <a:t>（</a:t>
            </a:r>
            <a:r>
              <a:rPr lang="en-US" altLang="zh-CN" sz="7200" dirty="0"/>
              <a:t>2</a:t>
            </a:r>
            <a:r>
              <a:rPr lang="zh-CN" altLang="en-US" sz="7200" dirty="0"/>
              <a:t>） 我们要注意“领受”这个词（见太 </a:t>
            </a:r>
            <a:r>
              <a:rPr lang="en-US" altLang="zh-CN" sz="7200" dirty="0"/>
              <a:t>13</a:t>
            </a:r>
            <a:r>
              <a:rPr lang="zh-CN" altLang="en-US" sz="7200" dirty="0"/>
              <a:t>：</a:t>
            </a:r>
            <a:r>
              <a:rPr lang="en-US" altLang="zh-CN" sz="7200" dirty="0"/>
              <a:t>10~17</a:t>
            </a:r>
            <a:r>
              <a:rPr lang="zh-CN" altLang="en-US" sz="7200" dirty="0"/>
              <a:t>）</a:t>
            </a:r>
            <a:endParaRPr lang="en-CA" altLang="zh-CN" sz="7200" b="1" dirty="0"/>
          </a:p>
          <a:p>
            <a:pPr marL="0" indent="0">
              <a:buNone/>
            </a:pPr>
            <a:endParaRPr lang="en-CA" altLang="zh-CN" b="1" dirty="0"/>
          </a:p>
          <a:p>
            <a:pPr marL="514350" indent="-514350">
              <a:buAutoNum type="arabicPeriod"/>
            </a:pPr>
            <a:endParaRPr lang="en-CA" altLang="zh-CN" b="1" dirty="0"/>
          </a:p>
          <a:p>
            <a:pPr marL="0" indent="0">
              <a:buNone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indent="0">
              <a:buNone/>
            </a:pPr>
            <a:endParaRPr kumimoji="0" lang="en-US" alt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CA" altLang="zh-CN" dirty="0"/>
          </a:p>
          <a:p>
            <a:endParaRPr lang="en-CA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5909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altLang="zh-CN" sz="3200" b="1" baseline="30000" dirty="0"/>
              <a:t>33 </a:t>
            </a:r>
            <a:r>
              <a:rPr lang="zh-CN" altLang="en-US" sz="3200" dirty="0"/>
              <a:t>那 领 受 他 见 证 的 ， 就 印 上 印 ， 证 明 神 是 真 的 。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CA" altLang="zh-CN" dirty="0"/>
              <a:t>1. </a:t>
            </a:r>
            <a:r>
              <a:rPr lang="zh-CN" altLang="en-US" dirty="0"/>
              <a:t>那领受祂见证的</a:t>
            </a:r>
            <a:endParaRPr lang="en-CA" altLang="zh-CN" dirty="0"/>
          </a:p>
          <a:p>
            <a:r>
              <a:rPr lang="zh-CN" altLang="en-US" dirty="0"/>
              <a:t>指那些真正接受主耶稣为救主的人，也就是那些名字在生命册上的人。</a:t>
            </a:r>
            <a:endParaRPr lang="en-CA" altLang="zh-CN" dirty="0"/>
          </a:p>
          <a:p>
            <a:r>
              <a:rPr lang="zh-CN" altLang="en-US" dirty="0"/>
              <a:t>“我是好牧人。我认识我的羊，我的羊也认识我。”（约 </a:t>
            </a:r>
            <a:r>
              <a:rPr lang="en-US" altLang="zh-CN" dirty="0"/>
              <a:t>10</a:t>
            </a:r>
            <a:r>
              <a:rPr lang="zh-CN" altLang="en-US" dirty="0"/>
              <a:t>：</a:t>
            </a:r>
            <a:r>
              <a:rPr lang="en-US" altLang="zh-CN" dirty="0"/>
              <a:t>14</a:t>
            </a:r>
            <a:r>
              <a:rPr lang="zh-CN" altLang="en-US" dirty="0"/>
              <a:t>）“祂按着名叫自己的羊，把羊领出来”。（约 </a:t>
            </a:r>
            <a:r>
              <a:rPr lang="en-US" altLang="zh-CN" dirty="0"/>
              <a:t>10</a:t>
            </a:r>
            <a:r>
              <a:rPr lang="zh-CN" altLang="en-US" dirty="0"/>
              <a:t>：</a:t>
            </a:r>
            <a:r>
              <a:rPr lang="en-US" altLang="zh-CN" dirty="0"/>
              <a:t>3</a:t>
            </a:r>
            <a:r>
              <a:rPr lang="zh-CN" altLang="en-US" dirty="0"/>
              <a:t>）</a:t>
            </a:r>
            <a:endParaRPr lang="en-CA" altLang="zh-CN" dirty="0"/>
          </a:p>
          <a:p>
            <a:r>
              <a:rPr lang="zh-CN" altLang="en-US" dirty="0"/>
              <a:t>“凡称呼我主阿，主阿的人，不能都进天国。惟独遵行我天父旨意的人，才能进去。当那日必有许多人对我说，主阿，主阿，我们不是奉你的名传道，奉你的名赶鬼，奉你的名行许多异能吗？我就明明地告诉他们说，我从来不认识你们，你们这些作恶的人，离开我去吧。”（太 </a:t>
            </a:r>
            <a:r>
              <a:rPr lang="en-US" altLang="zh-CN" dirty="0"/>
              <a:t>7</a:t>
            </a:r>
            <a:r>
              <a:rPr lang="zh-CN" altLang="en-US" dirty="0"/>
              <a:t>：</a:t>
            </a:r>
            <a:r>
              <a:rPr lang="en-US" altLang="zh-CN" dirty="0"/>
              <a:t>21~23</a:t>
            </a:r>
            <a:r>
              <a:rPr lang="zh-CN" altLang="en-US" dirty="0"/>
              <a:t>）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07677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7855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zh-CN" altLang="en-US" sz="3200" b="1" dirty="0"/>
              <a:t>两族人（</a:t>
            </a:r>
            <a:r>
              <a:rPr lang="en-US" altLang="zh-CN" sz="3200" b="1" dirty="0"/>
              <a:t>V33</a:t>
            </a:r>
            <a:r>
              <a:rPr lang="zh-CN" altLang="en-US" sz="3200" b="1" dirty="0"/>
              <a:t>）：亚当＆耶稣基督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altLang="zh-CN" sz="2400" dirty="0"/>
              <a:t>15:45 </a:t>
            </a:r>
            <a:r>
              <a:rPr lang="zh-CN" altLang="en-US" sz="2400" dirty="0"/>
              <a:t>经上也是这样记着说：「首先的人亚当成了有灵（灵：或译血气）的活人」；末后的亚当成了叫人活的灵。</a:t>
            </a:r>
          </a:p>
          <a:p>
            <a:r>
              <a:rPr lang="en-US" altLang="zh-CN" sz="2400" dirty="0"/>
              <a:t>15:46 </a:t>
            </a:r>
            <a:r>
              <a:rPr lang="zh-CN" altLang="en-US" sz="2400" dirty="0"/>
              <a:t>但属灵的不在先，属血气的在先，以后才有属灵的。</a:t>
            </a:r>
          </a:p>
          <a:p>
            <a:r>
              <a:rPr lang="en-US" altLang="zh-CN" sz="2400" dirty="0"/>
              <a:t>15:47 </a:t>
            </a:r>
            <a:r>
              <a:rPr lang="zh-CN" altLang="en-US" sz="2400" dirty="0"/>
              <a:t>头一个人是出于地，乃属土；第二个人是出于天。</a:t>
            </a:r>
          </a:p>
          <a:p>
            <a:r>
              <a:rPr lang="en-US" altLang="zh-CN" sz="2400" dirty="0"/>
              <a:t>15:48 </a:t>
            </a:r>
            <a:r>
              <a:rPr lang="zh-CN" altLang="en-US" sz="2400" dirty="0"/>
              <a:t>那属土的怎样，凡属土的也就怎样；属天的怎样，凡属天的也就怎样。</a:t>
            </a:r>
            <a:endParaRPr lang="en-CA" altLang="zh-CN" sz="2400" dirty="0"/>
          </a:p>
          <a:p>
            <a:r>
              <a:rPr lang="en-CA" altLang="zh-CN" sz="2400" dirty="0"/>
              <a:t>17</a:t>
            </a:r>
            <a:r>
              <a:rPr lang="zh-CN" altLang="en-US" sz="2400" dirty="0"/>
              <a:t>若因一人的过犯，死就因这一人作了王，何况那些受洪恩又蒙所赐之义的，岂不更要因耶稣基督一人在生命中作王吗？</a:t>
            </a:r>
            <a:r>
              <a:rPr lang="en-CA" altLang="zh-CN" sz="2400" dirty="0"/>
              <a:t>18</a:t>
            </a:r>
            <a:r>
              <a:rPr lang="zh-CN" altLang="en-US" sz="2400" dirty="0"/>
              <a:t>如此说来，因一次的过犯，众人都被定罪；照样，因一次的义行，众人也就被称义得生命了。</a:t>
            </a:r>
            <a:r>
              <a:rPr lang="en-CA" altLang="zh-CN" sz="2400" dirty="0"/>
              <a:t>19</a:t>
            </a:r>
            <a:r>
              <a:rPr lang="zh-CN" altLang="en-US" sz="2400" dirty="0"/>
              <a:t>因一人的悖逆，众人成为罪人；照样，因一人的顺从，众人也成为义了。</a:t>
            </a:r>
            <a:r>
              <a:rPr lang="en-CA" altLang="zh-CN" sz="2400" dirty="0"/>
              <a:t>(</a:t>
            </a:r>
            <a:r>
              <a:rPr lang="ja-JP" altLang="en-US" sz="2400" dirty="0"/>
              <a:t>罗</a:t>
            </a:r>
            <a:r>
              <a:rPr lang="en-US" altLang="ja-JP" sz="2400" dirty="0"/>
              <a:t>5</a:t>
            </a:r>
            <a:r>
              <a:rPr lang="ja-JP" altLang="en-US" sz="2400" dirty="0"/>
              <a:t>：</a:t>
            </a:r>
            <a:r>
              <a:rPr lang="en-US" altLang="ja-JP" sz="2400" dirty="0"/>
              <a:t>17-19)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19144999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5218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ja-JP" altLang="en-US" dirty="0"/>
              <a:t>              </a:t>
            </a:r>
            <a:r>
              <a:rPr lang="en-CA" altLang="ja-JP" dirty="0"/>
              <a:t>2.</a:t>
            </a:r>
            <a:r>
              <a:rPr lang="ja-JP" altLang="en-US" dirty="0"/>
              <a:t> </a:t>
            </a:r>
            <a:r>
              <a:rPr lang="ja-JP" altLang="en-US" sz="3200" dirty="0"/>
              <a:t>就印上印</a:t>
            </a:r>
            <a:r>
              <a:rPr lang="en-CA" altLang="ja-JP" sz="3200" dirty="0"/>
              <a:t>, </a:t>
            </a:r>
            <a:r>
              <a:rPr lang="zh-CN" altLang="en-US" sz="3200" dirty="0"/>
              <a:t>证明</a:t>
            </a:r>
            <a:r>
              <a:rPr lang="zh-CN" altLang="en-US" sz="3200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神</a:t>
            </a:r>
            <a:r>
              <a:rPr lang="zh-CN" altLang="en-US" sz="3200" dirty="0"/>
              <a:t>是真的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6245"/>
            <a:ext cx="10515600" cy="4730718"/>
          </a:xfrm>
          <a:ln>
            <a:solidFill>
              <a:schemeClr val="tx1"/>
            </a:solidFill>
          </a:ln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zh-CN" altLang="en-US" dirty="0"/>
              <a:t>属耶稣的证据：神的性情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从今以后，人都不要搅扰我，因为我身上带着</a:t>
            </a:r>
            <a:r>
              <a:rPr lang="zh-CN" altLang="en-US" dirty="0">
                <a:solidFill>
                  <a:srgbClr val="FF0000"/>
                </a:solidFill>
              </a:rPr>
              <a:t>耶稣的印记</a:t>
            </a:r>
            <a:r>
              <a:rPr lang="zh-CN" altLang="en-US" dirty="0"/>
              <a:t>。 （加 </a:t>
            </a:r>
            <a:r>
              <a:rPr lang="en-US" altLang="zh-CN" dirty="0"/>
              <a:t>6</a:t>
            </a:r>
            <a:r>
              <a:rPr lang="zh-CN" altLang="en-US" dirty="0"/>
              <a:t>：</a:t>
            </a:r>
            <a:r>
              <a:rPr lang="en-US" altLang="zh-CN" dirty="0"/>
              <a:t>17 </a:t>
            </a:r>
            <a:r>
              <a:rPr lang="zh-CN" altLang="en-US" dirty="0"/>
              <a:t>）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“你们既听见真理的道，就是那叫你们得救的福音，也信了基督，既然信祂，就受了所应许的</a:t>
            </a:r>
            <a:r>
              <a:rPr lang="zh-CN" altLang="en-US" dirty="0">
                <a:solidFill>
                  <a:srgbClr val="FF0000"/>
                </a:solidFill>
              </a:rPr>
              <a:t>圣灵为印记</a:t>
            </a:r>
            <a:r>
              <a:rPr lang="zh-CN" altLang="en-US" dirty="0"/>
              <a:t>。”（弗 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13</a:t>
            </a:r>
            <a:r>
              <a:rPr lang="zh-CN" altLang="en-US" dirty="0"/>
              <a:t>）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“不要叫上帝的圣灵担忧。你们原是受了祂的印记，等候得赎的日子来到。”（弗</a:t>
            </a:r>
            <a:r>
              <a:rPr lang="en-US" altLang="zh-CN" dirty="0"/>
              <a:t>4</a:t>
            </a:r>
            <a:r>
              <a:rPr lang="zh-CN" altLang="en-US" dirty="0"/>
              <a:t>：</a:t>
            </a:r>
            <a:r>
              <a:rPr lang="en-US" altLang="zh-CN" dirty="0"/>
              <a:t>30</a:t>
            </a:r>
            <a:r>
              <a:rPr lang="zh-CN" altLang="en-US" dirty="0"/>
              <a:t>）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然而，　神坚固的根基立住了；上面有这印记说：「主认识谁是他的人」；又说：「凡称呼主名的人总要离开不义。」（提后 </a:t>
            </a:r>
            <a:r>
              <a:rPr lang="en-US" altLang="zh-CN" dirty="0"/>
              <a:t>2</a:t>
            </a:r>
            <a:r>
              <a:rPr lang="zh-CN" altLang="en-US" dirty="0"/>
              <a:t>：</a:t>
            </a:r>
            <a:r>
              <a:rPr lang="en-US" altLang="zh-CN" dirty="0"/>
              <a:t>19</a:t>
            </a:r>
            <a:r>
              <a:rPr lang="zh-CN" altLang="en-US" dirty="0"/>
              <a:t>）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zh-CN" altLang="en-US" u="sng" dirty="0"/>
              <a:t>证明</a:t>
            </a:r>
            <a:r>
              <a:rPr lang="zh-CN" altLang="en-US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神</a:t>
            </a:r>
            <a:r>
              <a:rPr lang="zh-CN" altLang="en-US" u="sng" dirty="0"/>
              <a:t>是真的</a:t>
            </a:r>
            <a:r>
              <a:rPr lang="en-CA" altLang="zh-CN" dirty="0"/>
              <a:t>: </a:t>
            </a:r>
            <a:r>
              <a:rPr lang="zh-CN" altLang="en-US" dirty="0"/>
              <a:t>圣经新译本是写成，“就确认上帝是真的”，吕振中翻译的圣经是写成，“承认上帝为真实”。而英文圣经基本都是写成，“</a:t>
            </a:r>
            <a:r>
              <a:rPr lang="en-US" altLang="zh-CN" dirty="0"/>
              <a:t>that God is true”</a:t>
            </a:r>
            <a:r>
              <a:rPr lang="zh-CN" altLang="en-US" dirty="0"/>
              <a:t>，意思是：因此上帝确实真的；是表示总结的意思。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更严谨的说法应该是在我们的身上的改变确认了上帝的真实性，以至于人们就应该不得不承认上帝是掌管一切的主宰。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zh-CN" altLang="en-US" b="1" dirty="0"/>
              <a:t>印上印的生命：心灵从信心走到爱心的证据</a:t>
            </a:r>
            <a:r>
              <a:rPr lang="en-CA" altLang="zh-CN" b="1" dirty="0"/>
              <a:t>, </a:t>
            </a:r>
            <a:r>
              <a:rPr lang="zh-CN" altLang="en-US" b="1" dirty="0"/>
              <a:t>证据加上证据，</a:t>
            </a:r>
            <a:r>
              <a:rPr lang="zh-CN" altLang="en-US" dirty="0"/>
              <a:t>证明神是真的，</a:t>
            </a:r>
            <a:r>
              <a:rPr lang="zh-CN" altLang="en-US" b="1" dirty="0"/>
              <a:t>这也是一个确据。</a:t>
            </a:r>
            <a:endParaRPr lang="en-CA" altLang="zh-CN" dirty="0"/>
          </a:p>
          <a:p>
            <a:pPr>
              <a:lnSpc>
                <a:spcPct val="120000"/>
              </a:lnSpc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284534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神印上印，有保护的作用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</a:pPr>
            <a:r>
              <a:rPr lang="zh-CN" altLang="en-US" dirty="0"/>
              <a:t>印：ㄧ方面证明是真实的；ㄧ方面也有保护、防范的作用，不让人知道这真实。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en-US" altLang="zh-CN" dirty="0"/>
              <a:t>《</a:t>
            </a:r>
            <a:r>
              <a:rPr lang="zh-CN" altLang="en-US" dirty="0"/>
              <a:t>马太福音</a:t>
            </a:r>
            <a:r>
              <a:rPr lang="en-US" altLang="zh-CN" dirty="0"/>
              <a:t>》</a:t>
            </a:r>
            <a:r>
              <a:rPr lang="zh-CN" altLang="en-US" dirty="0"/>
              <a:t>二十七章</a:t>
            </a:r>
            <a:r>
              <a:rPr lang="en-US" altLang="zh-CN" dirty="0"/>
              <a:t>66</a:t>
            </a:r>
            <a:r>
              <a:rPr lang="zh-CN" altLang="en-US" dirty="0"/>
              <a:t>节，耶稣被埋葬了，「他们就带着看守的兵同去；封了石头，将坟墓把守妥当。」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en-US" altLang="zh-CN" dirty="0"/>
              <a:t>《</a:t>
            </a:r>
            <a:r>
              <a:rPr lang="zh-CN" altLang="en-US" dirty="0"/>
              <a:t>启示录</a:t>
            </a:r>
            <a:r>
              <a:rPr lang="en-US" altLang="zh-CN" dirty="0"/>
              <a:t>》</a:t>
            </a:r>
            <a:r>
              <a:rPr lang="zh-CN" altLang="en-US" dirty="0"/>
              <a:t>五章</a:t>
            </a:r>
            <a:r>
              <a:rPr lang="en-US" altLang="zh-CN" dirty="0"/>
              <a:t>1</a:t>
            </a:r>
            <a:r>
              <a:rPr lang="zh-CN" altLang="en-US" dirty="0"/>
              <a:t>节，「我看见坐宝座的右手中有书卷，里外都写着字，用七印封严了。」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坟墓被「封了石头」，七个印把书封了。「封」，就是印，有保护的作用。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en-US" altLang="zh-CN" dirty="0"/>
              <a:t>《</a:t>
            </a:r>
            <a:r>
              <a:rPr lang="zh-CN" altLang="en-US" dirty="0"/>
              <a:t>但以理书</a:t>
            </a:r>
            <a:r>
              <a:rPr lang="en-US" altLang="zh-CN" dirty="0"/>
              <a:t>》</a:t>
            </a:r>
            <a:r>
              <a:rPr lang="zh-CN" altLang="en-US" dirty="0"/>
              <a:t>八章</a:t>
            </a:r>
            <a:r>
              <a:rPr lang="en-US" altLang="zh-CN" dirty="0"/>
              <a:t>26</a:t>
            </a:r>
            <a:r>
              <a:rPr lang="zh-CN" altLang="en-US" dirty="0"/>
              <a:t>节，「二千三百日的异象是真的，但你要将这异象封住，因为关乎后来许多的日子。」十二章</a:t>
            </a:r>
            <a:r>
              <a:rPr lang="en-US" altLang="zh-CN" dirty="0"/>
              <a:t>4</a:t>
            </a:r>
            <a:r>
              <a:rPr lang="zh-CN" altLang="en-US" dirty="0"/>
              <a:t>节，「但以理啊，你要隐藏这话，封闭这书，直到末时。必有多人来往奔跑（来往奔跑，或译作：切心研究），知识就必增长。」十二章</a:t>
            </a:r>
            <a:r>
              <a:rPr lang="en-US" altLang="zh-CN" dirty="0"/>
              <a:t>9</a:t>
            </a:r>
            <a:r>
              <a:rPr lang="zh-CN" altLang="en-US" dirty="0"/>
              <a:t>节，祂说：「但以理啊，你只管去；因为这话已经隐藏封闭，直到末时。」预言封了起来。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en-US" altLang="zh-CN" dirty="0"/>
              <a:t>《</a:t>
            </a:r>
            <a:r>
              <a:rPr lang="zh-CN" altLang="en-US" dirty="0"/>
              <a:t>启示录</a:t>
            </a:r>
            <a:r>
              <a:rPr lang="en-US" altLang="zh-CN" dirty="0"/>
              <a:t>》</a:t>
            </a:r>
            <a:r>
              <a:rPr lang="zh-CN" altLang="en-US" dirty="0"/>
              <a:t>十章</a:t>
            </a:r>
            <a:r>
              <a:rPr lang="en-US" altLang="zh-CN" dirty="0"/>
              <a:t>4</a:t>
            </a:r>
            <a:r>
              <a:rPr lang="zh-CN" altLang="en-US" dirty="0"/>
              <a:t>、</a:t>
            </a:r>
            <a:r>
              <a:rPr lang="en-US" altLang="zh-CN" dirty="0"/>
              <a:t>7</a:t>
            </a:r>
            <a:r>
              <a:rPr lang="zh-CN" altLang="en-US" dirty="0"/>
              <a:t>节，「七雷发声之后，我正要写出来，就听见从天上有声音说：</a:t>
            </a:r>
            <a:r>
              <a:rPr lang="en-US" altLang="zh-CN" dirty="0"/>
              <a:t>『</a:t>
            </a:r>
            <a:r>
              <a:rPr lang="zh-CN" altLang="en-US" dirty="0"/>
              <a:t>七雷所说的，你要封上，不可写出来。</a:t>
            </a:r>
            <a:r>
              <a:rPr lang="en-US" altLang="zh-CN" dirty="0"/>
              <a:t>』……</a:t>
            </a:r>
            <a:r>
              <a:rPr lang="zh-CN" altLang="en-US" dirty="0"/>
              <a:t>但在第七位天使吹号发声的时候，神的奥秘就成全了，正如神所传给他仆人众先知的佳音。」七雷所说的话也把它封起来，也就是神的奥秘。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en-US" altLang="zh-CN" dirty="0"/>
              <a:t>《</a:t>
            </a:r>
            <a:r>
              <a:rPr lang="zh-CN" altLang="en-US" dirty="0"/>
              <a:t>约翰福音</a:t>
            </a:r>
            <a:r>
              <a:rPr lang="en-US" altLang="zh-CN" dirty="0"/>
              <a:t>》</a:t>
            </a:r>
            <a:r>
              <a:rPr lang="zh-CN" altLang="en-US" dirty="0"/>
              <a:t>六章</a:t>
            </a:r>
            <a:r>
              <a:rPr lang="en-US" altLang="zh-CN" dirty="0"/>
              <a:t>27</a:t>
            </a:r>
            <a:r>
              <a:rPr lang="zh-CN" altLang="en-US" dirty="0"/>
              <a:t>节讲到，「人子是父神所印证的。」印证是表现出祂是真的，但是也是父神把祂封起来。对那不信的人，就越来越看不到祂是神的儿子。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en-US" altLang="zh-CN" dirty="0"/>
              <a:t>《</a:t>
            </a:r>
            <a:r>
              <a:rPr lang="zh-CN" altLang="en-US" dirty="0"/>
              <a:t>哥林多后书</a:t>
            </a:r>
            <a:r>
              <a:rPr lang="en-US" altLang="zh-CN" dirty="0"/>
              <a:t>》</a:t>
            </a:r>
            <a:r>
              <a:rPr lang="zh-CN" altLang="en-US" dirty="0"/>
              <a:t>ㄧ章</a:t>
            </a:r>
            <a:r>
              <a:rPr lang="en-US" altLang="zh-CN" dirty="0"/>
              <a:t>21</a:t>
            </a:r>
            <a:r>
              <a:rPr lang="zh-CN" altLang="en-US" dirty="0"/>
              <a:t>、</a:t>
            </a:r>
            <a:r>
              <a:rPr lang="en-US" altLang="zh-CN" dirty="0"/>
              <a:t>22</a:t>
            </a:r>
            <a:r>
              <a:rPr lang="zh-CN" altLang="en-US" dirty="0"/>
              <a:t>节讲到，「那在基督里坚固我们和你们，并且膏我们的就是神；祂又用印印了我们，并赐圣灵在我们心里作凭据（凭据，原文是：质）。」五章</a:t>
            </a:r>
            <a:r>
              <a:rPr lang="en-US" altLang="zh-CN" dirty="0"/>
              <a:t>5</a:t>
            </a:r>
            <a:r>
              <a:rPr lang="zh-CN" altLang="en-US" dirty="0"/>
              <a:t>节，「为此，培植我们的就是神，祂又赐给我们圣灵作凭据（凭据，原文是：质）。」</a:t>
            </a:r>
            <a:r>
              <a:rPr lang="en-US" altLang="zh-CN" dirty="0"/>
              <a:t>《</a:t>
            </a:r>
            <a:r>
              <a:rPr lang="zh-CN" altLang="en-US" dirty="0"/>
              <a:t>以弗所书</a:t>
            </a:r>
            <a:r>
              <a:rPr lang="en-US" altLang="zh-CN" dirty="0"/>
              <a:t>》</a:t>
            </a:r>
            <a:r>
              <a:rPr lang="zh-CN" altLang="en-US" dirty="0"/>
              <a:t>ㄧ章</a:t>
            </a:r>
            <a:r>
              <a:rPr lang="en-US" altLang="zh-CN" dirty="0"/>
              <a:t>14</a:t>
            </a:r>
            <a:r>
              <a:rPr lang="zh-CN" altLang="en-US" dirty="0"/>
              <a:t>节，「这圣灵是我们得基业的凭据（凭据，原文是：质），直等到神之民（民，原文是：产业）被赎，使祂的荣耀得着称赞。」对信的人而言，这个凭据，神越保护得好，我们就越确定我们的身分是属神的。</a:t>
            </a:r>
          </a:p>
          <a:p>
            <a:pPr>
              <a:lnSpc>
                <a:spcPct val="120000"/>
              </a:lnSpc>
            </a:pPr>
            <a:r>
              <a:rPr lang="en-US" altLang="zh-CN" dirty="0"/>
              <a:t>《</a:t>
            </a:r>
            <a:r>
              <a:rPr lang="zh-CN" altLang="en-US" dirty="0"/>
              <a:t>哥林多前书</a:t>
            </a:r>
            <a:r>
              <a:rPr lang="en-US" altLang="zh-CN" dirty="0"/>
              <a:t>》</a:t>
            </a:r>
            <a:r>
              <a:rPr lang="zh-CN" altLang="en-US" dirty="0"/>
              <a:t>九章</a:t>
            </a:r>
            <a:r>
              <a:rPr lang="en-US" altLang="zh-CN" dirty="0"/>
              <a:t>2</a:t>
            </a:r>
            <a:r>
              <a:rPr lang="zh-CN" altLang="en-US" dirty="0"/>
              <a:t>节，保罗对哥林多教会说：「你们在主里，正是我作使徒的印证。」你们的生活，正印证我真是使徒。</a:t>
            </a:r>
          </a:p>
        </p:txBody>
      </p:sp>
    </p:spTree>
    <p:extLst>
      <p:ext uri="{BB962C8B-B14F-4D97-AF65-F5344CB8AC3E}">
        <p14:creationId xmlns:p14="http://schemas.microsoft.com/office/powerpoint/2010/main" val="25529662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/>
              <a:t>信心，虽然有了这印，但这印可以被拿走。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altLang="zh-CN" dirty="0"/>
              <a:t>《</a:t>
            </a:r>
            <a:r>
              <a:rPr lang="zh-CN" altLang="en-US" dirty="0"/>
              <a:t>以弗所书</a:t>
            </a:r>
            <a:r>
              <a:rPr lang="en-US" altLang="zh-CN" dirty="0"/>
              <a:t>》</a:t>
            </a:r>
            <a:r>
              <a:rPr lang="zh-CN" altLang="en-US" dirty="0"/>
              <a:t>ㄧ章</a:t>
            </a:r>
            <a:r>
              <a:rPr lang="en-US" altLang="zh-CN" dirty="0"/>
              <a:t>13</a:t>
            </a:r>
            <a:r>
              <a:rPr lang="zh-CN" altLang="en-US" dirty="0"/>
              <a:t>节，「你们既听见真理的道，就是那叫你们得救的福音，也信了基督；既然信祂，就受了所应许的圣灵为印记。」四章</a:t>
            </a:r>
            <a:r>
              <a:rPr lang="en-US" altLang="zh-CN" dirty="0"/>
              <a:t>30</a:t>
            </a:r>
            <a:r>
              <a:rPr lang="zh-CN" altLang="en-US" dirty="0"/>
              <a:t>节，「不要叫神的圣灵担忧，你们原是受了祂的印记，等候得赎的日子来到。」我们身上有圣灵，第三个意思：既不是显明是真的，也不是保护隐藏，倒有点像自由进出的证明。这印是不能抹去的，但从人来讲，你不断的叫圣灵担忧，总有被抹去的时候。</a:t>
            </a:r>
            <a:endParaRPr lang="en-CA" altLang="zh-CN" dirty="0"/>
          </a:p>
          <a:p>
            <a:pPr>
              <a:lnSpc>
                <a:spcPct val="110000"/>
              </a:lnSpc>
            </a:pPr>
            <a:r>
              <a:rPr lang="zh-CN" altLang="en-US" dirty="0"/>
              <a:t>我们印证：神是真的（赛四十三</a:t>
            </a:r>
            <a:r>
              <a:rPr lang="en-US" altLang="zh-CN" dirty="0"/>
              <a:t>10</a:t>
            </a:r>
            <a:r>
              <a:rPr lang="zh-CN" altLang="en-US" dirty="0"/>
              <a:t>；徒十</a:t>
            </a:r>
            <a:r>
              <a:rPr lang="en-US" altLang="zh-CN" dirty="0"/>
              <a:t>43</a:t>
            </a:r>
            <a:r>
              <a:rPr lang="zh-CN" altLang="en-US" dirty="0"/>
              <a:t>）；神的儿子耶稣是真的（徒ㄧ</a:t>
            </a:r>
            <a:r>
              <a:rPr lang="en-US" altLang="zh-CN" dirty="0"/>
              <a:t>8</a:t>
            </a:r>
            <a:r>
              <a:rPr lang="zh-CN" altLang="en-US" dirty="0"/>
              <a:t>，林前ㄧ</a:t>
            </a:r>
            <a:r>
              <a:rPr lang="en-US" altLang="zh-CN" dirty="0"/>
              <a:t>6</a:t>
            </a:r>
            <a:r>
              <a:rPr lang="zh-CN" altLang="en-US" dirty="0"/>
              <a:t>）；神的儿女是真的（参：ㄧ</a:t>
            </a:r>
            <a:r>
              <a:rPr lang="en-US" altLang="zh-CN" dirty="0"/>
              <a:t>12</a:t>
            </a:r>
            <a:r>
              <a:rPr lang="zh-CN" altLang="en-US" dirty="0"/>
              <a:t>）；福音是真的（五</a:t>
            </a:r>
            <a:r>
              <a:rPr lang="en-US" altLang="zh-CN" dirty="0"/>
              <a:t>33</a:t>
            </a:r>
            <a:r>
              <a:rPr lang="zh-CN" altLang="en-US" dirty="0"/>
              <a:t>）。神也见证：福音是真的（十八</a:t>
            </a:r>
            <a:r>
              <a:rPr lang="en-US" altLang="zh-CN" dirty="0"/>
              <a:t>37</a:t>
            </a:r>
            <a:r>
              <a:rPr lang="zh-CN" altLang="en-US" dirty="0"/>
              <a:t>）；祂的独生子是真的（五</a:t>
            </a:r>
            <a:r>
              <a:rPr lang="en-US" altLang="zh-CN" dirty="0"/>
              <a:t>37</a:t>
            </a:r>
            <a:r>
              <a:rPr lang="zh-CN" altLang="en-US" dirty="0"/>
              <a:t>，八</a:t>
            </a:r>
            <a:r>
              <a:rPr lang="en-US" altLang="zh-CN" dirty="0"/>
              <a:t>18</a:t>
            </a:r>
            <a:r>
              <a:rPr lang="zh-CN" altLang="en-US" dirty="0"/>
              <a:t>；太三</a:t>
            </a:r>
            <a:r>
              <a:rPr lang="en-US" altLang="zh-CN" dirty="0"/>
              <a:t>16-17</a:t>
            </a:r>
            <a:r>
              <a:rPr lang="zh-CN" altLang="en-US" dirty="0"/>
              <a:t>，十七</a:t>
            </a:r>
            <a:r>
              <a:rPr lang="en-US" altLang="zh-CN" dirty="0"/>
              <a:t>4-5</a:t>
            </a:r>
            <a:r>
              <a:rPr lang="zh-CN" altLang="en-US" dirty="0"/>
              <a:t>；彼后ㄧ</a:t>
            </a:r>
            <a:r>
              <a:rPr lang="en-US" altLang="zh-CN" dirty="0"/>
              <a:t>17-18</a:t>
            </a:r>
            <a:r>
              <a:rPr lang="zh-CN" altLang="en-US" dirty="0"/>
              <a:t>）；我们是真的（徒十三</a:t>
            </a:r>
            <a:r>
              <a:rPr lang="en-US" altLang="zh-CN" dirty="0"/>
              <a:t>22</a:t>
            </a:r>
            <a:r>
              <a:rPr lang="zh-CN" altLang="en-US" dirty="0"/>
              <a:t>，十五</a:t>
            </a:r>
            <a:r>
              <a:rPr lang="en-US" altLang="zh-CN" dirty="0"/>
              <a:t>8</a:t>
            </a:r>
            <a:r>
              <a:rPr lang="zh-CN" altLang="en-US" dirty="0"/>
              <a:t>；林后ㄧ</a:t>
            </a:r>
            <a:r>
              <a:rPr lang="en-US" altLang="zh-CN" dirty="0"/>
              <a:t>23</a:t>
            </a:r>
            <a:r>
              <a:rPr lang="zh-CN" altLang="en-US" dirty="0"/>
              <a:t>；帖前二</a:t>
            </a:r>
            <a:r>
              <a:rPr lang="en-US" altLang="zh-CN" dirty="0"/>
              <a:t>10</a:t>
            </a:r>
            <a:r>
              <a:rPr lang="zh-CN" altLang="en-US" dirty="0"/>
              <a:t>）。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537025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altLang="zh-CN" sz="3200" b="1" baseline="30000" dirty="0"/>
              <a:t>                 34 </a:t>
            </a:r>
            <a:r>
              <a:rPr lang="zh-CN" altLang="en-US" sz="3200" dirty="0"/>
              <a:t>神 所 差 来 的 就 说 神 的 话 ， </a:t>
            </a:r>
            <a:br>
              <a:rPr lang="en-CA" altLang="zh-CN" sz="3200" dirty="0"/>
            </a:br>
            <a:r>
              <a:rPr lang="en-CA" altLang="zh-CN" sz="3200" dirty="0"/>
              <a:t>        </a:t>
            </a:r>
            <a:r>
              <a:rPr lang="zh-CN" altLang="en-US" sz="3200" dirty="0"/>
              <a:t>因 为 神 赐 圣 灵 给 他 是 没 有 限 量 的 。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62500" lnSpcReduction="20000"/>
          </a:bodyPr>
          <a:lstStyle/>
          <a:p>
            <a:pPr>
              <a:lnSpc>
                <a:spcPct val="110000"/>
              </a:lnSpc>
            </a:pPr>
            <a:r>
              <a:rPr lang="en-US" altLang="zh-CN" dirty="0"/>
              <a:t>1. </a:t>
            </a:r>
            <a:r>
              <a:rPr lang="zh-CN" altLang="en-US" dirty="0"/>
              <a:t>上帝所差来的</a:t>
            </a:r>
            <a:r>
              <a:rPr lang="ja-JP" altLang="en-US" dirty="0"/>
              <a:t>是指谁？</a:t>
            </a:r>
            <a:endParaRPr lang="en-CA" altLang="ja-JP" dirty="0"/>
          </a:p>
          <a:p>
            <a:pPr>
              <a:lnSpc>
                <a:spcPct val="110000"/>
              </a:lnSpc>
            </a:pPr>
            <a:r>
              <a:rPr lang="zh-CN" altLang="en-US" dirty="0"/>
              <a:t>这里的“上帝所差来的”，是指主耶稣。</a:t>
            </a:r>
            <a:endParaRPr lang="en-CA" altLang="zh-CN" dirty="0"/>
          </a:p>
          <a:p>
            <a:pPr>
              <a:lnSpc>
                <a:spcPct val="110000"/>
              </a:lnSpc>
            </a:pPr>
            <a:r>
              <a:rPr lang="zh-CN" altLang="en-US" dirty="0"/>
              <a:t>第ㄧ个，是施洗约翰；第二个，是耶稣基督；第三个，是教会的每ㄧ个弟兄姊妹。</a:t>
            </a:r>
            <a:endParaRPr lang="en-CA" altLang="zh-CN" dirty="0"/>
          </a:p>
          <a:p>
            <a:pPr>
              <a:lnSpc>
                <a:spcPct val="110000"/>
              </a:lnSpc>
            </a:pPr>
            <a:r>
              <a:rPr lang="en-US" altLang="zh-CN" dirty="0"/>
              <a:t>2. </a:t>
            </a:r>
            <a:r>
              <a:rPr lang="zh-CN" altLang="en-US" dirty="0"/>
              <a:t>上帝所差来的，就说上帝的话</a:t>
            </a:r>
            <a:endParaRPr lang="en-CA" altLang="zh-CN" dirty="0"/>
          </a:p>
          <a:p>
            <a:pPr>
              <a:lnSpc>
                <a:spcPct val="110000"/>
              </a:lnSpc>
            </a:pPr>
            <a:r>
              <a:rPr lang="zh-CN" altLang="en-US" dirty="0"/>
              <a:t>“耶稣说，我的教训不是我自己的，乃是那差我来者的。”（约 </a:t>
            </a:r>
            <a:r>
              <a:rPr lang="en-US" altLang="zh-CN" dirty="0"/>
              <a:t>7</a:t>
            </a:r>
            <a:r>
              <a:rPr lang="zh-CN" altLang="en-US" dirty="0"/>
              <a:t>：</a:t>
            </a:r>
            <a:r>
              <a:rPr lang="en-US" altLang="zh-CN" dirty="0"/>
              <a:t>16</a:t>
            </a:r>
            <a:r>
              <a:rPr lang="zh-CN" altLang="en-US" dirty="0"/>
              <a:t>）</a:t>
            </a:r>
            <a:endParaRPr lang="en-CA" altLang="zh-CN" dirty="0"/>
          </a:p>
          <a:p>
            <a:pPr>
              <a:lnSpc>
                <a:spcPct val="110000"/>
              </a:lnSpc>
            </a:pPr>
            <a:r>
              <a:rPr lang="zh-CN" altLang="en-US" dirty="0"/>
              <a:t>“所以耶稣说，你们举起人子以后，必知道我是基督，并且知道我没有一件事，是凭着自己作的。我说这些话，乃是照着父所教训我的。”（约 </a:t>
            </a:r>
            <a:r>
              <a:rPr lang="en-US" altLang="zh-CN" dirty="0"/>
              <a:t>8</a:t>
            </a:r>
            <a:r>
              <a:rPr lang="zh-CN" altLang="en-US" dirty="0"/>
              <a:t>：</a:t>
            </a:r>
            <a:r>
              <a:rPr lang="en-US" altLang="zh-CN" dirty="0"/>
              <a:t>26</a:t>
            </a:r>
            <a:r>
              <a:rPr lang="zh-CN" altLang="en-US" dirty="0"/>
              <a:t>）</a:t>
            </a:r>
            <a:endParaRPr lang="en-CA" altLang="zh-CN" dirty="0"/>
          </a:p>
          <a:p>
            <a:pPr>
              <a:lnSpc>
                <a:spcPct val="110000"/>
              </a:lnSpc>
            </a:pPr>
            <a:r>
              <a:rPr lang="zh-CN" altLang="en-US" dirty="0"/>
              <a:t>“因为我没有凭着自己讲。惟有差我来的父，已经给我命令，叫我说什么，讲什么。”（约 </a:t>
            </a:r>
            <a:r>
              <a:rPr lang="en-US" altLang="zh-CN" dirty="0"/>
              <a:t>12</a:t>
            </a:r>
            <a:r>
              <a:rPr lang="zh-CN" altLang="en-US" dirty="0"/>
              <a:t>：</a:t>
            </a:r>
            <a:r>
              <a:rPr lang="en-US" altLang="zh-CN" dirty="0"/>
              <a:t>49</a:t>
            </a:r>
            <a:r>
              <a:rPr lang="zh-CN" altLang="en-US" dirty="0"/>
              <a:t>）</a:t>
            </a:r>
            <a:endParaRPr lang="en-CA" altLang="zh-CN" dirty="0"/>
          </a:p>
          <a:p>
            <a:pPr>
              <a:lnSpc>
                <a:spcPct val="110000"/>
              </a:lnSpc>
            </a:pPr>
            <a:r>
              <a:rPr lang="zh-CN" altLang="en-US" dirty="0"/>
              <a:t>“我在父里面，父在我里面，你不信吗？我对你们所说的话，不是凭着自己说的，乃是住在我里面的父作祂自己的事。”（约 </a:t>
            </a:r>
            <a:r>
              <a:rPr lang="en-US" altLang="zh-CN" dirty="0"/>
              <a:t>14</a:t>
            </a:r>
            <a:r>
              <a:rPr lang="zh-CN" altLang="en-US" dirty="0"/>
              <a:t>：</a:t>
            </a:r>
            <a:r>
              <a:rPr lang="en-US" altLang="zh-CN" dirty="0"/>
              <a:t>10</a:t>
            </a:r>
            <a:r>
              <a:rPr lang="zh-CN" altLang="en-US" dirty="0"/>
              <a:t>）</a:t>
            </a:r>
            <a:endParaRPr lang="en-CA" altLang="zh-CN" dirty="0"/>
          </a:p>
          <a:p>
            <a:pPr>
              <a:lnSpc>
                <a:spcPct val="110000"/>
              </a:lnSpc>
            </a:pPr>
            <a:r>
              <a:rPr lang="en-CA" dirty="0"/>
              <a:t>3. </a:t>
            </a:r>
            <a:r>
              <a:rPr lang="zh-CN" altLang="en-US" dirty="0"/>
              <a:t>因为神赐圣灵给祂，是没有限量的。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770057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7144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altLang="zh-CN" sz="3200" b="1" baseline="30000" dirty="0"/>
              <a:t>                     35 </a:t>
            </a:r>
            <a:r>
              <a:rPr lang="zh-CN" altLang="en-US" sz="3200" dirty="0"/>
              <a:t>父 爱 子 ， 已 将 万 有 交 在 他 手 里 。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79510"/>
            <a:ext cx="10515600" cy="4497453"/>
          </a:xfrm>
          <a:ln>
            <a:solidFill>
              <a:schemeClr val="tx1"/>
            </a:solidFill>
          </a:ln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ja-JP" dirty="0"/>
              <a:t>1. </a:t>
            </a:r>
            <a:r>
              <a:rPr lang="ja-JP" altLang="en-US" dirty="0"/>
              <a:t>父爱子</a:t>
            </a:r>
            <a:r>
              <a:rPr lang="en-CA" altLang="ja-JP" dirty="0"/>
              <a:t>: </a:t>
            </a:r>
            <a:r>
              <a:rPr lang="zh-CN" altLang="en-US" dirty="0"/>
              <a:t>圣父将荣耀赐给圣子，是因在创世之前祂已爱了祂（十七</a:t>
            </a:r>
            <a:r>
              <a:rPr lang="en-US" altLang="zh-CN" dirty="0"/>
              <a:t>24</a:t>
            </a:r>
            <a:r>
              <a:rPr lang="zh-CN" altLang="en-US" dirty="0"/>
              <a:t>）；圣父爱圣子，因为祂愿舍下生命，且能再取回来（十</a:t>
            </a:r>
            <a:r>
              <a:rPr lang="en-US" altLang="zh-CN" dirty="0"/>
              <a:t>17</a:t>
            </a:r>
            <a:r>
              <a:rPr lang="zh-CN" altLang="en-US" dirty="0"/>
              <a:t>）；圣父对圣子的爱是天父对信徒之爱的模式（十七</a:t>
            </a:r>
            <a:r>
              <a:rPr lang="en-US" altLang="zh-CN" dirty="0"/>
              <a:t>26</a:t>
            </a:r>
            <a:r>
              <a:rPr lang="zh-CN" altLang="en-US" dirty="0"/>
              <a:t>），也是主耶稣对信徒之爱的模式（十五</a:t>
            </a:r>
            <a:r>
              <a:rPr lang="en-US" altLang="zh-CN" dirty="0"/>
              <a:t>9</a:t>
            </a:r>
            <a:r>
              <a:rPr lang="zh-CN" altLang="en-US" dirty="0"/>
              <a:t>）。</a:t>
            </a:r>
            <a:endParaRPr lang="en-CA" dirty="0"/>
          </a:p>
          <a:p>
            <a:pPr>
              <a:lnSpc>
                <a:spcPct val="120000"/>
              </a:lnSpc>
            </a:pPr>
            <a:r>
              <a:rPr lang="en-US" altLang="ja-JP" dirty="0"/>
              <a:t>2. </a:t>
            </a:r>
            <a:r>
              <a:rPr lang="ja-JP" altLang="en-US" dirty="0"/>
              <a:t>已将万有交在祂手里</a:t>
            </a:r>
            <a:endParaRPr lang="en-CA" altLang="ja-JP" dirty="0"/>
          </a:p>
          <a:p>
            <a:pPr>
              <a:lnSpc>
                <a:spcPct val="120000"/>
              </a:lnSpc>
            </a:pPr>
            <a:r>
              <a:rPr lang="zh-CN" altLang="en-US" dirty="0"/>
              <a:t>“耶稣进前来，对他们说，天上，地下所有的权柄，都赐给我了。”（太 </a:t>
            </a:r>
            <a:r>
              <a:rPr lang="en-US" altLang="zh-CN" dirty="0"/>
              <a:t>28</a:t>
            </a:r>
            <a:r>
              <a:rPr lang="zh-CN" altLang="en-US" dirty="0"/>
              <a:t>：</a:t>
            </a:r>
            <a:r>
              <a:rPr lang="en-US" altLang="zh-CN" dirty="0"/>
              <a:t>18</a:t>
            </a:r>
            <a:r>
              <a:rPr lang="zh-CN" altLang="en-US" dirty="0"/>
              <a:t>）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主耶稣很谦虚地说，是上帝把所有的权柄赐给了祂。因为圣父、圣子、和圣灵是合一的，而且彼此谦让、彼此顺服、也是彼此相爱的。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当主耶稣降世为人，圣经告诉我们，“祂本有上帝的形像，不以自己与上帝同等为强夺的。反倒虚己，取了奴仆的形像，成为人的样式。既有人的样子，就自己卑微，存心顺服，以至于死，且死在十字架上。”（腓 </a:t>
            </a:r>
            <a:r>
              <a:rPr lang="en-US" altLang="zh-CN" dirty="0"/>
              <a:t>2</a:t>
            </a:r>
            <a:r>
              <a:rPr lang="zh-CN" altLang="en-US" dirty="0"/>
              <a:t>：</a:t>
            </a:r>
            <a:r>
              <a:rPr lang="en-US" altLang="zh-CN" dirty="0"/>
              <a:t>6~8</a:t>
            </a:r>
            <a:r>
              <a:rPr lang="zh-CN" altLang="en-US" dirty="0"/>
              <a:t>）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“没有人夺我的命去，是我自己舍的。我有权柄舍了，也有权柄取回来。这是我从我父所受的命令。”（约 </a:t>
            </a:r>
            <a:r>
              <a:rPr lang="en-US" altLang="zh-CN" dirty="0"/>
              <a:t>10</a:t>
            </a:r>
            <a:r>
              <a:rPr lang="zh-CN" altLang="en-US" dirty="0"/>
              <a:t>：</a:t>
            </a:r>
            <a:r>
              <a:rPr lang="en-US" altLang="zh-CN" dirty="0"/>
              <a:t>18</a:t>
            </a:r>
            <a:r>
              <a:rPr lang="zh-CN" altLang="en-US" dirty="0"/>
              <a:t>）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425185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altLang="zh-CN" sz="2800" b="1" baseline="30000" dirty="0"/>
              <a:t>36 </a:t>
            </a:r>
            <a:r>
              <a:rPr lang="zh-CN" altLang="en-US" sz="2800" dirty="0"/>
              <a:t>信 子 的 人 有 永 生 ； 不 信 子 的 人 得 不 着 永 生 （ 原 文 作 不 得 见 永 生 ） ， 神 的 震 怒 常 在 他 身 上 。</a:t>
            </a:r>
            <a:endParaRPr lang="en-CA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r>
              <a:rPr lang="zh-CN" altLang="en-US" dirty="0"/>
              <a:t>我们要问为甚么强调信子的人有永生，不信子的人得不着永生？</a:t>
            </a:r>
            <a:endParaRPr lang="en-US" altLang="ja-JP" sz="2400" dirty="0"/>
          </a:p>
          <a:p>
            <a:r>
              <a:rPr lang="en-US" altLang="ja-JP" sz="2400" dirty="0"/>
              <a:t>1. </a:t>
            </a:r>
            <a:r>
              <a:rPr lang="ja-JP" altLang="en-US" sz="2400" dirty="0"/>
              <a:t>信子的人有永生</a:t>
            </a:r>
            <a:r>
              <a:rPr lang="en-CA" altLang="ja-JP" sz="2400" dirty="0"/>
              <a:t>:  </a:t>
            </a:r>
            <a:r>
              <a:rPr lang="zh-CN" altLang="en-US" sz="2400" dirty="0"/>
              <a:t>所以这里所说的“信”就是真的“认识”。</a:t>
            </a:r>
            <a:endParaRPr lang="en-CA" altLang="ja-JP" sz="2400" dirty="0"/>
          </a:p>
          <a:p>
            <a:r>
              <a:rPr lang="zh-CN" altLang="en-US" sz="2400" dirty="0"/>
              <a:t>“认识袮独一的真神，并且认识袮所差来的耶稣基督，这就是永生。”（约 </a:t>
            </a:r>
            <a:r>
              <a:rPr lang="en-US" altLang="zh-CN" sz="2400" dirty="0"/>
              <a:t>17</a:t>
            </a:r>
            <a:r>
              <a:rPr lang="zh-CN" altLang="en-US" sz="2400" dirty="0"/>
              <a:t>：</a:t>
            </a:r>
            <a:r>
              <a:rPr lang="en-US" altLang="zh-CN" sz="2400" dirty="0"/>
              <a:t>3</a:t>
            </a:r>
            <a:r>
              <a:rPr lang="zh-CN" altLang="en-US" sz="2400" dirty="0"/>
              <a:t>）</a:t>
            </a:r>
            <a:r>
              <a:rPr lang="en-US" sz="2400" dirty="0"/>
              <a:t> “He who </a:t>
            </a:r>
            <a:r>
              <a:rPr lang="en-US" sz="2400" u="sng" dirty="0"/>
              <a:t>believes</a:t>
            </a:r>
            <a:r>
              <a:rPr lang="en-US" sz="2400" dirty="0"/>
              <a:t> in the Son </a:t>
            </a:r>
            <a:r>
              <a:rPr lang="en-US" sz="2400" u="sng" dirty="0"/>
              <a:t>has</a:t>
            </a:r>
            <a:r>
              <a:rPr lang="en-US" sz="2400" dirty="0"/>
              <a:t> eternal life”</a:t>
            </a:r>
            <a:endParaRPr lang="en-CA" sz="2400" dirty="0"/>
          </a:p>
          <a:p>
            <a:r>
              <a:rPr lang="en-US" altLang="zh-CN" sz="2400" dirty="0"/>
              <a:t>2. </a:t>
            </a:r>
            <a:r>
              <a:rPr lang="zh-CN" altLang="en-US" sz="2400" dirty="0"/>
              <a:t>不信子的人得不着永生</a:t>
            </a:r>
            <a:endParaRPr lang="en-CA" altLang="zh-CN" sz="2400" dirty="0"/>
          </a:p>
          <a:p>
            <a:r>
              <a:rPr lang="zh-CN" altLang="en-US" sz="2400" dirty="0"/>
              <a:t>没有中间道路</a:t>
            </a:r>
            <a:endParaRPr lang="en-CA" sz="2400" dirty="0"/>
          </a:p>
          <a:p>
            <a:r>
              <a:rPr lang="en-US" altLang="zh-CN" sz="2400" dirty="0"/>
              <a:t>3. </a:t>
            </a:r>
            <a:r>
              <a:rPr lang="zh-CN" altLang="en-US" sz="2400" dirty="0"/>
              <a:t>不信子的人得不着永生，（原文作不得见永生）祂的</a:t>
            </a:r>
            <a:r>
              <a:rPr lang="zh-CN" altLang="en-US" sz="2400" u="sng" dirty="0"/>
              <a:t>震怒常在</a:t>
            </a:r>
            <a:r>
              <a:rPr lang="zh-CN" altLang="en-US" sz="2400" dirty="0"/>
              <a:t>他身上。</a:t>
            </a:r>
            <a:endParaRPr lang="en-CA" altLang="zh-CN" sz="2400" dirty="0"/>
          </a:p>
          <a:p>
            <a:r>
              <a:rPr lang="zh-CN" altLang="en-US" sz="2400" dirty="0"/>
              <a:t>“耶和华在他面前宣告说，耶和华，耶和华，是有怜悯有恩典的上帝，不轻易发怒，并有丰盛的慈爱和诚实。”（出 </a:t>
            </a:r>
            <a:r>
              <a:rPr lang="en-US" altLang="zh-CN" sz="2400" dirty="0"/>
              <a:t>34</a:t>
            </a:r>
            <a:r>
              <a:rPr lang="zh-CN" altLang="en-US" sz="2400" dirty="0"/>
              <a:t>：</a:t>
            </a:r>
            <a:r>
              <a:rPr lang="en-US" altLang="zh-CN" sz="2400" dirty="0"/>
              <a:t>6</a:t>
            </a:r>
            <a:r>
              <a:rPr lang="zh-CN" altLang="en-US" sz="2400" dirty="0"/>
              <a:t>）</a:t>
            </a:r>
            <a:endParaRPr lang="en-CA" altLang="zh-CN" sz="2400" dirty="0"/>
          </a:p>
          <a:p>
            <a:pPr marL="0" indent="0">
              <a:buNone/>
            </a:pPr>
            <a:r>
              <a:rPr lang="en-CA" altLang="zh-CN" sz="2400" dirty="0"/>
              <a:t>* </a:t>
            </a:r>
            <a:r>
              <a:rPr lang="zh-CN" altLang="en-US" sz="2400" dirty="0"/>
              <a:t>我们一定要明白事情的严重性，一旦选择了不信，就不可能看见永生，就此进入了永死。没有回头的机会了。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12660999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450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zh-CN" altLang="en-US" sz="3200" dirty="0"/>
              <a:t>                   我们在这段经文里学到了什么</a:t>
            </a:r>
            <a:r>
              <a:rPr lang="en-CA" altLang="zh-CN" sz="3200" dirty="0"/>
              <a:t>?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6873"/>
            <a:ext cx="10515600" cy="4600090"/>
          </a:xfrm>
          <a:ln>
            <a:solidFill>
              <a:schemeClr val="tx1"/>
            </a:solidFill>
          </a:ln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zh-CN" altLang="en-US" dirty="0"/>
              <a:t>只有主耶稣的教导是直接从天上来的教导。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主耶稣亲自将天上的事情告诉我们。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当时的犹太人基本都没有接受主耶稣的见证；我们万万不可像那些犹太一样，我们应当尽快积极地领受主耶稣的见证。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我们要知道圣经在这里所说的“领受”的意义。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基督徒不是自称是基督徒就是真的基督徒了；基督徒有圣灵在我们心里的印证。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主耶稣就是三位一体上帝的第二位格 </a:t>
            </a:r>
            <a:r>
              <a:rPr lang="en-US" altLang="zh-CN" dirty="0"/>
              <a:t>- </a:t>
            </a:r>
            <a:r>
              <a:rPr lang="zh-CN" altLang="en-US" dirty="0"/>
              <a:t>圣子。所以主耶稣所说的就是上帝所说的。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圣父、圣子、和圣灵的关系是合一的、是互相谦让的，是彼此顺服的，也是彼此相爱的。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主耶稣本来就是上帝，但是当祂降世为人的时候，祂舍弃了一些祂的特权，甘心降卑为人，完全有一个人的样式。但是当祂战胜了死亡以后，祂就重新得到了祂原来就有的特权。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要得到永生的唯一途径就是信圣子耶稣基督；不信的人绝对没有永生，只有永死。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57953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zh-TW" altLang="en-US" sz="3200" dirty="0"/>
              <a:t>                       約翰福音第二章、第三章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zh-TW" altLang="en-US" dirty="0"/>
              <a:t>在約翰福音第二章、第三章，使徒約翰藉著四個故事介紹我們道成肉身的耶穌基督，如何超越舊約先知和律法的預表，這四個故事分別是</a:t>
            </a:r>
            <a:r>
              <a:rPr lang="en-CA" altLang="zh-TW" dirty="0"/>
              <a:t>:</a:t>
            </a:r>
          </a:p>
          <a:p>
            <a:pPr>
              <a:lnSpc>
                <a:spcPct val="120000"/>
              </a:lnSpc>
            </a:pPr>
            <a:r>
              <a:rPr lang="zh-TW" altLang="en-US" dirty="0"/>
              <a:t>耶穌基督變水為酒，</a:t>
            </a:r>
            <a:endParaRPr lang="en-CA" altLang="zh-TW" dirty="0"/>
          </a:p>
          <a:p>
            <a:pPr>
              <a:lnSpc>
                <a:spcPct val="120000"/>
              </a:lnSpc>
            </a:pPr>
            <a:r>
              <a:rPr lang="zh-TW" altLang="en-US" dirty="0"/>
              <a:t>耶穌基督潔淨聖殿，</a:t>
            </a:r>
            <a:endParaRPr lang="en-CA" altLang="zh-TW" dirty="0"/>
          </a:p>
          <a:p>
            <a:pPr>
              <a:lnSpc>
                <a:spcPct val="120000"/>
              </a:lnSpc>
            </a:pPr>
            <a:r>
              <a:rPr lang="zh-TW" altLang="en-US" dirty="0"/>
              <a:t>耶穌基督與尼哥底母夜間對話論重生，</a:t>
            </a:r>
            <a:endParaRPr lang="en-CA" altLang="zh-TW" dirty="0"/>
          </a:p>
          <a:p>
            <a:pPr>
              <a:lnSpc>
                <a:spcPct val="120000"/>
              </a:lnSpc>
            </a:pPr>
            <a:r>
              <a:rPr lang="zh-TW" altLang="en-US" dirty="0"/>
              <a:t>施洗約翰向門徒講論耶穌基督和自己的工作。</a:t>
            </a:r>
            <a:endParaRPr lang="en-CA" altLang="zh-TW" dirty="0"/>
          </a:p>
          <a:p>
            <a:pPr>
              <a:lnSpc>
                <a:spcPct val="120000"/>
              </a:lnSpc>
            </a:pPr>
            <a:r>
              <a:rPr lang="zh-TW" altLang="en-US" dirty="0"/>
              <a:t>四個故事分別告訴我們，耶穌基督帶來超越猶太教的新創造，耶穌基督以自己的身體取代舊聖殿，耶穌基督是使人重生的那一位，耶穌基督是真正能使人得潔淨，上帝預定要興起的那一位。</a:t>
            </a:r>
            <a:endParaRPr lang="en-CA" altLang="zh-TW" dirty="0"/>
          </a:p>
          <a:p>
            <a:pPr>
              <a:lnSpc>
                <a:spcPct val="120000"/>
              </a:lnSpc>
            </a:pPr>
            <a:r>
              <a:rPr lang="zh-TW" altLang="en-US" dirty="0"/>
              <a:t>今天我們要看的經文，一方面進一步解釋為什麼施洗約翰會在約翰福音</a:t>
            </a:r>
            <a:r>
              <a:rPr lang="en-US" altLang="zh-TW" dirty="0"/>
              <a:t>3</a:t>
            </a:r>
            <a:r>
              <a:rPr lang="zh-TW" altLang="en-US" dirty="0"/>
              <a:t>章</a:t>
            </a:r>
            <a:r>
              <a:rPr lang="en-US" altLang="zh-TW" dirty="0"/>
              <a:t>30</a:t>
            </a:r>
            <a:r>
              <a:rPr lang="zh-TW" altLang="en-US" dirty="0"/>
              <a:t>節說出：「他必興旺，我必衰微。」另一方面也總結與尼哥底母的對話，突顯耶穌的神性，顯明為何「一切信他的都得永生」。</a:t>
            </a:r>
            <a:endParaRPr lang="en-CA" altLang="zh-TW" dirty="0"/>
          </a:p>
          <a:p>
            <a:pPr marL="0" indent="0">
              <a:lnSpc>
                <a:spcPct val="120000"/>
              </a:lnSpc>
              <a:buNone/>
            </a:pPr>
            <a:endParaRPr lang="en-CA" altLang="zh-TW" dirty="0"/>
          </a:p>
          <a:p>
            <a:pPr>
              <a:lnSpc>
                <a:spcPct val="120000"/>
              </a:lnSpc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851682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zh-TW" altLang="en-US" dirty="0"/>
              <a:t>                   </a:t>
            </a:r>
            <a:r>
              <a:rPr lang="zh-TW" altLang="en-US" sz="3200" dirty="0"/>
              <a:t>信耶穌是神的兒子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zh-TW" altLang="en-US" sz="2400" dirty="0"/>
              <a:t>第一，祂是從天上來的</a:t>
            </a:r>
            <a:r>
              <a:rPr lang="en-CA" altLang="zh-TW" sz="2400" dirty="0"/>
              <a:t>------</a:t>
            </a:r>
            <a:r>
              <a:rPr lang="zh-CN" altLang="en-US" sz="2400" dirty="0"/>
              <a:t>说出基督的属天根源；</a:t>
            </a:r>
            <a:endParaRPr lang="en-CA" altLang="zh-TW" sz="2400" dirty="0"/>
          </a:p>
          <a:p>
            <a:r>
              <a:rPr lang="zh-TW" altLang="en-US" sz="2400" dirty="0"/>
              <a:t>第二，</a:t>
            </a:r>
            <a:r>
              <a:rPr lang="zh-CN" altLang="en-US" sz="2400" dirty="0">
                <a:solidFill>
                  <a:srgbClr val="2F2E2E"/>
                </a:solidFill>
                <a:latin typeface="open sans" panose="020B0606030504020204" pitchFamily="34" charset="0"/>
              </a:rPr>
              <a:t>祂</a:t>
            </a:r>
            <a:r>
              <a:rPr lang="zh-TW" altLang="en-US" sz="2400" dirty="0"/>
              <a:t>在萬有之上</a:t>
            </a:r>
            <a:r>
              <a:rPr lang="en-CA" altLang="zh-TW" sz="2400" dirty="0"/>
              <a:t>------</a:t>
            </a:r>
            <a:r>
              <a:rPr lang="zh-CN" altLang="en-US" sz="2400" dirty="0"/>
              <a:t> 说出基督的超越</a:t>
            </a:r>
            <a:endParaRPr lang="en-CA" altLang="zh-TW" sz="2400" dirty="0"/>
          </a:p>
          <a:p>
            <a:r>
              <a:rPr lang="zh-TW" altLang="en-US" sz="2400" dirty="0"/>
              <a:t>第三，</a:t>
            </a:r>
            <a:r>
              <a:rPr lang="zh-CN" altLang="en-US" sz="2400" dirty="0">
                <a:solidFill>
                  <a:srgbClr val="2F2E2E"/>
                </a:solidFill>
                <a:latin typeface="open sans" panose="020B0606030504020204" pitchFamily="34" charset="0"/>
              </a:rPr>
              <a:t>祂</a:t>
            </a:r>
            <a:r>
              <a:rPr lang="zh-TW" altLang="en-US" sz="2400" dirty="0"/>
              <a:t>是神所差來的</a:t>
            </a:r>
            <a:r>
              <a:rPr lang="en-CA" altLang="zh-TW" sz="2400" dirty="0"/>
              <a:t>------</a:t>
            </a:r>
            <a:r>
              <a:rPr lang="zh-CN" altLang="en-US" sz="2400" dirty="0"/>
              <a:t> 说出基督的来历</a:t>
            </a:r>
            <a:endParaRPr lang="en-CA" altLang="zh-TW" sz="2400" dirty="0"/>
          </a:p>
          <a:p>
            <a:r>
              <a:rPr lang="zh-TW" altLang="en-US" sz="2400" dirty="0"/>
              <a:t>第四，</a:t>
            </a:r>
            <a:r>
              <a:rPr lang="zh-CN" altLang="en-US" sz="2400" dirty="0">
                <a:solidFill>
                  <a:srgbClr val="2F2E2E"/>
                </a:solidFill>
                <a:latin typeface="open sans" panose="020B0606030504020204" pitchFamily="34" charset="0"/>
              </a:rPr>
              <a:t>祂</a:t>
            </a:r>
            <a:r>
              <a:rPr lang="zh-TW" altLang="en-US" sz="2400" dirty="0"/>
              <a:t>說神的話</a:t>
            </a:r>
            <a:r>
              <a:rPr lang="en-CA" altLang="zh-TW" sz="2400" dirty="0"/>
              <a:t>------</a:t>
            </a:r>
            <a:r>
              <a:rPr lang="zh-CN" altLang="en-US" sz="2400" dirty="0"/>
              <a:t> 说出基督的话带着神的权柄</a:t>
            </a:r>
            <a:endParaRPr lang="en-CA" altLang="zh-TW" sz="2400" dirty="0"/>
          </a:p>
          <a:p>
            <a:r>
              <a:rPr lang="zh-TW" altLang="en-US" sz="2400" dirty="0"/>
              <a:t>第五，神賜聖靈給</a:t>
            </a:r>
            <a:r>
              <a:rPr lang="zh-CN" altLang="en-US" sz="2400" dirty="0">
                <a:solidFill>
                  <a:srgbClr val="2F2E2E"/>
                </a:solidFill>
                <a:latin typeface="open sans" panose="020B0606030504020204" pitchFamily="34" charset="0"/>
              </a:rPr>
              <a:t>祂</a:t>
            </a:r>
            <a:r>
              <a:rPr lang="zh-TW" altLang="en-US" sz="2400" dirty="0"/>
              <a:t>是沒有限量的</a:t>
            </a:r>
            <a:r>
              <a:rPr lang="en-CA" altLang="zh-TW" sz="2400" dirty="0"/>
              <a:t>------</a:t>
            </a:r>
            <a:r>
              <a:rPr lang="zh-CN" altLang="en-US" sz="2400" dirty="0"/>
              <a:t> 说出基督的丰盛，因受神圣 灵膏立</a:t>
            </a:r>
            <a:endParaRPr lang="en-CA" altLang="zh-TW" sz="2400" dirty="0"/>
          </a:p>
          <a:p>
            <a:r>
              <a:rPr lang="zh-TW" altLang="en-US" sz="2400" dirty="0"/>
              <a:t>第六，父愛</a:t>
            </a:r>
            <a:r>
              <a:rPr lang="zh-CN" altLang="en-US" sz="2400" dirty="0">
                <a:solidFill>
                  <a:srgbClr val="2F2E2E"/>
                </a:solidFill>
                <a:latin typeface="open sans" panose="020B0606030504020204" pitchFamily="34" charset="0"/>
              </a:rPr>
              <a:t>祂</a:t>
            </a:r>
            <a:r>
              <a:rPr lang="en-CA" altLang="zh-CN" sz="2400" dirty="0"/>
              <a:t>------</a:t>
            </a:r>
            <a:r>
              <a:rPr lang="zh-CN" altLang="en-US" sz="2400" dirty="0"/>
              <a:t> 说出基督至尊的身份</a:t>
            </a:r>
            <a:endParaRPr lang="en-CA" altLang="zh-TW" sz="2400" dirty="0"/>
          </a:p>
          <a:p>
            <a:r>
              <a:rPr lang="zh-TW" altLang="en-US" sz="2400" dirty="0"/>
              <a:t>第七，父已將萬有交在</a:t>
            </a:r>
            <a:r>
              <a:rPr lang="zh-CN" altLang="en-US" sz="2400" dirty="0">
                <a:solidFill>
                  <a:srgbClr val="2F2E2E"/>
                </a:solidFill>
                <a:latin typeface="open sans" panose="020B0606030504020204" pitchFamily="34" charset="0"/>
              </a:rPr>
              <a:t>祂</a:t>
            </a:r>
            <a:r>
              <a:rPr lang="zh-TW" altLang="en-US" sz="2400" dirty="0"/>
              <a:t>手裡</a:t>
            </a:r>
            <a:r>
              <a:rPr lang="en-CA" altLang="zh-TW" sz="2400" dirty="0"/>
              <a:t>------</a:t>
            </a:r>
            <a:r>
              <a:rPr lang="zh-CN" altLang="en-US" sz="2400" dirty="0"/>
              <a:t> 说出 基督的主权，包括人的命运</a:t>
            </a:r>
            <a:endParaRPr lang="en-CA" altLang="zh-CN" sz="2400" dirty="0"/>
          </a:p>
          <a:p>
            <a:r>
              <a:rPr lang="zh-TW" altLang="en-US" sz="2400" dirty="0"/>
              <a:t>第</a:t>
            </a:r>
            <a:r>
              <a:rPr lang="ja-JP" altLang="en-US" sz="2400" dirty="0"/>
              <a:t>八</a:t>
            </a:r>
            <a:r>
              <a:rPr lang="zh-TW" altLang="en-US" sz="2400" dirty="0"/>
              <a:t>，</a:t>
            </a:r>
            <a:r>
              <a:rPr lang="zh-CN" altLang="en-US" sz="2400" dirty="0"/>
              <a:t>祂是人得永生的关键</a:t>
            </a:r>
            <a:r>
              <a:rPr lang="en-CA" altLang="zh-CN" sz="2400" dirty="0"/>
              <a:t>------</a:t>
            </a:r>
            <a:r>
              <a:rPr lang="zh-CN" altLang="en-US" sz="2400" dirty="0"/>
              <a:t> 说出基督的承诺，只要信衪，人 就要得救。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3360638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ja-JP" altLang="en-US" dirty="0"/>
              <a:t>          </a:t>
            </a:r>
            <a:r>
              <a:rPr lang="ja-JP" altLang="en-US" sz="3200" dirty="0"/>
              <a:t>约</a:t>
            </a:r>
            <a:r>
              <a:rPr lang="ja-JP" altLang="en-US" sz="3200" b="1" dirty="0"/>
              <a:t>翰福音 第三章的 </a:t>
            </a:r>
            <a:r>
              <a:rPr lang="en-CA" altLang="ja-JP" sz="3200" b="1" dirty="0"/>
              <a:t>“</a:t>
            </a:r>
            <a:r>
              <a:rPr lang="ja-JP" alt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必</a:t>
            </a:r>
            <a:r>
              <a:rPr lang="ja-JP" alt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须</a:t>
            </a:r>
            <a:r>
              <a:rPr lang="en-CA" altLang="ja-JP" sz="3200" b="1" dirty="0"/>
              <a:t>”</a:t>
            </a:r>
            <a:endParaRPr lang="en-CA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en-US" altLang="zh-CN" sz="2000" dirty="0"/>
              <a:t>『</a:t>
            </a:r>
            <a:r>
              <a:rPr lang="zh-CN" altLang="en-US" sz="2000" dirty="0"/>
              <a:t>你们</a:t>
            </a:r>
            <a:r>
              <a:rPr lang="zh-CN" altLang="en-US" sz="2000" u="sng" dirty="0"/>
              <a:t>必须</a:t>
            </a:r>
            <a:r>
              <a:rPr lang="zh-CN" altLang="en-US" sz="2000" dirty="0"/>
              <a:t>重生</a:t>
            </a:r>
            <a:r>
              <a:rPr lang="en-US" altLang="zh-CN" sz="2000" dirty="0"/>
              <a:t>』</a:t>
            </a:r>
            <a:r>
              <a:rPr lang="ja-JP" altLang="en-US" sz="2000" dirty="0"/>
              <a:t>约</a:t>
            </a:r>
            <a:r>
              <a:rPr lang="en-CA" sz="2000" b="1" dirty="0"/>
              <a:t>3:7 (</a:t>
            </a:r>
            <a:r>
              <a:rPr lang="el-GR" sz="2000" dirty="0"/>
              <a:t>01163 δεῖ </a:t>
            </a:r>
            <a:r>
              <a:rPr lang="en-CA" sz="2000" dirty="0"/>
              <a:t>)</a:t>
            </a:r>
            <a:r>
              <a:rPr lang="en-CA" sz="2000" b="1" dirty="0"/>
              <a:t>     </a:t>
            </a:r>
            <a:r>
              <a:rPr lang="ja-JP" altLang="en-US" sz="2000" b="1" dirty="0"/>
              <a:t>约</a:t>
            </a:r>
            <a:r>
              <a:rPr lang="en-CA" altLang="ja-JP" sz="2000" b="1" dirty="0"/>
              <a:t>3:</a:t>
            </a:r>
            <a:r>
              <a:rPr lang="en-US" altLang="ja-JP" sz="2000" dirty="0"/>
              <a:t> 1</a:t>
            </a:r>
            <a:r>
              <a:rPr lang="ja-JP" altLang="en-US" sz="2000" dirty="0"/>
              <a:t>～</a:t>
            </a:r>
            <a:r>
              <a:rPr lang="en-US" altLang="ja-JP" sz="2000" dirty="0"/>
              <a:t>8 </a:t>
            </a:r>
            <a:r>
              <a:rPr lang="ja-JP" altLang="en-US" sz="2000" dirty="0"/>
              <a:t>节   </a:t>
            </a:r>
            <a:r>
              <a:rPr lang="en-CA" altLang="ja-JP" sz="2000" dirty="0"/>
              <a:t>(</a:t>
            </a:r>
            <a:r>
              <a:rPr lang="ja-JP" altLang="en-US" sz="2000" dirty="0"/>
              <a:t>罪人的必须</a:t>
            </a:r>
            <a:r>
              <a:rPr lang="en-CA" altLang="ja-JP" sz="2000" dirty="0"/>
              <a:t>)</a:t>
            </a:r>
          </a:p>
          <a:p>
            <a:endParaRPr lang="en-CA" sz="2000" b="1" dirty="0"/>
          </a:p>
          <a:p>
            <a:r>
              <a:rPr lang="zh-CN" altLang="en-US" sz="2000" dirty="0"/>
              <a:t>摩西在旷野怎样举蛇，人子也</a:t>
            </a:r>
            <a:r>
              <a:rPr lang="zh-CN" altLang="en-US" sz="2000" u="sng" dirty="0"/>
              <a:t>必</a:t>
            </a:r>
            <a:r>
              <a:rPr lang="zh-CN" altLang="en-US" sz="2000" dirty="0"/>
              <a:t>照样被举起来 </a:t>
            </a:r>
            <a:r>
              <a:rPr lang="ja-JP" altLang="en-US" sz="2000" dirty="0"/>
              <a:t>约</a:t>
            </a:r>
            <a:r>
              <a:rPr lang="en-CA" sz="2000" b="1" dirty="0"/>
              <a:t>3:14 (</a:t>
            </a:r>
            <a:r>
              <a:rPr lang="el-GR" sz="2000" dirty="0"/>
              <a:t>01163 δεῖ </a:t>
            </a:r>
            <a:r>
              <a:rPr lang="en-CA" sz="2000" dirty="0"/>
              <a:t>)</a:t>
            </a:r>
            <a:r>
              <a:rPr lang="en-CA" sz="2000" b="1" dirty="0"/>
              <a:t>   </a:t>
            </a:r>
            <a:r>
              <a:rPr lang="ja-JP" altLang="en-US" sz="2000" b="1" dirty="0"/>
              <a:t> 约</a:t>
            </a:r>
            <a:r>
              <a:rPr lang="en-CA" altLang="ja-JP" sz="2000" b="1" dirty="0"/>
              <a:t>3:</a:t>
            </a:r>
            <a:r>
              <a:rPr lang="en-US" altLang="ja-JP" sz="2000" dirty="0"/>
              <a:t> 9</a:t>
            </a:r>
            <a:r>
              <a:rPr lang="ja-JP" altLang="en-US" sz="2000" dirty="0"/>
              <a:t>～</a:t>
            </a:r>
            <a:r>
              <a:rPr lang="en-US" altLang="ja-JP" sz="2000" dirty="0"/>
              <a:t>21 </a:t>
            </a:r>
            <a:r>
              <a:rPr lang="ja-JP" altLang="en-US" sz="2000" dirty="0"/>
              <a:t>节   </a:t>
            </a:r>
            <a:r>
              <a:rPr lang="en-CA" altLang="ja-JP" sz="2000" dirty="0"/>
              <a:t>(</a:t>
            </a:r>
            <a:r>
              <a:rPr lang="ja-JP" altLang="en-US" sz="2000" dirty="0"/>
              <a:t>救主的必须</a:t>
            </a:r>
            <a:r>
              <a:rPr lang="en-CA" altLang="ja-JP" sz="2000" dirty="0"/>
              <a:t>)</a:t>
            </a:r>
          </a:p>
          <a:p>
            <a:endParaRPr lang="en-CA" sz="2000" b="1" dirty="0"/>
          </a:p>
          <a:p>
            <a:r>
              <a:rPr lang="en-CA" altLang="zh-CN" sz="2000" dirty="0"/>
              <a:t>{</a:t>
            </a:r>
            <a:r>
              <a:rPr lang="zh-CN" altLang="en-US" sz="2000" dirty="0"/>
              <a:t>但行真理的</a:t>
            </a:r>
            <a:r>
              <a:rPr lang="zh-CN" altLang="en-US" sz="2000" i="1" dirty="0"/>
              <a:t>必 </a:t>
            </a:r>
            <a:r>
              <a:rPr lang="zh-CN" altLang="en-US" sz="2000" dirty="0"/>
              <a:t>来就光，要显明他所行的是靠　神而行。</a:t>
            </a:r>
            <a:r>
              <a:rPr lang="ja-JP" altLang="en-US" sz="2000" dirty="0"/>
              <a:t>约</a:t>
            </a:r>
            <a:r>
              <a:rPr lang="en-CA" sz="2000" b="1" dirty="0"/>
              <a:t>3:21}</a:t>
            </a:r>
          </a:p>
          <a:p>
            <a:pPr marL="0" indent="0">
              <a:buNone/>
            </a:pPr>
            <a:r>
              <a:rPr lang="en-CA" sz="2000" dirty="0"/>
              <a:t>     (</a:t>
            </a:r>
            <a:r>
              <a:rPr lang="el-GR" sz="2000" dirty="0"/>
              <a:t>01161 δέ</a:t>
            </a:r>
            <a:r>
              <a:rPr lang="en-CA" sz="2000" dirty="0"/>
              <a:t>) {</a:t>
            </a:r>
            <a:r>
              <a:rPr lang="en-US" altLang="en-US" sz="2000" dirty="0">
                <a:solidFill>
                  <a:srgbClr val="000000"/>
                </a:solidFill>
                <a:latin typeface="Arial Unicode MS"/>
              </a:rPr>
              <a:t>(</a:t>
            </a:r>
            <a:r>
              <a:rPr lang="en-US" altLang="en-US" sz="2000" dirty="0" err="1">
                <a:solidFill>
                  <a:srgbClr val="000000"/>
                </a:solidFill>
                <a:latin typeface="Arial Unicode MS"/>
              </a:rPr>
              <a:t>表达对比</a:t>
            </a:r>
            <a:r>
              <a:rPr lang="en-US" altLang="en-US" sz="2000" dirty="0">
                <a:solidFill>
                  <a:srgbClr val="000000"/>
                </a:solidFill>
                <a:latin typeface="Arial Unicode MS"/>
              </a:rPr>
              <a:t>) </a:t>
            </a:r>
            <a:r>
              <a:rPr lang="en-US" altLang="en-US" sz="2000" dirty="0" err="1">
                <a:solidFill>
                  <a:srgbClr val="000000"/>
                </a:solidFill>
                <a:latin typeface="Arial Unicode MS"/>
              </a:rPr>
              <a:t>然而</a:t>
            </a:r>
            <a:r>
              <a:rPr lang="en-US" altLang="en-US" sz="2000" dirty="0">
                <a:solidFill>
                  <a:srgbClr val="000000"/>
                </a:solidFill>
                <a:latin typeface="Arial Unicode MS"/>
              </a:rPr>
              <a:t>, </a:t>
            </a:r>
            <a:r>
              <a:rPr lang="en-US" altLang="en-US" sz="2000" dirty="0" err="1">
                <a:solidFill>
                  <a:srgbClr val="000000"/>
                </a:solidFill>
                <a:latin typeface="Arial Unicode MS"/>
              </a:rPr>
              <a:t>另一方面</a:t>
            </a:r>
            <a:r>
              <a:rPr lang="en-US" altLang="en-US" sz="2000" dirty="0"/>
              <a:t> ; </a:t>
            </a:r>
            <a:r>
              <a:rPr lang="en-US" altLang="ja-JP" sz="2000" dirty="0"/>
              <a:t>(</a:t>
            </a:r>
            <a:r>
              <a:rPr lang="ja-JP" altLang="en-US" sz="2000" dirty="0"/>
              <a:t>强调</a:t>
            </a:r>
            <a:r>
              <a:rPr lang="en-US" altLang="ja-JP" sz="2000" dirty="0"/>
              <a:t>) </a:t>
            </a:r>
            <a:r>
              <a:rPr lang="ja-JP" altLang="en-US" sz="2000" dirty="0"/>
              <a:t>而且 </a:t>
            </a:r>
            <a:r>
              <a:rPr lang="en-CA" altLang="ja-JP" sz="2000" dirty="0"/>
              <a:t>}</a:t>
            </a:r>
            <a:endParaRPr lang="en-US" altLang="en-US" sz="2000" dirty="0">
              <a:latin typeface="Arial" panose="020B0604020202020204" pitchFamily="34" charset="0"/>
            </a:endParaRPr>
          </a:p>
          <a:p>
            <a:endParaRPr lang="en-CA" sz="2000" b="1" dirty="0"/>
          </a:p>
          <a:p>
            <a:pPr>
              <a:lnSpc>
                <a:spcPct val="120000"/>
              </a:lnSpc>
            </a:pPr>
            <a:r>
              <a:rPr lang="zh-CN" altLang="en-US" sz="2000" dirty="0"/>
              <a:t>他</a:t>
            </a:r>
            <a:r>
              <a:rPr lang="zh-CN" altLang="en-US" sz="2000" u="sng" dirty="0"/>
              <a:t>必</a:t>
            </a:r>
            <a:r>
              <a:rPr lang="zh-CN" altLang="en-US" sz="2000" dirty="0"/>
              <a:t>兴旺，我</a:t>
            </a:r>
            <a:r>
              <a:rPr lang="zh-CN" altLang="en-US" sz="2000" i="1" dirty="0"/>
              <a:t>必 </a:t>
            </a:r>
            <a:r>
              <a:rPr lang="zh-CN" altLang="en-US" sz="2000" dirty="0"/>
              <a:t>衰微。</a:t>
            </a:r>
            <a:r>
              <a:rPr lang="ja-JP" altLang="en-US" sz="2000" dirty="0"/>
              <a:t>约</a:t>
            </a:r>
            <a:r>
              <a:rPr lang="en-CA" sz="2000" b="1" dirty="0"/>
              <a:t>3:30 (</a:t>
            </a:r>
            <a:r>
              <a:rPr lang="el-GR" sz="2000" dirty="0"/>
              <a:t>01163 δεῖ </a:t>
            </a:r>
            <a:r>
              <a:rPr lang="en-CA" sz="2000" dirty="0"/>
              <a:t>) (</a:t>
            </a:r>
            <a:r>
              <a:rPr lang="zh-CN" altLang="en-US" sz="2000" dirty="0"/>
              <a:t>施浸约翰的见证不是以自我为中心，而是以基督为中心</a:t>
            </a:r>
            <a:r>
              <a:rPr lang="en-CA" altLang="zh-CN" sz="2000" dirty="0"/>
              <a:t>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/>
              <a:t>    </a:t>
            </a:r>
            <a:r>
              <a:rPr lang="en-CA" altLang="zh-CN" sz="2000" dirty="0"/>
              <a:t>(</a:t>
            </a:r>
            <a:r>
              <a:rPr lang="zh-CN" altLang="en-US" sz="2000" dirty="0"/>
              <a:t>掌权者的必须</a:t>
            </a:r>
            <a:r>
              <a:rPr lang="en-CA" altLang="zh-CN" sz="2000" dirty="0"/>
              <a:t>)   (</a:t>
            </a:r>
            <a:r>
              <a:rPr lang="ja-JP" altLang="en-US" sz="2000" dirty="0"/>
              <a:t>仆人的必须</a:t>
            </a:r>
            <a:r>
              <a:rPr lang="en-CA" altLang="ja-JP" sz="2000" dirty="0"/>
              <a:t>)</a:t>
            </a:r>
            <a:endParaRPr lang="en-CA" sz="2000" dirty="0"/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/>
              <a:t>    </a:t>
            </a:r>
            <a:r>
              <a:rPr lang="en-CA" altLang="zh-CN" sz="2000" dirty="0"/>
              <a:t>*</a:t>
            </a:r>
            <a:r>
              <a:rPr lang="zh-CN" altLang="en-US" sz="2000" dirty="0"/>
              <a:t>神看重我们事奉的心态过于工作本身</a:t>
            </a:r>
            <a:r>
              <a:rPr lang="en-CA" altLang="zh-CN" sz="2000" dirty="0"/>
              <a:t>, </a:t>
            </a:r>
            <a:r>
              <a:rPr lang="zh-CN" altLang="en-US" sz="2000" dirty="0"/>
              <a:t>服事主的人应认清自己的身份 乃是基督的仆人，因我们的使命乃是 </a:t>
            </a:r>
            <a:endParaRPr lang="en-CA" altLang="zh-CN" sz="2000" dirty="0"/>
          </a:p>
          <a:p>
            <a:pPr marL="0" indent="0">
              <a:lnSpc>
                <a:spcPct val="120000"/>
              </a:lnSpc>
              <a:buNone/>
            </a:pPr>
            <a:r>
              <a:rPr lang="en-CA" altLang="zh-CN" sz="2000" dirty="0"/>
              <a:t>       </a:t>
            </a:r>
            <a:r>
              <a:rPr lang="zh-CN" altLang="en-US" sz="2000" dirty="0"/>
              <a:t>作基督的見证人。我们所作的一切，都是以彰显基督的性情， 彰显基督的荣耀</a:t>
            </a:r>
            <a:r>
              <a:rPr lang="en-US" altLang="zh-CN" sz="2000" dirty="0"/>
              <a:t>(</a:t>
            </a:r>
            <a:r>
              <a:rPr lang="zh-CN" altLang="en-US" sz="1900" dirty="0"/>
              <a:t>腓</a:t>
            </a:r>
            <a:r>
              <a:rPr lang="en-CA" altLang="zh-CN" sz="1900" dirty="0"/>
              <a:t>1:</a:t>
            </a:r>
            <a:r>
              <a:rPr lang="zh-CN" altLang="en-US" sz="1900" dirty="0"/>
              <a:t> </a:t>
            </a:r>
            <a:r>
              <a:rPr lang="en-US" altLang="zh-CN" sz="1900" dirty="0"/>
              <a:t>20</a:t>
            </a:r>
            <a:r>
              <a:rPr lang="en-US" altLang="zh-CN" sz="2000" dirty="0"/>
              <a:t>)</a:t>
            </a:r>
            <a:r>
              <a:rPr lang="zh-CN" altLang="en-US" sz="2000" dirty="0"/>
              <a:t>。</a:t>
            </a:r>
            <a:endParaRPr lang="en-CA" sz="2000" dirty="0"/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/>
              <a:t>    </a:t>
            </a:r>
            <a:r>
              <a:rPr lang="en-CA" altLang="zh-CN" sz="2000" dirty="0"/>
              <a:t>*</a:t>
            </a:r>
            <a:r>
              <a:rPr lang="zh-CN" altLang="en-US" sz="2000" dirty="0"/>
              <a:t>这句话的属灵涵义，乃是要我们注意基督的生命在我们里面是 越过越兴旺</a:t>
            </a:r>
            <a:endParaRPr lang="en-CA" altLang="zh-CN" sz="2000" dirty="0"/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/>
              <a:t>      而我们天然的生命越过越萎缩，自己的成分越过越减少</a:t>
            </a: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253496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88273-FF1C-1803-ACDF-36C39ED9F23E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zh-CN" altLang="en-US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             祂必兴旺我必衰微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C70CEE-253C-227D-C165-30F43D6C61D5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 algn="l" rtl="0" fontAlgn="base"/>
            <a:r>
              <a:rPr lang="zh-CN" altLang="en-US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约</a:t>
            </a:r>
            <a:r>
              <a:rPr lang="en-US" altLang="zh-CN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3:22-30</a:t>
            </a:r>
            <a:r>
              <a:rPr lang="zh-CN" altLang="en-US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，我必衰微</a:t>
            </a:r>
            <a:r>
              <a:rPr lang="en-US" altLang="zh-CN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---</a:t>
            </a:r>
            <a:r>
              <a:rPr lang="zh-CN" altLang="en-US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谦卑的施洗约翰，</a:t>
            </a:r>
            <a:endParaRPr lang="en-CA" altLang="zh-CN" b="0" i="0" dirty="0">
              <a:solidFill>
                <a:srgbClr val="2F2E2E"/>
              </a:solidFill>
              <a:effectLst/>
              <a:latin typeface="open sans" panose="020B0606030504020204" pitchFamily="34" charset="0"/>
            </a:endParaRPr>
          </a:p>
          <a:p>
            <a:pPr algn="l" rtl="0" fontAlgn="base"/>
            <a:endParaRPr lang="zh-CN" altLang="en-US" b="0" i="0" dirty="0">
              <a:solidFill>
                <a:srgbClr val="2F2E2E"/>
              </a:solidFill>
              <a:effectLst/>
              <a:latin typeface="open sans" panose="020B0606030504020204" pitchFamily="34" charset="0"/>
            </a:endParaRPr>
          </a:p>
          <a:p>
            <a:pPr algn="l" rtl="0" fontAlgn="base"/>
            <a:r>
              <a:rPr lang="zh-CN" altLang="en-US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约</a:t>
            </a:r>
            <a:r>
              <a:rPr lang="en-US" altLang="zh-CN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3:31-36</a:t>
            </a:r>
            <a:r>
              <a:rPr lang="zh-CN" altLang="en-US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，祂必兴旺</a:t>
            </a:r>
            <a:r>
              <a:rPr lang="en-US" altLang="zh-CN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---</a:t>
            </a:r>
            <a:r>
              <a:rPr lang="zh-CN" altLang="en-US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超越的耶稣基督！</a:t>
            </a:r>
            <a:endParaRPr lang="en-CA" altLang="zh-CN" b="0" i="0" dirty="0">
              <a:solidFill>
                <a:srgbClr val="2F2E2E"/>
              </a:solidFill>
              <a:effectLst/>
              <a:latin typeface="open sans" panose="020B0606030504020204" pitchFamily="34" charset="0"/>
            </a:endParaRPr>
          </a:p>
          <a:p>
            <a:pPr algn="l" rtl="0" fontAlgn="base"/>
            <a:endParaRPr lang="en-CA" altLang="zh-CN" b="0" i="0" dirty="0">
              <a:solidFill>
                <a:srgbClr val="2F2E2E"/>
              </a:solidFill>
              <a:effectLst/>
              <a:latin typeface="open sans" panose="020B0606030504020204" pitchFamily="34" charset="0"/>
            </a:endParaRPr>
          </a:p>
          <a:p>
            <a:pPr algn="l" rtl="0" fontAlgn="base"/>
            <a:r>
              <a:rPr lang="zh-CN" altLang="en-US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约</a:t>
            </a:r>
            <a:r>
              <a:rPr lang="en-US" altLang="zh-CN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3:31-36</a:t>
            </a:r>
            <a:r>
              <a:rPr lang="zh-CN" altLang="en-US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这一段圣经，从用词习惯和神学思想上看，都更像是使徒约翰的论述。比如，“从天上来的，”“神所差来的，”“父爱子，” “信子的人有永生”等，尤其对比本书结束时约翰福音的写作目的（约</a:t>
            </a:r>
            <a:r>
              <a:rPr lang="en-US" altLang="zh-CN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20:31</a:t>
            </a:r>
            <a:r>
              <a:rPr lang="zh-CN" altLang="en-US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），都更符合使徒约翰的神学思想和约翰福音的连贯主题。</a:t>
            </a:r>
            <a:endParaRPr lang="en-CA" altLang="zh-CN" b="0" i="0" dirty="0">
              <a:solidFill>
                <a:srgbClr val="2F2E2E"/>
              </a:solidFill>
              <a:effectLst/>
              <a:latin typeface="open sans" panose="020B0606030504020204" pitchFamily="34" charset="0"/>
            </a:endParaRPr>
          </a:p>
          <a:p>
            <a:pPr algn="l" rtl="0" fontAlgn="base"/>
            <a:r>
              <a:rPr lang="zh-CN" altLang="en-US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但有一点可以肯定，无论这段话出自谁的口，都是圣灵所默示永远不变的神的话语！</a:t>
            </a:r>
          </a:p>
          <a:p>
            <a:pPr marL="0" indent="0" algn="l" rtl="0" fontAlgn="base">
              <a:buNone/>
            </a:pPr>
            <a:endParaRPr lang="zh-CN" altLang="en-US" b="0" i="0" dirty="0">
              <a:solidFill>
                <a:srgbClr val="2F2E2E"/>
              </a:solidFill>
              <a:effectLst/>
              <a:latin typeface="open sans" panose="020B0606030504020204" pitchFamily="34" charset="0"/>
            </a:endParaRPr>
          </a:p>
          <a:p>
            <a:pPr algn="l" rtl="0" fontAlgn="base"/>
            <a:endParaRPr lang="zh-CN" altLang="en-US" b="0" i="0" dirty="0">
              <a:solidFill>
                <a:srgbClr val="2F2E2E"/>
              </a:solidFill>
              <a:effectLst/>
              <a:latin typeface="open sans" panose="020B0606030504020204" pitchFamily="34" charset="0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28507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848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zh-TW" altLang="en-US" dirty="0"/>
              <a:t>                </a:t>
            </a:r>
            <a:r>
              <a:rPr lang="zh-TW" altLang="en-US" sz="3200" dirty="0"/>
              <a:t>約 翰 福 音 </a:t>
            </a:r>
            <a:r>
              <a:rPr lang="en-US" altLang="zh-TW" sz="3200" dirty="0"/>
              <a:t>3:31-36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5535"/>
            <a:ext cx="10515600" cy="458142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altLang="zh-CN" sz="2400" b="1" baseline="30000" dirty="0"/>
              <a:t>31 </a:t>
            </a:r>
            <a:r>
              <a:rPr lang="zh-CN" altLang="en-US" sz="2400" dirty="0"/>
              <a:t>「 从 天 上 来 的 是 在 万 有 之 上 ； 从 地 上 来 的 是 属 乎 地 ， 他 所 说 的 也 是 属 乎 地 。 从 天 上 来 的 是 在 万 有 之 上 。</a:t>
            </a:r>
          </a:p>
          <a:p>
            <a:pPr>
              <a:lnSpc>
                <a:spcPct val="110000"/>
              </a:lnSpc>
            </a:pPr>
            <a:r>
              <a:rPr lang="en-US" altLang="zh-CN" sz="2400" b="1" baseline="30000" dirty="0"/>
              <a:t>32 </a:t>
            </a:r>
            <a:r>
              <a:rPr lang="zh-CN" altLang="en-US" sz="2400" dirty="0"/>
              <a:t>他 将 所 见 所 闻 的 见 证 出 来 ， 只 是 没 有 人 领 受 他 的 见 证 。</a:t>
            </a:r>
          </a:p>
          <a:p>
            <a:pPr>
              <a:lnSpc>
                <a:spcPct val="110000"/>
              </a:lnSpc>
            </a:pPr>
            <a:r>
              <a:rPr lang="en-US" altLang="zh-CN" sz="2400" b="1" baseline="30000" dirty="0"/>
              <a:t>33 </a:t>
            </a:r>
            <a:r>
              <a:rPr lang="zh-CN" altLang="en-US" sz="2400" dirty="0"/>
              <a:t>那 领 受 他 见 证 的 ， 就 印 上 印 ， 证 明 神 是 真 的 。</a:t>
            </a:r>
          </a:p>
          <a:p>
            <a:pPr>
              <a:lnSpc>
                <a:spcPct val="110000"/>
              </a:lnSpc>
            </a:pPr>
            <a:r>
              <a:rPr lang="en-US" altLang="zh-CN" sz="2400" b="1" baseline="30000" dirty="0"/>
              <a:t>34 </a:t>
            </a:r>
            <a:r>
              <a:rPr lang="zh-CN" altLang="en-US" sz="2400" dirty="0"/>
              <a:t>神 所 差 来 的 就 说 神 的 话 ， 因 为 神 赐 圣 灵 给 他 是 没 有 限 量 的 。</a:t>
            </a:r>
          </a:p>
          <a:p>
            <a:pPr>
              <a:lnSpc>
                <a:spcPct val="110000"/>
              </a:lnSpc>
            </a:pPr>
            <a:r>
              <a:rPr lang="en-US" altLang="zh-CN" sz="2400" b="1" baseline="30000" dirty="0"/>
              <a:t>35 </a:t>
            </a:r>
            <a:r>
              <a:rPr lang="zh-CN" altLang="en-US" sz="2400" dirty="0"/>
              <a:t>父 爱 子 ， 已 将 万 有 交 在 他 手 里 。</a:t>
            </a:r>
          </a:p>
          <a:p>
            <a:pPr>
              <a:lnSpc>
                <a:spcPct val="110000"/>
              </a:lnSpc>
            </a:pPr>
            <a:r>
              <a:rPr lang="en-US" altLang="zh-CN" sz="2400" b="1" baseline="30000" dirty="0"/>
              <a:t>36 </a:t>
            </a:r>
            <a:r>
              <a:rPr lang="zh-CN" altLang="en-US" sz="2400" dirty="0"/>
              <a:t>信 子 的 人 有 永 生 ； 不 信 子 的 人 得 不 着 永 生 （ 原 文 作 不 得 见 永 生 ） ， 神 的 震 怒 常 在 他 身 上 。 」</a:t>
            </a:r>
          </a:p>
        </p:txBody>
      </p:sp>
    </p:spTree>
    <p:extLst>
      <p:ext uri="{BB962C8B-B14F-4D97-AF65-F5344CB8AC3E}">
        <p14:creationId xmlns:p14="http://schemas.microsoft.com/office/powerpoint/2010/main" val="1531483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altLang="zh-CN" sz="3600" b="1" baseline="30000" dirty="0"/>
              <a:t>31</a:t>
            </a:r>
            <a:r>
              <a:rPr lang="en-US" altLang="zh-CN" sz="3100" b="1" baseline="30000" dirty="0"/>
              <a:t> </a:t>
            </a:r>
            <a:r>
              <a:rPr lang="zh-CN" altLang="en-US" sz="3100" dirty="0"/>
              <a:t> </a:t>
            </a:r>
            <a:r>
              <a:rPr lang="zh-CN" altLang="en-US" sz="3100" dirty="0">
                <a:solidFill>
                  <a:srgbClr val="FF0000"/>
                </a:solidFill>
              </a:rPr>
              <a:t>从 天 上 来 的 </a:t>
            </a:r>
            <a:r>
              <a:rPr lang="zh-CN" altLang="en-US" sz="3100" dirty="0"/>
              <a:t>是 在 万 有 之 上 ； </a:t>
            </a:r>
            <a:br>
              <a:rPr lang="en-CA" altLang="zh-CN" sz="3100" dirty="0"/>
            </a:br>
            <a:r>
              <a:rPr lang="en-CA" altLang="zh-CN" sz="3100" dirty="0"/>
              <a:t>     </a:t>
            </a:r>
            <a:r>
              <a:rPr lang="zh-CN" altLang="en-US" sz="3100" dirty="0"/>
              <a:t>从 地 上 来 的 是 属 乎 地 ， 他 所 说 的 也 是 属 乎 地 。 </a:t>
            </a:r>
            <a:br>
              <a:rPr lang="en-CA" altLang="zh-CN" sz="3100" dirty="0"/>
            </a:br>
            <a:r>
              <a:rPr lang="en-CA" altLang="zh-CN" sz="3100" dirty="0"/>
              <a:t>     </a:t>
            </a:r>
            <a:r>
              <a:rPr lang="zh-CN" altLang="en-US" sz="3100" dirty="0"/>
              <a:t>从 天 上 来 的 是 在 万 有 之 上 。</a:t>
            </a:r>
            <a:endParaRPr lang="en-CA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3084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zh-CN" altLang="en-US" sz="1600" dirty="0"/>
              <a:t>“有一个人，是从上帝那里差来的，名叫约翰。”（约 </a:t>
            </a:r>
            <a:r>
              <a:rPr lang="en-US" altLang="zh-CN" sz="1600" dirty="0"/>
              <a:t>1</a:t>
            </a:r>
            <a:r>
              <a:rPr lang="zh-CN" altLang="en-US" sz="1600" dirty="0"/>
              <a:t>：</a:t>
            </a:r>
            <a:r>
              <a:rPr lang="en-US" altLang="zh-CN" sz="1600" dirty="0"/>
              <a:t>6</a:t>
            </a:r>
            <a:r>
              <a:rPr lang="zh-CN" altLang="en-US" sz="1600" dirty="0"/>
              <a:t>）</a:t>
            </a:r>
            <a:endParaRPr lang="en-CA" altLang="zh-CN" sz="1600" dirty="0"/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1600" dirty="0"/>
              <a:t>施洗约翰来到世界，是上帝差他来的。所以他是被差遣来到世界的。我们可以说施洗约翰是被动地来的世界。</a:t>
            </a:r>
            <a:endParaRPr lang="en-CA" altLang="zh-CN" sz="1600" dirty="0"/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1600" dirty="0">
                <a:solidFill>
                  <a:srgbClr val="FF0000"/>
                </a:solidFill>
              </a:rPr>
              <a:t>“从天上来的</a:t>
            </a:r>
            <a:r>
              <a:rPr lang="zh-CN" altLang="en-US" sz="1600" dirty="0"/>
              <a:t>”，不是“从天上差下来的”。是主动从天上来的。</a:t>
            </a:r>
            <a:endParaRPr lang="en-CA" altLang="zh-CN" sz="1600" dirty="0"/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1600" dirty="0"/>
              <a:t>“除了从天降下仍旧在天的人子，没有人升过天。”</a:t>
            </a:r>
            <a:endParaRPr lang="en-CA" altLang="zh-CN" sz="1600" dirty="0"/>
          </a:p>
          <a:p>
            <a:pPr>
              <a:lnSpc>
                <a:spcPct val="120000"/>
              </a:lnSpc>
            </a:pPr>
            <a:r>
              <a:rPr lang="zh-CN" altLang="en-US" sz="1600" dirty="0"/>
              <a:t>从天上来的，是在万有之上 </a:t>
            </a:r>
            <a:r>
              <a:rPr lang="en-US" altLang="zh-CN" sz="1600" dirty="0"/>
              <a:t>He who comes </a:t>
            </a:r>
            <a:r>
              <a:rPr lang="en-US" altLang="zh-CN" sz="1600" b="1" dirty="0"/>
              <a:t>from above</a:t>
            </a:r>
            <a:r>
              <a:rPr lang="en-US" altLang="zh-CN" sz="1600" dirty="0"/>
              <a:t> is above all.</a:t>
            </a:r>
          </a:p>
          <a:p>
            <a:pPr>
              <a:lnSpc>
                <a:spcPct val="120000"/>
              </a:lnSpc>
            </a:pPr>
            <a:r>
              <a:rPr lang="zh-CN" altLang="en-US" sz="1600" dirty="0"/>
              <a:t>“</a:t>
            </a:r>
            <a:r>
              <a:rPr lang="zh-CN" altLang="en-US" sz="1600" dirty="0">
                <a:solidFill>
                  <a:srgbClr val="FF0000"/>
                </a:solidFill>
              </a:rPr>
              <a:t>从天上来的</a:t>
            </a:r>
            <a:r>
              <a:rPr lang="zh-CN" altLang="en-US" sz="1600" dirty="0"/>
              <a:t>” 是指主耶稣基督。</a:t>
            </a:r>
            <a:r>
              <a:rPr lang="zh-CN" altLang="en-US" sz="1100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马太福音第一章记载耶稣基督的降生，指明耶稣的诞生应验旧约关于“童女怀孕生子”的预言：</a:t>
            </a:r>
            <a:endParaRPr lang="en-CA" altLang="zh-CN" sz="1600" dirty="0"/>
          </a:p>
          <a:p>
            <a:pPr>
              <a:lnSpc>
                <a:spcPct val="120000"/>
              </a:lnSpc>
            </a:pPr>
            <a:r>
              <a:rPr lang="zh-CN" altLang="en-US" sz="1600" dirty="0"/>
              <a:t>“</a:t>
            </a:r>
            <a:r>
              <a:rPr lang="zh-CN" altLang="en-US" sz="1600" dirty="0">
                <a:solidFill>
                  <a:srgbClr val="FF0000"/>
                </a:solidFill>
              </a:rPr>
              <a:t>万有</a:t>
            </a:r>
            <a:r>
              <a:rPr lang="zh-CN" altLang="en-US" sz="1600" dirty="0"/>
              <a:t>”，就是一切所有的东西，也就是指宇宙万物。</a:t>
            </a:r>
            <a:endParaRPr lang="en-CA" altLang="zh-CN" sz="1600" dirty="0"/>
          </a:p>
          <a:p>
            <a:pPr>
              <a:lnSpc>
                <a:spcPct val="120000"/>
              </a:lnSpc>
            </a:pPr>
            <a:r>
              <a:rPr lang="zh-CN" altLang="en-US" sz="1600" dirty="0"/>
              <a:t>万物是藉着他造的；凡被造的，没有一样不是藉着他造的。</a:t>
            </a:r>
            <a:r>
              <a:rPr lang="en-CA" altLang="zh-CN" sz="1600" dirty="0"/>
              <a:t>(</a:t>
            </a:r>
            <a:r>
              <a:rPr lang="zh-CN" altLang="en-US" sz="1600" dirty="0"/>
              <a:t>约 </a:t>
            </a:r>
            <a:r>
              <a:rPr lang="en-US" altLang="zh-CN" sz="1600" dirty="0"/>
              <a:t>1: 3)</a:t>
            </a:r>
          </a:p>
          <a:p>
            <a:pPr>
              <a:lnSpc>
                <a:spcPct val="120000"/>
              </a:lnSpc>
            </a:pPr>
            <a:r>
              <a:rPr lang="zh-CN" altLang="en-US" sz="1600" dirty="0"/>
              <a:t>因为万有都是</a:t>
            </a:r>
            <a:r>
              <a:rPr lang="zh-CN" altLang="en-US" sz="1600" dirty="0">
                <a:solidFill>
                  <a:srgbClr val="FF0000"/>
                </a:solidFill>
              </a:rPr>
              <a:t>靠他</a:t>
            </a:r>
            <a:r>
              <a:rPr lang="zh-CN" altLang="en-US" sz="1600" dirty="0"/>
              <a:t>造的，无论是天上的，地上的；能看见的，不能看见的；或是有位的，主治的，执政的，掌权的；一概都是</a:t>
            </a:r>
            <a:r>
              <a:rPr lang="zh-CN" altLang="en-US" sz="1600" dirty="0">
                <a:solidFill>
                  <a:srgbClr val="FF0000"/>
                </a:solidFill>
              </a:rPr>
              <a:t>藉着他</a:t>
            </a:r>
            <a:r>
              <a:rPr lang="zh-CN" altLang="en-US" sz="1600" dirty="0"/>
              <a:t>造的，又是</a:t>
            </a:r>
            <a:r>
              <a:rPr lang="zh-CN" altLang="en-US" sz="1600" dirty="0">
                <a:solidFill>
                  <a:srgbClr val="FF0000"/>
                </a:solidFill>
              </a:rPr>
              <a:t>为他</a:t>
            </a:r>
            <a:r>
              <a:rPr lang="zh-CN" altLang="en-US" sz="1600" dirty="0"/>
              <a:t>造的。他在万有之先；万有也靠他而立。</a:t>
            </a:r>
            <a:r>
              <a:rPr lang="en-US" altLang="zh-CN" sz="1600" dirty="0"/>
              <a:t> (</a:t>
            </a:r>
            <a:r>
              <a:rPr lang="zh-CN" altLang="en-US" sz="1600" dirty="0"/>
              <a:t>西</a:t>
            </a:r>
            <a:r>
              <a:rPr lang="en-US" altLang="zh-CN" sz="1600" dirty="0"/>
              <a:t>1</a:t>
            </a:r>
            <a:r>
              <a:rPr lang="zh-CN" altLang="en-US" sz="1600" dirty="0"/>
              <a:t>：</a:t>
            </a:r>
            <a:r>
              <a:rPr lang="en-US" altLang="zh-CN" sz="1600" dirty="0"/>
              <a:t>16-17)</a:t>
            </a:r>
          </a:p>
          <a:p>
            <a:pPr>
              <a:lnSpc>
                <a:spcPct val="120000"/>
              </a:lnSpc>
            </a:pPr>
            <a:r>
              <a:rPr lang="zh-CN" altLang="en-US" sz="1600" dirty="0"/>
              <a:t>因为万有都是本于他，倚靠他，归于他。愿荣耀归给他，直到永远。阿们！</a:t>
            </a:r>
            <a:r>
              <a:rPr lang="en-CA" altLang="zh-CN" sz="1600" dirty="0"/>
              <a:t>(</a:t>
            </a:r>
            <a:r>
              <a:rPr lang="zh-CN" altLang="en-US" sz="1600" dirty="0"/>
              <a:t>罗</a:t>
            </a:r>
            <a:r>
              <a:rPr lang="en-CA" altLang="zh-CN" sz="1600" dirty="0"/>
              <a:t>11:36)</a:t>
            </a:r>
          </a:p>
          <a:p>
            <a:pPr marL="0" indent="0">
              <a:lnSpc>
                <a:spcPct val="120000"/>
              </a:lnSpc>
              <a:buNone/>
            </a:pPr>
            <a:endParaRPr lang="en-CA" altLang="zh-CN" sz="1700" dirty="0"/>
          </a:p>
        </p:txBody>
      </p:sp>
    </p:spTree>
    <p:extLst>
      <p:ext uri="{BB962C8B-B14F-4D97-AF65-F5344CB8AC3E}">
        <p14:creationId xmlns:p14="http://schemas.microsoft.com/office/powerpoint/2010/main" val="3895674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altLang="zh-CN" sz="2800" b="1" baseline="30000" dirty="0"/>
              <a:t>31 </a:t>
            </a:r>
            <a:r>
              <a:rPr lang="zh-CN" altLang="en-US" sz="2800" dirty="0"/>
              <a:t> 从 天 上 来 的 是 在 万 有 之 上 ； </a:t>
            </a:r>
            <a:br>
              <a:rPr lang="en-CA" altLang="zh-CN" sz="2800" dirty="0"/>
            </a:br>
            <a:r>
              <a:rPr lang="en-CA" altLang="zh-CN" sz="2800" dirty="0"/>
              <a:t>     </a:t>
            </a:r>
            <a:r>
              <a:rPr lang="zh-CN" altLang="en-US" sz="2800" dirty="0">
                <a:solidFill>
                  <a:srgbClr val="FF0000"/>
                </a:solidFill>
              </a:rPr>
              <a:t>从 地 上 来 的 </a:t>
            </a:r>
            <a:r>
              <a:rPr lang="zh-CN" altLang="en-US" sz="2800" dirty="0"/>
              <a:t>是 属 乎 地 ， 他 所 说 的 也 是 属 乎 地 。 </a:t>
            </a:r>
            <a:br>
              <a:rPr lang="en-CA" altLang="zh-CN" sz="2800" dirty="0"/>
            </a:br>
            <a:r>
              <a:rPr lang="en-CA" altLang="zh-CN" sz="2800" dirty="0"/>
              <a:t>     </a:t>
            </a:r>
            <a:r>
              <a:rPr lang="zh-CN" altLang="en-US" sz="2800" dirty="0"/>
              <a:t>从 天 上 来 的 是 在 万 有 之 上 。</a:t>
            </a:r>
            <a:endParaRPr lang="en-CA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zh-CN" altLang="en-US" sz="2400" dirty="0"/>
              <a:t>“从地上来的”</a:t>
            </a:r>
            <a:r>
              <a:rPr lang="en-CA" altLang="zh-CN" sz="2400" dirty="0"/>
              <a:t>: </a:t>
            </a:r>
            <a:r>
              <a:rPr lang="zh-CN" altLang="en-US" sz="2400" dirty="0"/>
              <a:t>可</a:t>
            </a:r>
            <a:r>
              <a:rPr lang="zh-CN" altLang="en-US" sz="2400" dirty="0">
                <a:solidFill>
                  <a:srgbClr val="00B050"/>
                </a:solidFill>
              </a:rPr>
              <a:t>泛指</a:t>
            </a:r>
            <a:r>
              <a:rPr lang="zh-CN" altLang="en-US" sz="2400" dirty="0"/>
              <a:t>所有的人。</a:t>
            </a:r>
            <a:endParaRPr lang="en-CA" altLang="zh-CN" sz="2400" dirty="0"/>
          </a:p>
          <a:p>
            <a:r>
              <a:rPr lang="zh-CN" altLang="en-US" sz="2400" dirty="0"/>
              <a:t>“从地上来的” 在这里是</a:t>
            </a:r>
            <a:r>
              <a:rPr lang="ja-JP" altLang="en-US" sz="2400" dirty="0">
                <a:solidFill>
                  <a:srgbClr val="00B050"/>
                </a:solidFill>
              </a:rPr>
              <a:t>特</a:t>
            </a:r>
            <a:r>
              <a:rPr lang="zh-CN" altLang="en-US" sz="2400" dirty="0">
                <a:solidFill>
                  <a:srgbClr val="00B050"/>
                </a:solidFill>
              </a:rPr>
              <a:t>指</a:t>
            </a:r>
            <a:r>
              <a:rPr lang="zh-CN" altLang="en-US" sz="2400" dirty="0"/>
              <a:t>施洗约翰。</a:t>
            </a:r>
            <a:endParaRPr lang="en-CA" altLang="zh-CN" sz="2400" dirty="0"/>
          </a:p>
          <a:p>
            <a:r>
              <a:rPr lang="zh-CN" altLang="en-US" sz="2400" dirty="0"/>
              <a:t>“我告诉你们，凡妇人所生的，没有一个大过约翰的。然而神国里最小的比他还大。”（路 </a:t>
            </a:r>
            <a:r>
              <a:rPr lang="en-US" altLang="zh-CN" sz="2400" dirty="0"/>
              <a:t>7</a:t>
            </a:r>
            <a:r>
              <a:rPr lang="zh-CN" altLang="en-US" sz="2400" dirty="0"/>
              <a:t>：</a:t>
            </a:r>
            <a:r>
              <a:rPr lang="en-US" altLang="zh-CN" sz="2400" dirty="0"/>
              <a:t>28</a:t>
            </a:r>
            <a:r>
              <a:rPr lang="zh-CN" altLang="en-US" sz="2400" dirty="0"/>
              <a:t>）</a:t>
            </a:r>
            <a:endParaRPr lang="en-CA" altLang="zh-CN" sz="2400" dirty="0"/>
          </a:p>
          <a:p>
            <a:pPr>
              <a:lnSpc>
                <a:spcPct val="100000"/>
              </a:lnSpc>
            </a:pPr>
            <a:r>
              <a:rPr lang="zh-CN" altLang="en-US" sz="2400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施洗约翰曾经对耶稣基督做过清晰有力的见证： （约</a:t>
            </a:r>
            <a:r>
              <a:rPr lang="en-US" altLang="zh-CN" sz="2400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1:32-34</a:t>
            </a:r>
            <a:r>
              <a:rPr lang="zh-CN" altLang="en-US" sz="2400" dirty="0">
                <a:solidFill>
                  <a:srgbClr val="2F2E2E"/>
                </a:solidFill>
                <a:latin typeface="open sans" panose="020B0606030504020204" pitchFamily="34" charset="0"/>
              </a:rPr>
              <a:t>）约</a:t>
            </a:r>
            <a:r>
              <a:rPr lang="en-CA" altLang="zh-CN" sz="2400" dirty="0">
                <a:solidFill>
                  <a:srgbClr val="2F2E2E"/>
                </a:solidFill>
                <a:latin typeface="open sans" panose="020B0606030504020204" pitchFamily="34" charset="0"/>
              </a:rPr>
              <a:t>5: 31-47</a:t>
            </a:r>
            <a:r>
              <a:rPr lang="zh-CN" altLang="en-US" dirty="0"/>
              <a:t> 比约翰更大的见证</a:t>
            </a:r>
            <a:r>
              <a:rPr lang="en-CA" altLang="zh-CN" sz="2400" dirty="0">
                <a:solidFill>
                  <a:srgbClr val="2F2E2E"/>
                </a:solidFill>
                <a:latin typeface="open sans" panose="020B0606030504020204" pitchFamily="34" charset="0"/>
              </a:rPr>
              <a:t>)</a:t>
            </a:r>
            <a:endParaRPr lang="en-CA" altLang="zh-CN" sz="2400" dirty="0"/>
          </a:p>
          <a:p>
            <a:r>
              <a:rPr lang="zh-CN" altLang="en-US" sz="2400" dirty="0"/>
              <a:t>“那时，有施洗的约翰出来，在犹太的旷野传道，说，天国近了，你们应当悔改。”（太 </a:t>
            </a:r>
            <a:r>
              <a:rPr lang="en-US" altLang="zh-CN" sz="2400" dirty="0"/>
              <a:t>3</a:t>
            </a:r>
            <a:r>
              <a:rPr lang="zh-CN" altLang="en-US" sz="2400" dirty="0"/>
              <a:t>：</a:t>
            </a:r>
            <a:r>
              <a:rPr lang="en-US" altLang="zh-CN" sz="2400" dirty="0"/>
              <a:t>1~2</a:t>
            </a:r>
            <a:r>
              <a:rPr lang="zh-CN" altLang="en-US" sz="2400" dirty="0"/>
              <a:t>）</a:t>
            </a:r>
            <a:endParaRPr lang="en-CA" altLang="zh-CN" sz="2400" dirty="0"/>
          </a:p>
          <a:p>
            <a:r>
              <a:rPr lang="zh-CN" altLang="en-US" sz="2400" dirty="0"/>
              <a:t>属地</a:t>
            </a:r>
            <a:r>
              <a:rPr lang="en-US" altLang="zh-CN" sz="2400" dirty="0"/>
              <a:t>——</a:t>
            </a:r>
            <a:r>
              <a:rPr lang="zh-CN" altLang="en-US" sz="2400" dirty="0"/>
              <a:t>肉体、世界、短暂、可变；宗教、人权、科学、理学、文明、文化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44023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zh-CN" altLang="en-US" sz="3200" dirty="0"/>
              <a:t> </a:t>
            </a:r>
            <a:r>
              <a:rPr lang="en-CA" altLang="zh-CN" sz="2800" dirty="0"/>
              <a:t>31</a:t>
            </a:r>
            <a:r>
              <a:rPr lang="zh-CN" altLang="en-US" sz="2800" dirty="0"/>
              <a:t>从 天 上 来 的 是 在 万 有 之 上 ； </a:t>
            </a:r>
            <a:br>
              <a:rPr lang="en-CA" altLang="zh-CN" sz="2800" dirty="0"/>
            </a:br>
            <a:r>
              <a:rPr lang="en-CA" altLang="zh-CN" sz="2800" dirty="0"/>
              <a:t>     </a:t>
            </a:r>
            <a:r>
              <a:rPr lang="zh-CN" altLang="en-US" sz="2800" dirty="0"/>
              <a:t>从 地 上 来 的 是 属 乎 地 ， 他 所 说 的 也 是 属 乎 地 。       </a:t>
            </a:r>
            <a:br>
              <a:rPr lang="en-CA" altLang="zh-CN" sz="2800" dirty="0"/>
            </a:br>
            <a:r>
              <a:rPr lang="en-CA" altLang="zh-CN" sz="2800" dirty="0"/>
              <a:t>     </a:t>
            </a:r>
            <a:r>
              <a:rPr lang="zh-CN" altLang="en-US" sz="2800" dirty="0">
                <a:solidFill>
                  <a:srgbClr val="FF0000"/>
                </a:solidFill>
              </a:rPr>
              <a:t>从 天 上 来 的 </a:t>
            </a:r>
            <a:r>
              <a:rPr lang="zh-CN" altLang="en-US" sz="2800" dirty="0"/>
              <a:t>是 在 万 有 之 上 。</a:t>
            </a:r>
            <a:endParaRPr lang="en-CA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zh-CN" altLang="en-US" sz="2400" dirty="0"/>
              <a:t>为什么紧接着又要再说一次呢？</a:t>
            </a:r>
            <a:r>
              <a:rPr lang="en-US" sz="2400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 The One who comes from heaven is above all.</a:t>
            </a:r>
            <a:endParaRPr lang="en-CA" altLang="zh-CN" sz="2400" dirty="0"/>
          </a:p>
          <a:p>
            <a:r>
              <a:rPr lang="zh-CN" altLang="en-US" sz="2400" dirty="0"/>
              <a:t>从上下文来看，这里所说的“万有”，有可能是特指我们所有已经重生得救的人，甚至可能特指上帝的仆人们</a:t>
            </a:r>
            <a:endParaRPr lang="en-CA" altLang="zh-CN" sz="2400" dirty="0"/>
          </a:p>
          <a:p>
            <a:r>
              <a:rPr lang="zh-CN" altLang="en-US" sz="2400" dirty="0"/>
              <a:t>从天上来的，是直接在万有之上。重生得救了的人，可以与上帝有直接的、亲密的关系。在我们与天父上帝之间只有主耶稣基督，因为主耶稣基督是我们通向天父上帝的道路。</a:t>
            </a:r>
            <a:endParaRPr lang="en-CA" altLang="zh-CN" sz="2400" dirty="0"/>
          </a:p>
          <a:p>
            <a:r>
              <a:rPr lang="zh-CN" altLang="en-US" sz="2400" dirty="0"/>
              <a:t>在旧约时代，人们需要通过祭司才能把祭物献给上帝；在天主教里人们需要向神父忏悔。我们基督徒有主耶稣为我们的祭司，（来 </a:t>
            </a:r>
            <a:r>
              <a:rPr lang="en-US" altLang="zh-CN" sz="2400" dirty="0"/>
              <a:t>4</a:t>
            </a:r>
            <a:r>
              <a:rPr lang="zh-CN" altLang="en-US" sz="2400" dirty="0"/>
              <a:t>：</a:t>
            </a:r>
            <a:r>
              <a:rPr lang="en-US" altLang="zh-CN" sz="2400" dirty="0"/>
              <a:t>14</a:t>
            </a:r>
            <a:r>
              <a:rPr lang="zh-CN" altLang="en-US" sz="2400" dirty="0"/>
              <a:t>我们既然有一位已经升入高天尊荣的大祭司，就是　神的儿子耶稣，便当持定所承认的道）我们就不需要其他的中间人了。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2244729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altLang="zh-CN" sz="2800" b="1" baseline="30000" dirty="0"/>
              <a:t>31 </a:t>
            </a:r>
            <a:r>
              <a:rPr lang="zh-CN" altLang="en-US" sz="2800" dirty="0"/>
              <a:t> 从 天 上 来 的 是 在 万 有 之 上 ； </a:t>
            </a:r>
            <a:br>
              <a:rPr lang="en-CA" altLang="zh-CN" sz="2800" dirty="0"/>
            </a:br>
            <a:r>
              <a:rPr lang="en-CA" altLang="zh-CN" sz="2800" dirty="0"/>
              <a:t>     </a:t>
            </a:r>
            <a:r>
              <a:rPr lang="zh-CN" altLang="en-US" sz="2800" dirty="0"/>
              <a:t>从 地 上 来 的 是 属 乎 地 ， 他 所 说 的 也 是 属 乎 地 。 </a:t>
            </a:r>
            <a:br>
              <a:rPr lang="en-CA" altLang="zh-CN" sz="2800" dirty="0"/>
            </a:br>
            <a:r>
              <a:rPr lang="en-CA" altLang="zh-CN" sz="2800" dirty="0"/>
              <a:t>     </a:t>
            </a:r>
            <a:r>
              <a:rPr lang="zh-CN" altLang="en-US" sz="2800" dirty="0"/>
              <a:t>从 天 上 来 的 是 在 万 有 之 上 。</a:t>
            </a:r>
            <a:endParaRPr lang="en-CA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2400" dirty="0" err="1"/>
              <a:t>是约翰福音总原则的关键论述，就是要区别是地上来的，还是天上来的。地上的和天上的区别，乃是本质的区别</a:t>
            </a:r>
            <a:r>
              <a:rPr lang="en-US" sz="2400" dirty="0"/>
              <a:t>。</a:t>
            </a:r>
          </a:p>
          <a:p>
            <a:r>
              <a:rPr lang="en-US" sz="2400" dirty="0" err="1"/>
              <a:t>从约翰福音来讲，这总原则就是耶稣基督乃是从天上来的，耶稣基督所传的道是从天上来的，不是地上的宗教、政治、文化</a:t>
            </a:r>
            <a:r>
              <a:rPr lang="en-US" sz="2400" dirty="0"/>
              <a:t>。</a:t>
            </a:r>
          </a:p>
          <a:p>
            <a:r>
              <a:rPr lang="en-US" sz="2400" dirty="0"/>
              <a:t>一个把握了总原则的人，是一个具有领导力的人，因为他不走冤枉路；一个把握了总原则的人，所获得的不是知识，而是智慧，是生命对生命的影响力。</a:t>
            </a:r>
          </a:p>
          <a:p>
            <a:r>
              <a:rPr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当神子来的时候祂将信的和不信的区分了，祂把属真理的和不属真理的区分了，有生命的和没有生命的区分了，爱光和恨光的区分了。</a:t>
            </a:r>
            <a:endParaRPr lang="en-US" sz="2400" dirty="0"/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21818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4193</TotalTime>
  <Words>6161</Words>
  <Application>Microsoft Office PowerPoint</Application>
  <PresentationFormat>Widescreen</PresentationFormat>
  <Paragraphs>205</Paragraphs>
  <Slides>20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 Unicode MS</vt:lpstr>
      <vt:lpstr>宋体</vt:lpstr>
      <vt:lpstr>Arial</vt:lpstr>
      <vt:lpstr>Calibri</vt:lpstr>
      <vt:lpstr>Calibri Light</vt:lpstr>
      <vt:lpstr>open sans</vt:lpstr>
      <vt:lpstr>Office Theme</vt:lpstr>
      <vt:lpstr> 主在万有之上</vt:lpstr>
      <vt:lpstr>                       約翰福音第二章、第三章</vt:lpstr>
      <vt:lpstr>          约翰福音 第三章的 “必须”</vt:lpstr>
      <vt:lpstr>             祂必兴旺我必衰微</vt:lpstr>
      <vt:lpstr>                約 翰 福 音 3:31-36</vt:lpstr>
      <vt:lpstr>31  从 天 上 来 的 是 在 万 有 之 上 ；       从 地 上 来 的 是 属 乎 地 ， 他 所 说 的 也 是 属 乎 地 。       从 天 上 来 的 是 在 万 有 之 上 。</vt:lpstr>
      <vt:lpstr>31  从 天 上 来 的 是 在 万 有 之 上 ；       从 地 上 来 的 是 属 乎 地 ， 他 所 说 的 也 是 属 乎 地 。       从 天 上 来 的 是 在 万 有 之 上 。</vt:lpstr>
      <vt:lpstr> 31从 天 上 来 的 是 在 万 有 之 上 ；       从 地 上 来 的 是 属 乎 地 ， 他 所 说 的 也 是 属 乎 地 。             从 天 上 来 的 是 在 万 有 之 上 。</vt:lpstr>
      <vt:lpstr>31  从 天 上 来 的 是 在 万 有 之 上 ；       从 地 上 来 的 是 属 乎 地 ， 他 所 说 的 也 是 属 乎 地 。       从 天 上 来 的 是 在 万 有 之 上 。</vt:lpstr>
      <vt:lpstr>32 他 将 所 见 所 闻 的 见 证 出 来 ， 只 是 没 有 人 领 受 他 的 见 证 。</vt:lpstr>
      <vt:lpstr>33 那 领 受 他 见 证 的 ， 就 印 上 印 ， 证 明 神 是 真 的 。</vt:lpstr>
      <vt:lpstr>两族人（V33）：亚当＆耶稣基督</vt:lpstr>
      <vt:lpstr>              2. 就印上印, 证明神是真的</vt:lpstr>
      <vt:lpstr>神印上印，有保护的作用</vt:lpstr>
      <vt:lpstr>信心，虽然有了这印，但这印可以被拿走。</vt:lpstr>
      <vt:lpstr>                 34 神 所 差 来 的 就 说 神 的 话 ，          因 为 神 赐 圣 灵 给 他 是 没 有 限 量 的 。</vt:lpstr>
      <vt:lpstr>                     35 父 爱 子 ， 已 将 万 有 交 在 他 手 里 。</vt:lpstr>
      <vt:lpstr>36 信 子 的 人 有 永 生 ； 不 信 子 的 人 得 不 着 永 生 （ 原 文 作 不 得 见 永 生 ） ， 神 的 震 怒 常 在 他 身 上 。</vt:lpstr>
      <vt:lpstr>                   我们在这段经文里学到了什么?</vt:lpstr>
      <vt:lpstr>                   信耶穌是神的兒子</vt:lpstr>
    </vt:vector>
  </TitlesOfParts>
  <Company>University Health Network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Yang, Stuart</dc:creator>
  <cp:lastModifiedBy>Stuart Yang</cp:lastModifiedBy>
  <cp:revision>52</cp:revision>
  <dcterms:created xsi:type="dcterms:W3CDTF">2023-10-30T14:02:55Z</dcterms:created>
  <dcterms:modified xsi:type="dcterms:W3CDTF">2023-11-05T17:18:30Z</dcterms:modified>
</cp:coreProperties>
</file>