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22" r:id="rId3"/>
    <p:sldId id="299" r:id="rId4"/>
    <p:sldId id="257" r:id="rId5"/>
    <p:sldId id="258" r:id="rId6"/>
    <p:sldId id="259" r:id="rId7"/>
    <p:sldId id="260" r:id="rId8"/>
    <p:sldId id="261" r:id="rId9"/>
    <p:sldId id="262" r:id="rId10"/>
    <p:sldId id="289" r:id="rId11"/>
    <p:sldId id="266" r:id="rId12"/>
    <p:sldId id="264" r:id="rId13"/>
    <p:sldId id="265" r:id="rId14"/>
    <p:sldId id="267" r:id="rId15"/>
    <p:sldId id="288" r:id="rId16"/>
    <p:sldId id="268" r:id="rId17"/>
    <p:sldId id="270" r:id="rId18"/>
    <p:sldId id="269" r:id="rId19"/>
    <p:sldId id="271" r:id="rId20"/>
    <p:sldId id="272" r:id="rId21"/>
    <p:sldId id="273" r:id="rId22"/>
    <p:sldId id="274" r:id="rId23"/>
    <p:sldId id="275" r:id="rId24"/>
    <p:sldId id="276" r:id="rId25"/>
    <p:sldId id="312" r:id="rId26"/>
    <p:sldId id="323" r:id="rId2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  <a:srgbClr val="000099"/>
    <a:srgbClr val="A50021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36" y="-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92482E-638C-4F6B-A7BE-B5DE55DC75FB}" type="doc">
      <dgm:prSet loTypeId="urn:microsoft.com/office/officeart/2005/8/layout/arrow5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46872E3F-A533-479B-B894-1C3382C570FB}">
      <dgm:prSet phldrT="[Text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en-US" altLang="zh-CN" dirty="0" smtClean="0"/>
            <a:t>37</a:t>
          </a:r>
          <a:r>
            <a:rPr lang="zh-CN" altLang="en-US" dirty="0" smtClean="0"/>
            <a:t>章未句：</a:t>
          </a:r>
          <a:endParaRPr lang="en-US" altLang="zh-CN" dirty="0" smtClean="0"/>
        </a:p>
        <a:p>
          <a:pPr algn="ctr"/>
          <a:r>
            <a:rPr lang="zh-CN" altLang="en-US" dirty="0" smtClean="0"/>
            <a:t>米甸人带约瑟到埃及，把他卖给法老的内臣，护卫长波提乏。</a:t>
          </a:r>
          <a:endParaRPr lang="zh-CN" altLang="en-US" dirty="0"/>
        </a:p>
      </dgm:t>
    </dgm:pt>
    <dgm:pt modelId="{4392C233-279D-4675-8D8D-E78416184F0F}" type="parTrans" cxnId="{81395B92-B225-4C34-B76A-D396AFA8EF54}">
      <dgm:prSet/>
      <dgm:spPr/>
      <dgm:t>
        <a:bodyPr/>
        <a:lstStyle/>
        <a:p>
          <a:endParaRPr lang="zh-CN" altLang="en-US"/>
        </a:p>
      </dgm:t>
    </dgm:pt>
    <dgm:pt modelId="{6C8461AF-6640-4B9D-ADCC-C9422CBB8584}" type="sibTrans" cxnId="{81395B92-B225-4C34-B76A-D396AFA8EF54}">
      <dgm:prSet/>
      <dgm:spPr/>
      <dgm:t>
        <a:bodyPr/>
        <a:lstStyle/>
        <a:p>
          <a:endParaRPr lang="zh-CN" altLang="en-US"/>
        </a:p>
      </dgm:t>
    </dgm:pt>
    <dgm:pt modelId="{E828C835-2C58-4C59-AF5D-B5D8597AF4B0}">
      <dgm:prSet phldrT="[Text]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algn="l"/>
          <a:r>
            <a:rPr lang="en-US" altLang="zh-CN" dirty="0" smtClean="0"/>
            <a:t>39</a:t>
          </a:r>
          <a:r>
            <a:rPr lang="zh-CN" altLang="en-US" dirty="0" smtClean="0"/>
            <a:t>章起头：</a:t>
          </a:r>
          <a:endParaRPr lang="en-US" altLang="zh-CN" dirty="0" smtClean="0"/>
        </a:p>
        <a:p>
          <a:pPr algn="l"/>
          <a:r>
            <a:rPr lang="zh-CN" altLang="en-US" dirty="0" smtClean="0"/>
            <a:t>约瑟被带下埃及去。有一个埃及人，是法老的内臣，护卫长波提乏，从那些带下他来的以实玛利人手下买了他去。</a:t>
          </a:r>
          <a:endParaRPr lang="zh-CN" altLang="en-US" dirty="0"/>
        </a:p>
      </dgm:t>
    </dgm:pt>
    <dgm:pt modelId="{630A11FD-5204-485F-927F-EC18A8C92FBC}" type="parTrans" cxnId="{C4A6EFB2-974B-42CE-83BB-F876BC51AE5C}">
      <dgm:prSet/>
      <dgm:spPr/>
      <dgm:t>
        <a:bodyPr/>
        <a:lstStyle/>
        <a:p>
          <a:endParaRPr lang="zh-CN" altLang="en-US"/>
        </a:p>
      </dgm:t>
    </dgm:pt>
    <dgm:pt modelId="{F6A42F0E-C431-4E12-A0FA-23488732578A}" type="sibTrans" cxnId="{C4A6EFB2-974B-42CE-83BB-F876BC51AE5C}">
      <dgm:prSet/>
      <dgm:spPr/>
      <dgm:t>
        <a:bodyPr/>
        <a:lstStyle/>
        <a:p>
          <a:endParaRPr lang="zh-CN" altLang="en-US"/>
        </a:p>
      </dgm:t>
    </dgm:pt>
    <dgm:pt modelId="{970013F2-5486-41CC-8023-4FA25D68FFFF}" type="pres">
      <dgm:prSet presAssocID="{F392482E-638C-4F6B-A7BE-B5DE55DC75F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3D5BB7C5-6B02-4F7F-B243-B79FF6D45EB1}" type="pres">
      <dgm:prSet presAssocID="{46872E3F-A533-479B-B894-1C3382C570FB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168A856-126B-4431-A766-FB7116E6A297}" type="pres">
      <dgm:prSet presAssocID="{E828C835-2C58-4C59-AF5D-B5D8597AF4B0}" presName="arrow" presStyleLbl="node1" presStyleIdx="1" presStyleCnt="2" custScaleY="100024" custRadScaleRad="74863" custRadScaleInc="-4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C6B58E46-41B2-4715-A322-B93D19C9225B}" type="presOf" srcId="{F392482E-638C-4F6B-A7BE-B5DE55DC75FB}" destId="{970013F2-5486-41CC-8023-4FA25D68FFFF}" srcOrd="0" destOrd="0" presId="urn:microsoft.com/office/officeart/2005/8/layout/arrow5"/>
    <dgm:cxn modelId="{C72D749F-4E0D-4E33-9B0E-04A219E2285C}" type="presOf" srcId="{46872E3F-A533-479B-B894-1C3382C570FB}" destId="{3D5BB7C5-6B02-4F7F-B243-B79FF6D45EB1}" srcOrd="0" destOrd="0" presId="urn:microsoft.com/office/officeart/2005/8/layout/arrow5"/>
    <dgm:cxn modelId="{C4A6EFB2-974B-42CE-83BB-F876BC51AE5C}" srcId="{F392482E-638C-4F6B-A7BE-B5DE55DC75FB}" destId="{E828C835-2C58-4C59-AF5D-B5D8597AF4B0}" srcOrd="1" destOrd="0" parTransId="{630A11FD-5204-485F-927F-EC18A8C92FBC}" sibTransId="{F6A42F0E-C431-4E12-A0FA-23488732578A}"/>
    <dgm:cxn modelId="{81395B92-B225-4C34-B76A-D396AFA8EF54}" srcId="{F392482E-638C-4F6B-A7BE-B5DE55DC75FB}" destId="{46872E3F-A533-479B-B894-1C3382C570FB}" srcOrd="0" destOrd="0" parTransId="{4392C233-279D-4675-8D8D-E78416184F0F}" sibTransId="{6C8461AF-6640-4B9D-ADCC-C9422CBB8584}"/>
    <dgm:cxn modelId="{55F0B2CE-21F8-46C7-8931-E3DE6A66C95C}" type="presOf" srcId="{E828C835-2C58-4C59-AF5D-B5D8597AF4B0}" destId="{0168A856-126B-4431-A766-FB7116E6A297}" srcOrd="0" destOrd="0" presId="urn:microsoft.com/office/officeart/2005/8/layout/arrow5"/>
    <dgm:cxn modelId="{15C7A38E-8E9B-45C4-A35F-DCBF9056E312}" type="presParOf" srcId="{970013F2-5486-41CC-8023-4FA25D68FFFF}" destId="{3D5BB7C5-6B02-4F7F-B243-B79FF6D45EB1}" srcOrd="0" destOrd="0" presId="urn:microsoft.com/office/officeart/2005/8/layout/arrow5"/>
    <dgm:cxn modelId="{961E309E-A1FE-4253-9028-A235AA70E229}" type="presParOf" srcId="{970013F2-5486-41CC-8023-4FA25D68FFFF}" destId="{0168A856-126B-4431-A766-FB7116E6A297}" srcOrd="1" destOrd="0" presId="urn:microsoft.com/office/officeart/2005/8/layout/arrow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2893C5-AE98-4680-AB0E-A05490F45CD3}" type="doc">
      <dgm:prSet loTypeId="urn:microsoft.com/office/officeart/2005/8/layout/gear1" loCatId="relationship" qsTypeId="urn:microsoft.com/office/officeart/2005/8/quickstyle/simple1" qsCatId="simple" csTypeId="urn:microsoft.com/office/officeart/2005/8/colors/accent1_2" csCatId="accent1" phldr="1"/>
      <dgm:spPr/>
    </dgm:pt>
    <dgm:pt modelId="{0F8B06B2-6BFB-40B7-9876-E89B8A05F315}">
      <dgm:prSet phldrT="[Text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CN" altLang="en-US" sz="4000" b="1" dirty="0" smtClean="0"/>
            <a:t>示拉</a:t>
          </a:r>
          <a:endParaRPr lang="zh-CN" altLang="en-US" sz="4000" b="1" dirty="0"/>
        </a:p>
      </dgm:t>
    </dgm:pt>
    <dgm:pt modelId="{F3E39358-95D6-43EB-8092-555890C3447C}" type="parTrans" cxnId="{69B0F3E3-0C6A-4B0D-B99A-5847D7173F8E}">
      <dgm:prSet/>
      <dgm:spPr/>
      <dgm:t>
        <a:bodyPr/>
        <a:lstStyle/>
        <a:p>
          <a:endParaRPr lang="zh-CN" altLang="en-US"/>
        </a:p>
      </dgm:t>
    </dgm:pt>
    <dgm:pt modelId="{B8EB59D9-EE49-472B-8F5B-BE5874936CBB}" type="sibTrans" cxnId="{69B0F3E3-0C6A-4B0D-B99A-5847D7173F8E}">
      <dgm:prSet/>
      <dgm:spPr/>
      <dgm:t>
        <a:bodyPr/>
        <a:lstStyle/>
        <a:p>
          <a:endParaRPr lang="zh-CN" altLang="en-US"/>
        </a:p>
      </dgm:t>
    </dgm:pt>
    <dgm:pt modelId="{8250D4C7-DC3F-4CC5-A475-6CD8EB38CF16}">
      <dgm:prSet phldrT="[Text]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zh-CN" altLang="en-US" dirty="0" smtClean="0"/>
            <a:t>珥</a:t>
          </a:r>
          <a:endParaRPr lang="zh-CN" altLang="en-US" dirty="0"/>
        </a:p>
      </dgm:t>
    </dgm:pt>
    <dgm:pt modelId="{E9108C1E-758E-42EA-9C1A-349E9A0B365D}" type="parTrans" cxnId="{2632A673-A7A5-4866-A165-5E1E4235397F}">
      <dgm:prSet/>
      <dgm:spPr/>
      <dgm:t>
        <a:bodyPr/>
        <a:lstStyle/>
        <a:p>
          <a:endParaRPr lang="zh-CN" altLang="en-US"/>
        </a:p>
      </dgm:t>
    </dgm:pt>
    <dgm:pt modelId="{49AB3AD2-2FF1-4488-8980-DC1A7EE44603}" type="sibTrans" cxnId="{2632A673-A7A5-4866-A165-5E1E4235397F}">
      <dgm:prSet/>
      <dgm:spPr/>
      <dgm:t>
        <a:bodyPr/>
        <a:lstStyle/>
        <a:p>
          <a:endParaRPr lang="zh-CN" altLang="en-US"/>
        </a:p>
      </dgm:t>
    </dgm:pt>
    <dgm:pt modelId="{36D405E0-BA30-4522-B71C-DFB6295AD9A3}">
      <dgm:prSet phldrT="[Text]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zh-CN" altLang="en-US" dirty="0" smtClean="0"/>
            <a:t>俄南</a:t>
          </a:r>
          <a:endParaRPr lang="zh-CN" altLang="en-US" dirty="0"/>
        </a:p>
      </dgm:t>
    </dgm:pt>
    <dgm:pt modelId="{018BED43-CFC7-445C-85E0-A3AF37290889}" type="parTrans" cxnId="{E503438B-F231-41C5-99C9-53FD6DD8AA19}">
      <dgm:prSet/>
      <dgm:spPr/>
      <dgm:t>
        <a:bodyPr/>
        <a:lstStyle/>
        <a:p>
          <a:endParaRPr lang="zh-CN" altLang="en-US"/>
        </a:p>
      </dgm:t>
    </dgm:pt>
    <dgm:pt modelId="{6DD9327D-B432-46E1-BF7C-449B99CA9AC5}" type="sibTrans" cxnId="{E503438B-F231-41C5-99C9-53FD6DD8AA19}">
      <dgm:prSet/>
      <dgm:spPr/>
      <dgm:t>
        <a:bodyPr/>
        <a:lstStyle/>
        <a:p>
          <a:endParaRPr lang="zh-CN" altLang="en-US"/>
        </a:p>
      </dgm:t>
    </dgm:pt>
    <dgm:pt modelId="{496FC982-FDF8-4BE6-85F2-FDBAFB9B6345}" type="pres">
      <dgm:prSet presAssocID="{D82893C5-AE98-4680-AB0E-A05490F45CD3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1D597CF4-A282-487A-A84F-F190CED214FC}" type="pres">
      <dgm:prSet presAssocID="{0F8B06B2-6BFB-40B7-9876-E89B8A05F315}" presName="gear1" presStyleLbl="node1" presStyleIdx="0" presStyleCnt="3" custLinFactNeighborX="15909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3E92C4D-76EA-4807-A260-F03CE9D05AD8}" type="pres">
      <dgm:prSet presAssocID="{0F8B06B2-6BFB-40B7-9876-E89B8A05F315}" presName="gear1srcNode" presStyleLbl="node1" presStyleIdx="0" presStyleCnt="3"/>
      <dgm:spPr/>
      <dgm:t>
        <a:bodyPr/>
        <a:lstStyle/>
        <a:p>
          <a:endParaRPr lang="zh-CN" altLang="en-US"/>
        </a:p>
      </dgm:t>
    </dgm:pt>
    <dgm:pt modelId="{9C8D610E-C7AC-47D4-8649-C3ED036D8723}" type="pres">
      <dgm:prSet presAssocID="{0F8B06B2-6BFB-40B7-9876-E89B8A05F315}" presName="gear1dstNode" presStyleLbl="node1" presStyleIdx="0" presStyleCnt="3"/>
      <dgm:spPr/>
      <dgm:t>
        <a:bodyPr/>
        <a:lstStyle/>
        <a:p>
          <a:endParaRPr lang="zh-CN" altLang="en-US"/>
        </a:p>
      </dgm:t>
    </dgm:pt>
    <dgm:pt modelId="{456F01A0-A1EF-44E5-B1BA-5296287103E2}" type="pres">
      <dgm:prSet presAssocID="{8250D4C7-DC3F-4CC5-A475-6CD8EB38CF16}" presName="gear2" presStyleLbl="node1" presStyleIdx="1" presStyleCnt="3" custLinFactNeighborX="-29375" custLinFactNeighborY="-9687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1972F04-6912-429A-906A-053E1DDC764D}" type="pres">
      <dgm:prSet presAssocID="{8250D4C7-DC3F-4CC5-A475-6CD8EB38CF16}" presName="gear2srcNode" presStyleLbl="node1" presStyleIdx="1" presStyleCnt="3"/>
      <dgm:spPr/>
      <dgm:t>
        <a:bodyPr/>
        <a:lstStyle/>
        <a:p>
          <a:endParaRPr lang="zh-CN" altLang="en-US"/>
        </a:p>
      </dgm:t>
    </dgm:pt>
    <dgm:pt modelId="{927D416E-0B86-4CC8-AEF9-53E4E720234D}" type="pres">
      <dgm:prSet presAssocID="{8250D4C7-DC3F-4CC5-A475-6CD8EB38CF16}" presName="gear2dstNode" presStyleLbl="node1" presStyleIdx="1" presStyleCnt="3"/>
      <dgm:spPr/>
      <dgm:t>
        <a:bodyPr/>
        <a:lstStyle/>
        <a:p>
          <a:endParaRPr lang="zh-CN" altLang="en-US"/>
        </a:p>
      </dgm:t>
    </dgm:pt>
    <dgm:pt modelId="{EEA6A80E-9123-4F9F-8AA1-89A9E72385F0}" type="pres">
      <dgm:prSet presAssocID="{36D405E0-BA30-4522-B71C-DFB6295AD9A3}" presName="gear3" presStyleLbl="node1" presStyleIdx="2" presStyleCnt="3" custLinFactNeighborX="20052" custLinFactNeighborY="0"/>
      <dgm:spPr/>
      <dgm:t>
        <a:bodyPr/>
        <a:lstStyle/>
        <a:p>
          <a:endParaRPr lang="zh-CN" altLang="en-US"/>
        </a:p>
      </dgm:t>
    </dgm:pt>
    <dgm:pt modelId="{426CB12D-E342-4857-8B75-0F0EB39BBA24}" type="pres">
      <dgm:prSet presAssocID="{36D405E0-BA30-4522-B71C-DFB6295AD9A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85E1B15-2CAF-4ECD-B8DF-EBB78DCF76CB}" type="pres">
      <dgm:prSet presAssocID="{36D405E0-BA30-4522-B71C-DFB6295AD9A3}" presName="gear3srcNode" presStyleLbl="node1" presStyleIdx="2" presStyleCnt="3"/>
      <dgm:spPr/>
      <dgm:t>
        <a:bodyPr/>
        <a:lstStyle/>
        <a:p>
          <a:endParaRPr lang="zh-CN" altLang="en-US"/>
        </a:p>
      </dgm:t>
    </dgm:pt>
    <dgm:pt modelId="{273E6A98-50FB-4E2F-AD09-F2C6CE59D0B2}" type="pres">
      <dgm:prSet presAssocID="{36D405E0-BA30-4522-B71C-DFB6295AD9A3}" presName="gear3dstNode" presStyleLbl="node1" presStyleIdx="2" presStyleCnt="3"/>
      <dgm:spPr/>
      <dgm:t>
        <a:bodyPr/>
        <a:lstStyle/>
        <a:p>
          <a:endParaRPr lang="zh-CN" altLang="en-US"/>
        </a:p>
      </dgm:t>
    </dgm:pt>
    <dgm:pt modelId="{3E89AD72-74C4-40AF-9DFB-F61A4485CE92}" type="pres">
      <dgm:prSet presAssocID="{B8EB59D9-EE49-472B-8F5B-BE5874936CBB}" presName="connector1" presStyleLbl="sibTrans2D1" presStyleIdx="0" presStyleCnt="3" custLinFactNeighborX="23813" custLinFactNeighborY="-4219"/>
      <dgm:spPr/>
      <dgm:t>
        <a:bodyPr/>
        <a:lstStyle/>
        <a:p>
          <a:endParaRPr lang="zh-CN" altLang="en-US"/>
        </a:p>
      </dgm:t>
    </dgm:pt>
    <dgm:pt modelId="{DD4717E7-3070-413A-AB26-98AF16A1B706}" type="pres">
      <dgm:prSet presAssocID="{49AB3AD2-2FF1-4488-8980-DC1A7EE44603}" presName="connector2" presStyleLbl="sibTrans2D1" presStyleIdx="1" presStyleCnt="3" custLinFactNeighborX="-27451" custLinFactNeighborY="-15959"/>
      <dgm:spPr/>
      <dgm:t>
        <a:bodyPr/>
        <a:lstStyle/>
        <a:p>
          <a:endParaRPr lang="zh-CN" altLang="en-US"/>
        </a:p>
      </dgm:t>
    </dgm:pt>
    <dgm:pt modelId="{F9C0F45B-E4E0-460F-9537-87FB971A7ADA}" type="pres">
      <dgm:prSet presAssocID="{6DD9327D-B432-46E1-BF7C-449B99CA9AC5}" presName="connector3" presStyleLbl="sibTrans2D1" presStyleIdx="2" presStyleCnt="3" custLinFactNeighborX="12305" custLinFactNeighborY="755"/>
      <dgm:spPr/>
      <dgm:t>
        <a:bodyPr/>
        <a:lstStyle/>
        <a:p>
          <a:endParaRPr lang="zh-CN" altLang="en-US"/>
        </a:p>
      </dgm:t>
    </dgm:pt>
  </dgm:ptLst>
  <dgm:cxnLst>
    <dgm:cxn modelId="{8FA4DB9D-E859-41C6-9034-E71973E01F9C}" type="presOf" srcId="{49AB3AD2-2FF1-4488-8980-DC1A7EE44603}" destId="{DD4717E7-3070-413A-AB26-98AF16A1B706}" srcOrd="0" destOrd="0" presId="urn:microsoft.com/office/officeart/2005/8/layout/gear1"/>
    <dgm:cxn modelId="{69B0F3E3-0C6A-4B0D-B99A-5847D7173F8E}" srcId="{D82893C5-AE98-4680-AB0E-A05490F45CD3}" destId="{0F8B06B2-6BFB-40B7-9876-E89B8A05F315}" srcOrd="0" destOrd="0" parTransId="{F3E39358-95D6-43EB-8092-555890C3447C}" sibTransId="{B8EB59D9-EE49-472B-8F5B-BE5874936CBB}"/>
    <dgm:cxn modelId="{9B438AE2-B928-4996-9476-DD75EE4F0AEF}" type="presOf" srcId="{8250D4C7-DC3F-4CC5-A475-6CD8EB38CF16}" destId="{927D416E-0B86-4CC8-AEF9-53E4E720234D}" srcOrd="2" destOrd="0" presId="urn:microsoft.com/office/officeart/2005/8/layout/gear1"/>
    <dgm:cxn modelId="{2870DC95-9A62-40BE-B927-51FCC344ABE4}" type="presOf" srcId="{36D405E0-BA30-4522-B71C-DFB6295AD9A3}" destId="{EEA6A80E-9123-4F9F-8AA1-89A9E72385F0}" srcOrd="0" destOrd="0" presId="urn:microsoft.com/office/officeart/2005/8/layout/gear1"/>
    <dgm:cxn modelId="{2632A673-A7A5-4866-A165-5E1E4235397F}" srcId="{D82893C5-AE98-4680-AB0E-A05490F45CD3}" destId="{8250D4C7-DC3F-4CC5-A475-6CD8EB38CF16}" srcOrd="1" destOrd="0" parTransId="{E9108C1E-758E-42EA-9C1A-349E9A0B365D}" sibTransId="{49AB3AD2-2FF1-4488-8980-DC1A7EE44603}"/>
    <dgm:cxn modelId="{F4BB1544-4DCF-4F6D-ADB1-C88228F01407}" type="presOf" srcId="{8250D4C7-DC3F-4CC5-A475-6CD8EB38CF16}" destId="{C1972F04-6912-429A-906A-053E1DDC764D}" srcOrd="1" destOrd="0" presId="urn:microsoft.com/office/officeart/2005/8/layout/gear1"/>
    <dgm:cxn modelId="{0625CC00-B85F-4979-B9CE-E180CD1CF327}" type="presOf" srcId="{D82893C5-AE98-4680-AB0E-A05490F45CD3}" destId="{496FC982-FDF8-4BE6-85F2-FDBAFB9B6345}" srcOrd="0" destOrd="0" presId="urn:microsoft.com/office/officeart/2005/8/layout/gear1"/>
    <dgm:cxn modelId="{E503438B-F231-41C5-99C9-53FD6DD8AA19}" srcId="{D82893C5-AE98-4680-AB0E-A05490F45CD3}" destId="{36D405E0-BA30-4522-B71C-DFB6295AD9A3}" srcOrd="2" destOrd="0" parTransId="{018BED43-CFC7-445C-85E0-A3AF37290889}" sibTransId="{6DD9327D-B432-46E1-BF7C-449B99CA9AC5}"/>
    <dgm:cxn modelId="{07B15BC5-3C4B-4EF4-908C-FE738E72B5F7}" type="presOf" srcId="{0F8B06B2-6BFB-40B7-9876-E89B8A05F315}" destId="{9C8D610E-C7AC-47D4-8649-C3ED036D8723}" srcOrd="2" destOrd="0" presId="urn:microsoft.com/office/officeart/2005/8/layout/gear1"/>
    <dgm:cxn modelId="{00FA34CF-A92D-45AB-BA61-77D24C73D3FB}" type="presOf" srcId="{36D405E0-BA30-4522-B71C-DFB6295AD9A3}" destId="{085E1B15-2CAF-4ECD-B8DF-EBB78DCF76CB}" srcOrd="2" destOrd="0" presId="urn:microsoft.com/office/officeart/2005/8/layout/gear1"/>
    <dgm:cxn modelId="{A9F93588-BAE7-4995-91C3-74187DA4ECBD}" type="presOf" srcId="{6DD9327D-B432-46E1-BF7C-449B99CA9AC5}" destId="{F9C0F45B-E4E0-460F-9537-87FB971A7ADA}" srcOrd="0" destOrd="0" presId="urn:microsoft.com/office/officeart/2005/8/layout/gear1"/>
    <dgm:cxn modelId="{FCCDFF2E-AFBA-4C28-8585-2CAB049D5D15}" type="presOf" srcId="{36D405E0-BA30-4522-B71C-DFB6295AD9A3}" destId="{273E6A98-50FB-4E2F-AD09-F2C6CE59D0B2}" srcOrd="3" destOrd="0" presId="urn:microsoft.com/office/officeart/2005/8/layout/gear1"/>
    <dgm:cxn modelId="{A106E6A9-B19C-418F-82B6-5FCF3B92CF03}" type="presOf" srcId="{0F8B06B2-6BFB-40B7-9876-E89B8A05F315}" destId="{1D597CF4-A282-487A-A84F-F190CED214FC}" srcOrd="0" destOrd="0" presId="urn:microsoft.com/office/officeart/2005/8/layout/gear1"/>
    <dgm:cxn modelId="{323198E7-F791-4D2B-B516-9D26CE81CE3C}" type="presOf" srcId="{B8EB59D9-EE49-472B-8F5B-BE5874936CBB}" destId="{3E89AD72-74C4-40AF-9DFB-F61A4485CE92}" srcOrd="0" destOrd="0" presId="urn:microsoft.com/office/officeart/2005/8/layout/gear1"/>
    <dgm:cxn modelId="{89AF4B59-C90C-42B3-B07F-7A3EAF68F8D6}" type="presOf" srcId="{0F8B06B2-6BFB-40B7-9876-E89B8A05F315}" destId="{03E92C4D-76EA-4807-A260-F03CE9D05AD8}" srcOrd="1" destOrd="0" presId="urn:microsoft.com/office/officeart/2005/8/layout/gear1"/>
    <dgm:cxn modelId="{F6C4A3D3-1984-4416-8CDE-16CB010BFA07}" type="presOf" srcId="{8250D4C7-DC3F-4CC5-A475-6CD8EB38CF16}" destId="{456F01A0-A1EF-44E5-B1BA-5296287103E2}" srcOrd="0" destOrd="0" presId="urn:microsoft.com/office/officeart/2005/8/layout/gear1"/>
    <dgm:cxn modelId="{EB499294-A5CB-45A6-B713-71E6F4788E8E}" type="presOf" srcId="{36D405E0-BA30-4522-B71C-DFB6295AD9A3}" destId="{426CB12D-E342-4857-8B75-0F0EB39BBA24}" srcOrd="1" destOrd="0" presId="urn:microsoft.com/office/officeart/2005/8/layout/gear1"/>
    <dgm:cxn modelId="{4F9582FD-6CD8-4CBB-8AA3-53BF259B6DFF}" type="presParOf" srcId="{496FC982-FDF8-4BE6-85F2-FDBAFB9B6345}" destId="{1D597CF4-A282-487A-A84F-F190CED214FC}" srcOrd="0" destOrd="0" presId="urn:microsoft.com/office/officeart/2005/8/layout/gear1"/>
    <dgm:cxn modelId="{646FF451-FAC1-4A62-953B-63FA5DEEC528}" type="presParOf" srcId="{496FC982-FDF8-4BE6-85F2-FDBAFB9B6345}" destId="{03E92C4D-76EA-4807-A260-F03CE9D05AD8}" srcOrd="1" destOrd="0" presId="urn:microsoft.com/office/officeart/2005/8/layout/gear1"/>
    <dgm:cxn modelId="{DD2928BC-C7DA-4F9A-BAC5-AD1BF30BAF94}" type="presParOf" srcId="{496FC982-FDF8-4BE6-85F2-FDBAFB9B6345}" destId="{9C8D610E-C7AC-47D4-8649-C3ED036D8723}" srcOrd="2" destOrd="0" presId="urn:microsoft.com/office/officeart/2005/8/layout/gear1"/>
    <dgm:cxn modelId="{C8164FB9-F913-4026-8DCA-6E8FA32DD796}" type="presParOf" srcId="{496FC982-FDF8-4BE6-85F2-FDBAFB9B6345}" destId="{456F01A0-A1EF-44E5-B1BA-5296287103E2}" srcOrd="3" destOrd="0" presId="urn:microsoft.com/office/officeart/2005/8/layout/gear1"/>
    <dgm:cxn modelId="{98F4E7C6-DADA-48D8-A11D-F53D523AC4FF}" type="presParOf" srcId="{496FC982-FDF8-4BE6-85F2-FDBAFB9B6345}" destId="{C1972F04-6912-429A-906A-053E1DDC764D}" srcOrd="4" destOrd="0" presId="urn:microsoft.com/office/officeart/2005/8/layout/gear1"/>
    <dgm:cxn modelId="{FB130440-4B2A-4621-8C7E-BAC87D67DB4E}" type="presParOf" srcId="{496FC982-FDF8-4BE6-85F2-FDBAFB9B6345}" destId="{927D416E-0B86-4CC8-AEF9-53E4E720234D}" srcOrd="5" destOrd="0" presId="urn:microsoft.com/office/officeart/2005/8/layout/gear1"/>
    <dgm:cxn modelId="{91F0E9BB-DDC0-46D8-8DF4-A1AD0F23B92E}" type="presParOf" srcId="{496FC982-FDF8-4BE6-85F2-FDBAFB9B6345}" destId="{EEA6A80E-9123-4F9F-8AA1-89A9E72385F0}" srcOrd="6" destOrd="0" presId="urn:microsoft.com/office/officeart/2005/8/layout/gear1"/>
    <dgm:cxn modelId="{F8D86015-3BC3-49EE-AC30-3058D625C32C}" type="presParOf" srcId="{496FC982-FDF8-4BE6-85F2-FDBAFB9B6345}" destId="{426CB12D-E342-4857-8B75-0F0EB39BBA24}" srcOrd="7" destOrd="0" presId="urn:microsoft.com/office/officeart/2005/8/layout/gear1"/>
    <dgm:cxn modelId="{D8875CBA-FBC9-4EB8-82D7-F849AFF59747}" type="presParOf" srcId="{496FC982-FDF8-4BE6-85F2-FDBAFB9B6345}" destId="{085E1B15-2CAF-4ECD-B8DF-EBB78DCF76CB}" srcOrd="8" destOrd="0" presId="urn:microsoft.com/office/officeart/2005/8/layout/gear1"/>
    <dgm:cxn modelId="{F38EBF29-0285-48DB-B208-923428B7952C}" type="presParOf" srcId="{496FC982-FDF8-4BE6-85F2-FDBAFB9B6345}" destId="{273E6A98-50FB-4E2F-AD09-F2C6CE59D0B2}" srcOrd="9" destOrd="0" presId="urn:microsoft.com/office/officeart/2005/8/layout/gear1"/>
    <dgm:cxn modelId="{4283E9D7-E7E5-46F9-80BB-029C435EEA61}" type="presParOf" srcId="{496FC982-FDF8-4BE6-85F2-FDBAFB9B6345}" destId="{3E89AD72-74C4-40AF-9DFB-F61A4485CE92}" srcOrd="10" destOrd="0" presId="urn:microsoft.com/office/officeart/2005/8/layout/gear1"/>
    <dgm:cxn modelId="{2CE1D3D4-984F-44AE-B250-6CE0B7D0AB49}" type="presParOf" srcId="{496FC982-FDF8-4BE6-85F2-FDBAFB9B6345}" destId="{DD4717E7-3070-413A-AB26-98AF16A1B706}" srcOrd="11" destOrd="0" presId="urn:microsoft.com/office/officeart/2005/8/layout/gear1"/>
    <dgm:cxn modelId="{A2760F4D-17DB-4C3E-AAC8-62AE9E397968}" type="presParOf" srcId="{496FC982-FDF8-4BE6-85F2-FDBAFB9B6345}" destId="{F9C0F45B-E4E0-460F-9537-87FB971A7ADA}" srcOrd="12" destOrd="0" presId="urn:microsoft.com/office/officeart/2005/8/layout/gear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85D3CD-1BA7-40C0-8DD7-35187325F3DB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C273D438-0C47-455E-8A08-EB83AF50D7AF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zh-CN" altLang="en-US" sz="2200" b="1" dirty="0" smtClean="0"/>
            <a:t>一不知</a:t>
          </a:r>
        </a:p>
      </dgm:t>
    </dgm:pt>
    <dgm:pt modelId="{78D6CEF7-B15A-483A-ACA5-193D939D87B2}" type="parTrans" cxnId="{76AA9A36-D94F-43E9-AA2E-3576253C2A00}">
      <dgm:prSet/>
      <dgm:spPr/>
      <dgm:t>
        <a:bodyPr/>
        <a:lstStyle/>
        <a:p>
          <a:endParaRPr lang="zh-CN" altLang="en-US"/>
        </a:p>
      </dgm:t>
    </dgm:pt>
    <dgm:pt modelId="{E69DE431-A639-4105-B810-E8D233733E22}" type="sibTrans" cxnId="{76AA9A36-D94F-43E9-AA2E-3576253C2A00}">
      <dgm:prSet/>
      <dgm:spPr/>
      <dgm:t>
        <a:bodyPr/>
        <a:lstStyle/>
        <a:p>
          <a:endParaRPr lang="zh-CN" altLang="en-US"/>
        </a:p>
      </dgm:t>
    </dgm:pt>
    <dgm:pt modelId="{8F367F5A-2909-41B7-9AA0-C49B8142FA10}">
      <dgm:prSet phldrT="[Text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CN" altLang="en-US" dirty="0" smtClean="0"/>
            <a:t>父家与迦南的区别</a:t>
          </a:r>
          <a:endParaRPr lang="zh-CN" altLang="en-US" dirty="0"/>
        </a:p>
      </dgm:t>
    </dgm:pt>
    <dgm:pt modelId="{F3A79BE7-66E3-485E-972D-9A87C5542B35}" type="parTrans" cxnId="{083E6603-6BC6-4FFF-BEE7-D616FA3B36C7}">
      <dgm:prSet/>
      <dgm:spPr/>
      <dgm:t>
        <a:bodyPr/>
        <a:lstStyle/>
        <a:p>
          <a:endParaRPr lang="zh-CN" altLang="en-US"/>
        </a:p>
      </dgm:t>
    </dgm:pt>
    <dgm:pt modelId="{F1DABB3F-512A-4A40-BC83-A0785A1615C5}" type="sibTrans" cxnId="{083E6603-6BC6-4FFF-BEE7-D616FA3B36C7}">
      <dgm:prSet/>
      <dgm:spPr/>
      <dgm:t>
        <a:bodyPr/>
        <a:lstStyle/>
        <a:p>
          <a:endParaRPr lang="zh-CN" altLang="en-US"/>
        </a:p>
      </dgm:t>
    </dgm:pt>
    <dgm:pt modelId="{C801FA22-378D-4588-8E19-3D698EE4F177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zh-CN" altLang="en-US" sz="2200" b="1" dirty="0" smtClean="0"/>
            <a:t>二不知</a:t>
          </a:r>
          <a:endParaRPr lang="zh-CN" altLang="en-US" sz="2200" b="1" dirty="0"/>
        </a:p>
      </dgm:t>
    </dgm:pt>
    <dgm:pt modelId="{D21C0BAB-F907-4ED8-86EA-FABF0BD596BE}" type="parTrans" cxnId="{BF9843F4-A7B6-4263-860F-487CE757F2B8}">
      <dgm:prSet/>
      <dgm:spPr/>
      <dgm:t>
        <a:bodyPr/>
        <a:lstStyle/>
        <a:p>
          <a:endParaRPr lang="zh-CN" altLang="en-US"/>
        </a:p>
      </dgm:t>
    </dgm:pt>
    <dgm:pt modelId="{D5D855CB-D510-4433-91A6-1AA3041F5B73}" type="sibTrans" cxnId="{BF9843F4-A7B6-4263-860F-487CE757F2B8}">
      <dgm:prSet/>
      <dgm:spPr/>
      <dgm:t>
        <a:bodyPr/>
        <a:lstStyle/>
        <a:p>
          <a:endParaRPr lang="zh-CN" altLang="en-US"/>
        </a:p>
      </dgm:t>
    </dgm:pt>
    <dgm:pt modelId="{609A4E14-2E48-40BF-B1A2-61F43D648272}">
      <dgm:prSet phldrT="[Text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CN" altLang="en-US" dirty="0" smtClean="0"/>
            <a:t>长子珥的死因</a:t>
          </a:r>
          <a:endParaRPr lang="zh-CN" altLang="en-US" dirty="0"/>
        </a:p>
      </dgm:t>
    </dgm:pt>
    <dgm:pt modelId="{4BB13F32-74BF-470E-80A8-B265751765BD}" type="parTrans" cxnId="{7F442445-A1C1-4143-9C59-939AF3E6458A}">
      <dgm:prSet/>
      <dgm:spPr/>
      <dgm:t>
        <a:bodyPr/>
        <a:lstStyle/>
        <a:p>
          <a:endParaRPr lang="zh-CN" altLang="en-US"/>
        </a:p>
      </dgm:t>
    </dgm:pt>
    <dgm:pt modelId="{F58D991D-7B6E-4594-B805-3C1AEC14D097}" type="sibTrans" cxnId="{7F442445-A1C1-4143-9C59-939AF3E6458A}">
      <dgm:prSet/>
      <dgm:spPr/>
      <dgm:t>
        <a:bodyPr/>
        <a:lstStyle/>
        <a:p>
          <a:endParaRPr lang="zh-CN" altLang="en-US"/>
        </a:p>
      </dgm:t>
    </dgm:pt>
    <dgm:pt modelId="{0F259F27-1F1D-4472-B9D9-8185A87468CF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zh-CN" altLang="en-US" sz="2200" b="1" dirty="0" smtClean="0"/>
            <a:t>三不知</a:t>
          </a:r>
        </a:p>
      </dgm:t>
    </dgm:pt>
    <dgm:pt modelId="{A9DF9198-16BF-4B79-96AD-A7BFAEAD73AF}" type="parTrans" cxnId="{D2BBA5C8-2297-4682-8DA0-F4E85FB60C7B}">
      <dgm:prSet/>
      <dgm:spPr/>
      <dgm:t>
        <a:bodyPr/>
        <a:lstStyle/>
        <a:p>
          <a:endParaRPr lang="zh-CN" altLang="en-US"/>
        </a:p>
      </dgm:t>
    </dgm:pt>
    <dgm:pt modelId="{BA3DD851-3C4B-4F09-958D-704BD79F65C1}" type="sibTrans" cxnId="{D2BBA5C8-2297-4682-8DA0-F4E85FB60C7B}">
      <dgm:prSet/>
      <dgm:spPr/>
      <dgm:t>
        <a:bodyPr/>
        <a:lstStyle/>
        <a:p>
          <a:endParaRPr lang="zh-CN" altLang="en-US"/>
        </a:p>
      </dgm:t>
    </dgm:pt>
    <dgm:pt modelId="{3DA1E722-6ACC-44EE-ACD9-14E2745A8F6A}">
      <dgm:prSet phldrT="[Text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CN" altLang="en-US" dirty="0" smtClean="0"/>
            <a:t>次子俄南的死因</a:t>
          </a:r>
          <a:endParaRPr lang="zh-CN" altLang="en-US" dirty="0"/>
        </a:p>
      </dgm:t>
    </dgm:pt>
    <dgm:pt modelId="{30060F41-D655-4605-89B3-F151F965EACA}" type="parTrans" cxnId="{1AB12D3F-7DC5-45B2-A65A-9AC2E4335D95}">
      <dgm:prSet/>
      <dgm:spPr/>
      <dgm:t>
        <a:bodyPr/>
        <a:lstStyle/>
        <a:p>
          <a:endParaRPr lang="zh-CN" altLang="en-US"/>
        </a:p>
      </dgm:t>
    </dgm:pt>
    <dgm:pt modelId="{FC4FEBBB-679F-41B5-B1C5-37D4BD84B313}" type="sibTrans" cxnId="{1AB12D3F-7DC5-45B2-A65A-9AC2E4335D95}">
      <dgm:prSet/>
      <dgm:spPr/>
      <dgm:t>
        <a:bodyPr/>
        <a:lstStyle/>
        <a:p>
          <a:endParaRPr lang="zh-CN" altLang="en-US"/>
        </a:p>
      </dgm:t>
    </dgm:pt>
    <dgm:pt modelId="{DCBEC255-4946-4E04-AB24-D272D82DD697}" type="pres">
      <dgm:prSet presAssocID="{BD85D3CD-1BA7-40C0-8DD7-35187325F3D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9B25B5EB-11C7-4FD0-83F5-0E0A70073A8D}" type="pres">
      <dgm:prSet presAssocID="{C273D438-0C47-455E-8A08-EB83AF50D7AF}" presName="composite" presStyleCnt="0"/>
      <dgm:spPr/>
    </dgm:pt>
    <dgm:pt modelId="{FED4158F-249F-43C0-84C3-E79E778B22E4}" type="pres">
      <dgm:prSet presAssocID="{C273D438-0C47-455E-8A08-EB83AF50D7AF}" presName="parentText" presStyleLbl="alignNode1" presStyleIdx="0" presStyleCnt="3" custLinFactNeighborX="-7927" custLinFactNeighborY="-288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7FEDCEA-19B7-46EB-BBBD-87DE7A06F88D}" type="pres">
      <dgm:prSet presAssocID="{C273D438-0C47-455E-8A08-EB83AF50D7AF}" presName="descendantText" presStyleLbl="alignAcc1" presStyleIdx="0" presStyleCnt="3" custLinFactNeighborX="-957" custLinFactNeighborY="-275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EFFB072-8F2C-412B-B7D7-304A288B49F2}" type="pres">
      <dgm:prSet presAssocID="{E69DE431-A639-4105-B810-E8D233733E22}" presName="sp" presStyleCnt="0"/>
      <dgm:spPr/>
    </dgm:pt>
    <dgm:pt modelId="{0DD60B94-8C9A-4F0B-B749-9FE8DA39A1D1}" type="pres">
      <dgm:prSet presAssocID="{C801FA22-378D-4588-8E19-3D698EE4F177}" presName="composite" presStyleCnt="0"/>
      <dgm:spPr/>
    </dgm:pt>
    <dgm:pt modelId="{1B9DE21F-B789-4873-8B6E-2157F162DB66}" type="pres">
      <dgm:prSet presAssocID="{C801FA22-378D-4588-8E19-3D698EE4F17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DC51297-605D-4D32-B6C8-7689A6F14AE9}" type="pres">
      <dgm:prSet presAssocID="{C801FA22-378D-4588-8E19-3D698EE4F17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0E03260-C649-4AD3-BDE2-24FD4BD9F79F}" type="pres">
      <dgm:prSet presAssocID="{D5D855CB-D510-4433-91A6-1AA3041F5B73}" presName="sp" presStyleCnt="0"/>
      <dgm:spPr/>
    </dgm:pt>
    <dgm:pt modelId="{A778AC87-8414-4C53-B10D-45971D750A2A}" type="pres">
      <dgm:prSet presAssocID="{0F259F27-1F1D-4472-B9D9-8185A87468CF}" presName="composite" presStyleCnt="0"/>
      <dgm:spPr/>
    </dgm:pt>
    <dgm:pt modelId="{31824996-5826-416A-BF2A-0070637E72BD}" type="pres">
      <dgm:prSet presAssocID="{0F259F27-1F1D-4472-B9D9-8185A87468CF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5CD0DCA-50DB-4856-9FF0-5FABEF57BBE5}" type="pres">
      <dgm:prSet presAssocID="{0F259F27-1F1D-4472-B9D9-8185A87468CF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BF9843F4-A7B6-4263-860F-487CE757F2B8}" srcId="{BD85D3CD-1BA7-40C0-8DD7-35187325F3DB}" destId="{C801FA22-378D-4588-8E19-3D698EE4F177}" srcOrd="1" destOrd="0" parTransId="{D21C0BAB-F907-4ED8-86EA-FABF0BD596BE}" sibTransId="{D5D855CB-D510-4433-91A6-1AA3041F5B73}"/>
    <dgm:cxn modelId="{083E6603-6BC6-4FFF-BEE7-D616FA3B36C7}" srcId="{C273D438-0C47-455E-8A08-EB83AF50D7AF}" destId="{8F367F5A-2909-41B7-9AA0-C49B8142FA10}" srcOrd="0" destOrd="0" parTransId="{F3A79BE7-66E3-485E-972D-9A87C5542B35}" sibTransId="{F1DABB3F-512A-4A40-BC83-A0785A1615C5}"/>
    <dgm:cxn modelId="{8BF2274B-DCB0-4EBB-8508-D60988B23E7E}" type="presOf" srcId="{C273D438-0C47-455E-8A08-EB83AF50D7AF}" destId="{FED4158F-249F-43C0-84C3-E79E778B22E4}" srcOrd="0" destOrd="0" presId="urn:microsoft.com/office/officeart/2005/8/layout/chevron2"/>
    <dgm:cxn modelId="{7D9ADAE1-DA49-4687-B3E3-DE6B18E4F0DE}" type="presOf" srcId="{609A4E14-2E48-40BF-B1A2-61F43D648272}" destId="{6DC51297-605D-4D32-B6C8-7689A6F14AE9}" srcOrd="0" destOrd="0" presId="urn:microsoft.com/office/officeart/2005/8/layout/chevron2"/>
    <dgm:cxn modelId="{D91B0B95-15EA-4BC4-B2E9-FBB7560F0EDC}" type="presOf" srcId="{C801FA22-378D-4588-8E19-3D698EE4F177}" destId="{1B9DE21F-B789-4873-8B6E-2157F162DB66}" srcOrd="0" destOrd="0" presId="urn:microsoft.com/office/officeart/2005/8/layout/chevron2"/>
    <dgm:cxn modelId="{898E69D2-F2D2-41AD-85AA-C586B97502B4}" type="presOf" srcId="{8F367F5A-2909-41B7-9AA0-C49B8142FA10}" destId="{77FEDCEA-19B7-46EB-BBBD-87DE7A06F88D}" srcOrd="0" destOrd="0" presId="urn:microsoft.com/office/officeart/2005/8/layout/chevron2"/>
    <dgm:cxn modelId="{7F442445-A1C1-4143-9C59-939AF3E6458A}" srcId="{C801FA22-378D-4588-8E19-3D698EE4F177}" destId="{609A4E14-2E48-40BF-B1A2-61F43D648272}" srcOrd="0" destOrd="0" parTransId="{4BB13F32-74BF-470E-80A8-B265751765BD}" sibTransId="{F58D991D-7B6E-4594-B805-3C1AEC14D097}"/>
    <dgm:cxn modelId="{1AB12D3F-7DC5-45B2-A65A-9AC2E4335D95}" srcId="{0F259F27-1F1D-4472-B9D9-8185A87468CF}" destId="{3DA1E722-6ACC-44EE-ACD9-14E2745A8F6A}" srcOrd="0" destOrd="0" parTransId="{30060F41-D655-4605-89B3-F151F965EACA}" sibTransId="{FC4FEBBB-679F-41B5-B1C5-37D4BD84B313}"/>
    <dgm:cxn modelId="{76AA9A36-D94F-43E9-AA2E-3576253C2A00}" srcId="{BD85D3CD-1BA7-40C0-8DD7-35187325F3DB}" destId="{C273D438-0C47-455E-8A08-EB83AF50D7AF}" srcOrd="0" destOrd="0" parTransId="{78D6CEF7-B15A-483A-ACA5-193D939D87B2}" sibTransId="{E69DE431-A639-4105-B810-E8D233733E22}"/>
    <dgm:cxn modelId="{8690DD1A-F608-4474-ABCB-C38B86B2C11D}" type="presOf" srcId="{0F259F27-1F1D-4472-B9D9-8185A87468CF}" destId="{31824996-5826-416A-BF2A-0070637E72BD}" srcOrd="0" destOrd="0" presId="urn:microsoft.com/office/officeart/2005/8/layout/chevron2"/>
    <dgm:cxn modelId="{891D50A7-9152-4C51-A81F-F930965EED42}" type="presOf" srcId="{BD85D3CD-1BA7-40C0-8DD7-35187325F3DB}" destId="{DCBEC255-4946-4E04-AB24-D272D82DD697}" srcOrd="0" destOrd="0" presId="urn:microsoft.com/office/officeart/2005/8/layout/chevron2"/>
    <dgm:cxn modelId="{D2BBA5C8-2297-4682-8DA0-F4E85FB60C7B}" srcId="{BD85D3CD-1BA7-40C0-8DD7-35187325F3DB}" destId="{0F259F27-1F1D-4472-B9D9-8185A87468CF}" srcOrd="2" destOrd="0" parTransId="{A9DF9198-16BF-4B79-96AD-A7BFAEAD73AF}" sibTransId="{BA3DD851-3C4B-4F09-958D-704BD79F65C1}"/>
    <dgm:cxn modelId="{426F3EFC-9BFD-4EF4-81CE-8C44D410B5F9}" type="presOf" srcId="{3DA1E722-6ACC-44EE-ACD9-14E2745A8F6A}" destId="{A5CD0DCA-50DB-4856-9FF0-5FABEF57BBE5}" srcOrd="0" destOrd="0" presId="urn:microsoft.com/office/officeart/2005/8/layout/chevron2"/>
    <dgm:cxn modelId="{9FA3941B-EA62-4727-AC53-9A92CC0A0942}" type="presParOf" srcId="{DCBEC255-4946-4E04-AB24-D272D82DD697}" destId="{9B25B5EB-11C7-4FD0-83F5-0E0A70073A8D}" srcOrd="0" destOrd="0" presId="urn:microsoft.com/office/officeart/2005/8/layout/chevron2"/>
    <dgm:cxn modelId="{F75223AA-B49F-41F1-8CC8-02625236B2EB}" type="presParOf" srcId="{9B25B5EB-11C7-4FD0-83F5-0E0A70073A8D}" destId="{FED4158F-249F-43C0-84C3-E79E778B22E4}" srcOrd="0" destOrd="0" presId="urn:microsoft.com/office/officeart/2005/8/layout/chevron2"/>
    <dgm:cxn modelId="{510F2E65-36D2-467D-A808-D51CD39171CE}" type="presParOf" srcId="{9B25B5EB-11C7-4FD0-83F5-0E0A70073A8D}" destId="{77FEDCEA-19B7-46EB-BBBD-87DE7A06F88D}" srcOrd="1" destOrd="0" presId="urn:microsoft.com/office/officeart/2005/8/layout/chevron2"/>
    <dgm:cxn modelId="{2323A78F-8403-4A5B-927D-6E4FF82417E2}" type="presParOf" srcId="{DCBEC255-4946-4E04-AB24-D272D82DD697}" destId="{AEFFB072-8F2C-412B-B7D7-304A288B49F2}" srcOrd="1" destOrd="0" presId="urn:microsoft.com/office/officeart/2005/8/layout/chevron2"/>
    <dgm:cxn modelId="{3A7B80BE-8D22-4135-A968-0DB790066DA2}" type="presParOf" srcId="{DCBEC255-4946-4E04-AB24-D272D82DD697}" destId="{0DD60B94-8C9A-4F0B-B749-9FE8DA39A1D1}" srcOrd="2" destOrd="0" presId="urn:microsoft.com/office/officeart/2005/8/layout/chevron2"/>
    <dgm:cxn modelId="{A474E479-A4E3-4545-BE55-5E81F7C94121}" type="presParOf" srcId="{0DD60B94-8C9A-4F0B-B749-9FE8DA39A1D1}" destId="{1B9DE21F-B789-4873-8B6E-2157F162DB66}" srcOrd="0" destOrd="0" presId="urn:microsoft.com/office/officeart/2005/8/layout/chevron2"/>
    <dgm:cxn modelId="{E79C76EC-ADBA-4E5A-8961-7ADE8751C536}" type="presParOf" srcId="{0DD60B94-8C9A-4F0B-B749-9FE8DA39A1D1}" destId="{6DC51297-605D-4D32-B6C8-7689A6F14AE9}" srcOrd="1" destOrd="0" presId="urn:microsoft.com/office/officeart/2005/8/layout/chevron2"/>
    <dgm:cxn modelId="{7165911C-3868-4B5E-B8AD-73A6206F8474}" type="presParOf" srcId="{DCBEC255-4946-4E04-AB24-D272D82DD697}" destId="{40E03260-C649-4AD3-BDE2-24FD4BD9F79F}" srcOrd="3" destOrd="0" presId="urn:microsoft.com/office/officeart/2005/8/layout/chevron2"/>
    <dgm:cxn modelId="{344074D7-3F56-4C63-887F-AEA9DFA0C1B3}" type="presParOf" srcId="{DCBEC255-4946-4E04-AB24-D272D82DD697}" destId="{A778AC87-8414-4C53-B10D-45971D750A2A}" srcOrd="4" destOrd="0" presId="urn:microsoft.com/office/officeart/2005/8/layout/chevron2"/>
    <dgm:cxn modelId="{290C11BB-67A8-417E-8BC7-AE7F5B1A486E}" type="presParOf" srcId="{A778AC87-8414-4C53-B10D-45971D750A2A}" destId="{31824996-5826-416A-BF2A-0070637E72BD}" srcOrd="0" destOrd="0" presId="urn:microsoft.com/office/officeart/2005/8/layout/chevron2"/>
    <dgm:cxn modelId="{042C705F-240F-471C-BC5C-40AB494E0891}" type="presParOf" srcId="{A778AC87-8414-4C53-B10D-45971D750A2A}" destId="{A5CD0DCA-50DB-4856-9FF0-5FABEF57BBE5}" srcOrd="1" destOrd="0" presId="urn:microsoft.com/office/officeart/2005/8/layout/chevron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64943F6-19B2-4811-AA87-735911CCB986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282A0E35-9FF6-497E-A60B-E1D14B58A275}">
      <dgm:prSet phldrT="[Text]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zh-CN" altLang="en-US" dirty="0"/>
        </a:p>
      </dgm:t>
    </dgm:pt>
    <dgm:pt modelId="{0B163054-28ED-42D4-BCD3-D84BE80B6F30}" type="parTrans" cxnId="{B24B8F9C-50F1-44DE-BF56-44ED5635D4EF}">
      <dgm:prSet/>
      <dgm:spPr/>
      <dgm:t>
        <a:bodyPr/>
        <a:lstStyle/>
        <a:p>
          <a:endParaRPr lang="zh-CN" altLang="en-US"/>
        </a:p>
      </dgm:t>
    </dgm:pt>
    <dgm:pt modelId="{85E39F12-6066-4052-AED6-4C854ADF19BD}" type="sibTrans" cxnId="{B24B8F9C-50F1-44DE-BF56-44ED5635D4EF}">
      <dgm:prSet/>
      <dgm:spPr/>
      <dgm:t>
        <a:bodyPr/>
        <a:lstStyle/>
        <a:p>
          <a:endParaRPr lang="zh-CN" altLang="en-US"/>
        </a:p>
      </dgm:t>
    </dgm:pt>
    <dgm:pt modelId="{445289CD-BF95-4B72-BF96-9B7ACF24D6CE}">
      <dgm:prSet phldrT="[Text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zh-CN" altLang="en-US" dirty="0" smtClean="0"/>
            <a:t>犹大之妻死了</a:t>
          </a:r>
          <a:endParaRPr lang="en-US" altLang="zh-CN" dirty="0" smtClean="0"/>
        </a:p>
        <a:p>
          <a:r>
            <a:rPr lang="en-US" altLang="zh-CN" dirty="0" smtClean="0"/>
            <a:t>【</a:t>
          </a:r>
          <a:r>
            <a:rPr lang="zh-CN" altLang="en-US" dirty="0" smtClean="0"/>
            <a:t>丧偶鳏夫</a:t>
          </a:r>
          <a:r>
            <a:rPr lang="en-US" altLang="zh-CN" dirty="0" smtClean="0"/>
            <a:t>】</a:t>
          </a:r>
          <a:endParaRPr lang="zh-CN" altLang="en-US" dirty="0"/>
        </a:p>
      </dgm:t>
    </dgm:pt>
    <dgm:pt modelId="{AC528B64-4779-4C9B-84B2-71E503151DF3}" type="parTrans" cxnId="{37400116-4445-4AEE-9455-0B114C4EA423}">
      <dgm:prSet/>
      <dgm:spPr/>
      <dgm:t>
        <a:bodyPr/>
        <a:lstStyle/>
        <a:p>
          <a:endParaRPr lang="zh-CN" altLang="en-US"/>
        </a:p>
      </dgm:t>
    </dgm:pt>
    <dgm:pt modelId="{4BF7E6E2-7048-4042-AD1E-186A2435F34C}" type="sibTrans" cxnId="{37400116-4445-4AEE-9455-0B114C4EA423}">
      <dgm:prSet/>
      <dgm:spPr/>
      <dgm:t>
        <a:bodyPr/>
        <a:lstStyle/>
        <a:p>
          <a:endParaRPr lang="zh-CN" altLang="en-US"/>
        </a:p>
      </dgm:t>
    </dgm:pt>
    <dgm:pt modelId="{B36A62D6-E217-4AB9-AC73-2540A94799EA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zh-CN" altLang="en-US" dirty="0" smtClean="0"/>
            <a:t>犹大为妻子居丧期已过</a:t>
          </a:r>
          <a:endParaRPr lang="en-US" altLang="zh-CN" dirty="0" smtClean="0"/>
        </a:p>
        <a:p>
          <a:r>
            <a:rPr lang="en-US" altLang="zh-CN" dirty="0" smtClean="0"/>
            <a:t>【</a:t>
          </a:r>
          <a:r>
            <a:rPr lang="zh-CN" altLang="en-US" dirty="0" smtClean="0"/>
            <a:t>单身无伴</a:t>
          </a:r>
          <a:r>
            <a:rPr lang="en-US" altLang="zh-CN" dirty="0" smtClean="0"/>
            <a:t>】</a:t>
          </a:r>
          <a:endParaRPr lang="zh-CN" altLang="en-US" dirty="0"/>
        </a:p>
      </dgm:t>
    </dgm:pt>
    <dgm:pt modelId="{F9C6612B-5771-4828-BB0C-D469E7473E96}" type="parTrans" cxnId="{5D7C551C-0B2D-49B5-969D-F569B94D1005}">
      <dgm:prSet/>
      <dgm:spPr/>
      <dgm:t>
        <a:bodyPr/>
        <a:lstStyle/>
        <a:p>
          <a:endParaRPr lang="zh-CN" altLang="en-US"/>
        </a:p>
      </dgm:t>
    </dgm:pt>
    <dgm:pt modelId="{419EF343-0F7B-45D6-9554-D6A5EE2C8799}" type="sibTrans" cxnId="{5D7C551C-0B2D-49B5-969D-F569B94D1005}">
      <dgm:prSet/>
      <dgm:spPr/>
      <dgm:t>
        <a:bodyPr/>
        <a:lstStyle/>
        <a:p>
          <a:endParaRPr lang="zh-CN" altLang="en-US"/>
        </a:p>
      </dgm:t>
    </dgm:pt>
    <dgm:pt modelId="{986DF01D-B947-4462-8D01-4B8710E45EDC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zh-CN" altLang="en-US" dirty="0"/>
        </a:p>
      </dgm:t>
    </dgm:pt>
    <dgm:pt modelId="{7E664CD4-743C-4CDD-AB18-8E6FC3F9DC96}" type="parTrans" cxnId="{E8112DFA-D19A-4BB9-97D5-0D92AE17C409}">
      <dgm:prSet/>
      <dgm:spPr/>
      <dgm:t>
        <a:bodyPr/>
        <a:lstStyle/>
        <a:p>
          <a:endParaRPr lang="zh-CN" altLang="en-US"/>
        </a:p>
      </dgm:t>
    </dgm:pt>
    <dgm:pt modelId="{6C2F043B-4317-4E74-A00F-04415334A675}" type="sibTrans" cxnId="{E8112DFA-D19A-4BB9-97D5-0D92AE17C409}">
      <dgm:prSet/>
      <dgm:spPr/>
      <dgm:t>
        <a:bodyPr/>
        <a:lstStyle/>
        <a:p>
          <a:endParaRPr lang="zh-CN" altLang="en-US"/>
        </a:p>
      </dgm:t>
    </dgm:pt>
    <dgm:pt modelId="{CE5CD346-594E-4759-A2E9-9F6A40D82523}">
      <dgm:prSet phldrT="[Text]"/>
      <dgm:spPr/>
      <dgm:t>
        <a:bodyPr/>
        <a:lstStyle/>
        <a:p>
          <a:r>
            <a:rPr lang="zh-CN" altLang="en-US" dirty="0" smtClean="0"/>
            <a:t>犹大去剪羊毛</a:t>
          </a:r>
          <a:endParaRPr lang="en-US" altLang="zh-CN" dirty="0" smtClean="0"/>
        </a:p>
        <a:p>
          <a:r>
            <a:rPr lang="en-US" altLang="zh-CN" dirty="0" smtClean="0"/>
            <a:t>【</a:t>
          </a:r>
          <a:r>
            <a:rPr lang="zh-CN" altLang="en-US" dirty="0" smtClean="0"/>
            <a:t>欢喜之季</a:t>
          </a:r>
          <a:r>
            <a:rPr lang="en-US" altLang="zh-CN" dirty="0" smtClean="0"/>
            <a:t>】</a:t>
          </a:r>
          <a:endParaRPr lang="zh-CN" altLang="en-US" dirty="0"/>
        </a:p>
      </dgm:t>
    </dgm:pt>
    <dgm:pt modelId="{8C9A5E46-1518-407E-A64F-86598777F09B}" type="parTrans" cxnId="{91EB47C3-D924-4D00-A95A-366C2EB5801B}">
      <dgm:prSet/>
      <dgm:spPr/>
      <dgm:t>
        <a:bodyPr/>
        <a:lstStyle/>
        <a:p>
          <a:endParaRPr lang="zh-CN" altLang="en-US"/>
        </a:p>
      </dgm:t>
    </dgm:pt>
    <dgm:pt modelId="{0C34F213-BD5D-482F-B3EA-187DD4BBAF7C}" type="sibTrans" cxnId="{91EB47C3-D924-4D00-A95A-366C2EB5801B}">
      <dgm:prSet/>
      <dgm:spPr/>
      <dgm:t>
        <a:bodyPr/>
        <a:lstStyle/>
        <a:p>
          <a:endParaRPr lang="zh-CN" altLang="en-US"/>
        </a:p>
      </dgm:t>
    </dgm:pt>
    <dgm:pt modelId="{E0D348DE-6A9F-4983-9F84-FC2CEC669AEA}">
      <dgm:prSet phldrT="[Text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zh-CN" altLang="en-US" dirty="0"/>
        </a:p>
      </dgm:t>
    </dgm:pt>
    <dgm:pt modelId="{B222E82E-9D38-45FF-93A6-B693F6CE4BC9}" type="sibTrans" cxnId="{1632F329-8539-4112-ABAB-6294B7484650}">
      <dgm:prSet/>
      <dgm:spPr/>
      <dgm:t>
        <a:bodyPr/>
        <a:lstStyle/>
        <a:p>
          <a:endParaRPr lang="zh-CN" altLang="en-US"/>
        </a:p>
      </dgm:t>
    </dgm:pt>
    <dgm:pt modelId="{1FEA7550-F0E9-42EF-9243-88CA3DA384B4}" type="parTrans" cxnId="{1632F329-8539-4112-ABAB-6294B7484650}">
      <dgm:prSet/>
      <dgm:spPr/>
      <dgm:t>
        <a:bodyPr/>
        <a:lstStyle/>
        <a:p>
          <a:endParaRPr lang="zh-CN" altLang="en-US"/>
        </a:p>
      </dgm:t>
    </dgm:pt>
    <dgm:pt modelId="{21ECFA34-9C65-4B70-90BD-A407218B2380}" type="pres">
      <dgm:prSet presAssocID="{064943F6-19B2-4811-AA87-735911CCB98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C17BD9BB-BB44-41A3-B473-576B68A6D1AE}" type="pres">
      <dgm:prSet presAssocID="{282A0E35-9FF6-497E-A60B-E1D14B58A275}" presName="compositeNode" presStyleCnt="0">
        <dgm:presLayoutVars>
          <dgm:bulletEnabled val="1"/>
        </dgm:presLayoutVars>
      </dgm:prSet>
      <dgm:spPr/>
    </dgm:pt>
    <dgm:pt modelId="{3463B2E1-A4B1-4FBB-8DF0-8BDCE31DA088}" type="pres">
      <dgm:prSet presAssocID="{282A0E35-9FF6-497E-A60B-E1D14B58A275}" presName="bgRect" presStyleLbl="node1" presStyleIdx="0" presStyleCnt="3" custScaleX="102260" custLinFactNeighborX="-53"/>
      <dgm:spPr/>
      <dgm:t>
        <a:bodyPr/>
        <a:lstStyle/>
        <a:p>
          <a:endParaRPr lang="zh-CN" altLang="en-US"/>
        </a:p>
      </dgm:t>
    </dgm:pt>
    <dgm:pt modelId="{174EF368-1B10-4038-BF42-BF5F969B50DA}" type="pres">
      <dgm:prSet presAssocID="{282A0E35-9FF6-497E-A60B-E1D14B58A275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D183826-78BE-4591-8BBA-15DF363522DC}" type="pres">
      <dgm:prSet presAssocID="{282A0E35-9FF6-497E-A60B-E1D14B58A275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B11757E-7209-4B54-8336-077928F00588}" type="pres">
      <dgm:prSet presAssocID="{85E39F12-6066-4052-AED6-4C854ADF19BD}" presName="hSp" presStyleCnt="0"/>
      <dgm:spPr/>
    </dgm:pt>
    <dgm:pt modelId="{6AA9EC6F-893F-43DE-B099-A2A67D3F79E6}" type="pres">
      <dgm:prSet presAssocID="{85E39F12-6066-4052-AED6-4C854ADF19BD}" presName="vProcSp" presStyleCnt="0"/>
      <dgm:spPr/>
    </dgm:pt>
    <dgm:pt modelId="{720F0624-0C54-4172-B60E-5FF895CB1167}" type="pres">
      <dgm:prSet presAssocID="{85E39F12-6066-4052-AED6-4C854ADF19BD}" presName="vSp1" presStyleCnt="0"/>
      <dgm:spPr/>
    </dgm:pt>
    <dgm:pt modelId="{8240A735-1E75-4E54-8070-1DC6FC1150DF}" type="pres">
      <dgm:prSet presAssocID="{85E39F12-6066-4052-AED6-4C854ADF19BD}" presName="simulatedConn" presStyleLbl="solidFgAcc1" presStyleIdx="0" presStyleCnt="2"/>
      <dgm:spPr/>
    </dgm:pt>
    <dgm:pt modelId="{347C7DDC-4DD5-4105-A4BC-CFA8B918CE26}" type="pres">
      <dgm:prSet presAssocID="{85E39F12-6066-4052-AED6-4C854ADF19BD}" presName="vSp2" presStyleCnt="0"/>
      <dgm:spPr/>
    </dgm:pt>
    <dgm:pt modelId="{83213501-964B-432C-9343-DF12016F8ED6}" type="pres">
      <dgm:prSet presAssocID="{85E39F12-6066-4052-AED6-4C854ADF19BD}" presName="sibTrans" presStyleCnt="0"/>
      <dgm:spPr/>
    </dgm:pt>
    <dgm:pt modelId="{A178DBF0-87C5-4966-81D2-AB22E5D28960}" type="pres">
      <dgm:prSet presAssocID="{E0D348DE-6A9F-4983-9F84-FC2CEC669AEA}" presName="compositeNode" presStyleCnt="0">
        <dgm:presLayoutVars>
          <dgm:bulletEnabled val="1"/>
        </dgm:presLayoutVars>
      </dgm:prSet>
      <dgm:spPr/>
    </dgm:pt>
    <dgm:pt modelId="{8AD2A6AA-61E8-4DCF-B124-CF6D6951FE57}" type="pres">
      <dgm:prSet presAssocID="{E0D348DE-6A9F-4983-9F84-FC2CEC669AEA}" presName="bgRect" presStyleLbl="node1" presStyleIdx="1" presStyleCnt="3"/>
      <dgm:spPr/>
      <dgm:t>
        <a:bodyPr/>
        <a:lstStyle/>
        <a:p>
          <a:endParaRPr lang="zh-CN" altLang="en-US"/>
        </a:p>
      </dgm:t>
    </dgm:pt>
    <dgm:pt modelId="{2B5D2AAF-F33C-4D4C-AD9F-F0746C07861B}" type="pres">
      <dgm:prSet presAssocID="{E0D348DE-6A9F-4983-9F84-FC2CEC669AEA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B4D30B7-44B8-4FC6-834F-F851486D7072}" type="pres">
      <dgm:prSet presAssocID="{E0D348DE-6A9F-4983-9F84-FC2CEC669AEA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8F1C804-E40B-4468-8379-D497C22C1AC1}" type="pres">
      <dgm:prSet presAssocID="{B222E82E-9D38-45FF-93A6-B693F6CE4BC9}" presName="hSp" presStyleCnt="0"/>
      <dgm:spPr/>
    </dgm:pt>
    <dgm:pt modelId="{8A41D3B2-1F23-420E-9890-91A5D10419DB}" type="pres">
      <dgm:prSet presAssocID="{B222E82E-9D38-45FF-93A6-B693F6CE4BC9}" presName="vProcSp" presStyleCnt="0"/>
      <dgm:spPr/>
    </dgm:pt>
    <dgm:pt modelId="{2A822C04-5BF1-4A2A-907F-D9B4455EE61D}" type="pres">
      <dgm:prSet presAssocID="{B222E82E-9D38-45FF-93A6-B693F6CE4BC9}" presName="vSp1" presStyleCnt="0"/>
      <dgm:spPr/>
    </dgm:pt>
    <dgm:pt modelId="{78680D90-9CB2-4B82-AF99-50F426D12798}" type="pres">
      <dgm:prSet presAssocID="{B222E82E-9D38-45FF-93A6-B693F6CE4BC9}" presName="simulatedConn" presStyleLbl="solidFgAcc1" presStyleIdx="1" presStyleCnt="2"/>
      <dgm:spPr/>
    </dgm:pt>
    <dgm:pt modelId="{27EE5295-30C3-48AA-9649-F764A11E35BD}" type="pres">
      <dgm:prSet presAssocID="{B222E82E-9D38-45FF-93A6-B693F6CE4BC9}" presName="vSp2" presStyleCnt="0"/>
      <dgm:spPr/>
    </dgm:pt>
    <dgm:pt modelId="{FC186452-FD51-439C-8BC8-E395933A20DC}" type="pres">
      <dgm:prSet presAssocID="{B222E82E-9D38-45FF-93A6-B693F6CE4BC9}" presName="sibTrans" presStyleCnt="0"/>
      <dgm:spPr/>
    </dgm:pt>
    <dgm:pt modelId="{7267EC4A-C00A-452B-BF21-0619D19F68F3}" type="pres">
      <dgm:prSet presAssocID="{986DF01D-B947-4462-8D01-4B8710E45EDC}" presName="compositeNode" presStyleCnt="0">
        <dgm:presLayoutVars>
          <dgm:bulletEnabled val="1"/>
        </dgm:presLayoutVars>
      </dgm:prSet>
      <dgm:spPr/>
    </dgm:pt>
    <dgm:pt modelId="{9DFF6BCA-4696-4F7D-9BF4-69D08F464559}" type="pres">
      <dgm:prSet presAssocID="{986DF01D-B947-4462-8D01-4B8710E45EDC}" presName="bgRect" presStyleLbl="node1" presStyleIdx="2" presStyleCnt="3"/>
      <dgm:spPr/>
      <dgm:t>
        <a:bodyPr/>
        <a:lstStyle/>
        <a:p>
          <a:endParaRPr lang="zh-CN" altLang="en-US"/>
        </a:p>
      </dgm:t>
    </dgm:pt>
    <dgm:pt modelId="{18100171-F958-4855-97A8-021E7045B8D1}" type="pres">
      <dgm:prSet presAssocID="{986DF01D-B947-4462-8D01-4B8710E45EDC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D9A6085-DCC4-4D7F-A5F1-CF88F18F6172}" type="pres">
      <dgm:prSet presAssocID="{986DF01D-B947-4462-8D01-4B8710E45EDC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E8112DFA-D19A-4BB9-97D5-0D92AE17C409}" srcId="{064943F6-19B2-4811-AA87-735911CCB986}" destId="{986DF01D-B947-4462-8D01-4B8710E45EDC}" srcOrd="2" destOrd="0" parTransId="{7E664CD4-743C-4CDD-AB18-8E6FC3F9DC96}" sibTransId="{6C2F043B-4317-4E74-A00F-04415334A675}"/>
    <dgm:cxn modelId="{B24B8F9C-50F1-44DE-BF56-44ED5635D4EF}" srcId="{064943F6-19B2-4811-AA87-735911CCB986}" destId="{282A0E35-9FF6-497E-A60B-E1D14B58A275}" srcOrd="0" destOrd="0" parTransId="{0B163054-28ED-42D4-BCD3-D84BE80B6F30}" sibTransId="{85E39F12-6066-4052-AED6-4C854ADF19BD}"/>
    <dgm:cxn modelId="{A603D6EF-096A-487C-A9B1-90FBB9A4A458}" type="presOf" srcId="{CE5CD346-594E-4759-A2E9-9F6A40D82523}" destId="{2D9A6085-DCC4-4D7F-A5F1-CF88F18F6172}" srcOrd="0" destOrd="0" presId="urn:microsoft.com/office/officeart/2005/8/layout/hProcess7"/>
    <dgm:cxn modelId="{5D7C551C-0B2D-49B5-969D-F569B94D1005}" srcId="{E0D348DE-6A9F-4983-9F84-FC2CEC669AEA}" destId="{B36A62D6-E217-4AB9-AC73-2540A94799EA}" srcOrd="0" destOrd="0" parTransId="{F9C6612B-5771-4828-BB0C-D469E7473E96}" sibTransId="{419EF343-0F7B-45D6-9554-D6A5EE2C8799}"/>
    <dgm:cxn modelId="{892F9E3E-B95F-4C81-BA9E-7BA785C405BD}" type="presOf" srcId="{B36A62D6-E217-4AB9-AC73-2540A94799EA}" destId="{8B4D30B7-44B8-4FC6-834F-F851486D7072}" srcOrd="0" destOrd="0" presId="urn:microsoft.com/office/officeart/2005/8/layout/hProcess7"/>
    <dgm:cxn modelId="{37400116-4445-4AEE-9455-0B114C4EA423}" srcId="{282A0E35-9FF6-497E-A60B-E1D14B58A275}" destId="{445289CD-BF95-4B72-BF96-9B7ACF24D6CE}" srcOrd="0" destOrd="0" parTransId="{AC528B64-4779-4C9B-84B2-71E503151DF3}" sibTransId="{4BF7E6E2-7048-4042-AD1E-186A2435F34C}"/>
    <dgm:cxn modelId="{8AF9FD8F-1FC0-4E0F-8A66-CBF49D67CB72}" type="presOf" srcId="{282A0E35-9FF6-497E-A60B-E1D14B58A275}" destId="{174EF368-1B10-4038-BF42-BF5F969B50DA}" srcOrd="1" destOrd="0" presId="urn:microsoft.com/office/officeart/2005/8/layout/hProcess7"/>
    <dgm:cxn modelId="{ADD6AB36-FCCC-4679-A937-68269181D23A}" type="presOf" srcId="{445289CD-BF95-4B72-BF96-9B7ACF24D6CE}" destId="{2D183826-78BE-4591-8BBA-15DF363522DC}" srcOrd="0" destOrd="0" presId="urn:microsoft.com/office/officeart/2005/8/layout/hProcess7"/>
    <dgm:cxn modelId="{0F3A3F78-3442-443D-A12A-DB2B1D3BF63C}" type="presOf" srcId="{E0D348DE-6A9F-4983-9F84-FC2CEC669AEA}" destId="{2B5D2AAF-F33C-4D4C-AD9F-F0746C07861B}" srcOrd="1" destOrd="0" presId="urn:microsoft.com/office/officeart/2005/8/layout/hProcess7"/>
    <dgm:cxn modelId="{A5BF3C9D-65CD-4E51-9F2D-A5AAD88B6A2A}" type="presOf" srcId="{E0D348DE-6A9F-4983-9F84-FC2CEC669AEA}" destId="{8AD2A6AA-61E8-4DCF-B124-CF6D6951FE57}" srcOrd="0" destOrd="0" presId="urn:microsoft.com/office/officeart/2005/8/layout/hProcess7"/>
    <dgm:cxn modelId="{4E1B4A12-C38C-4414-88E7-43B173BE5FC5}" type="presOf" srcId="{282A0E35-9FF6-497E-A60B-E1D14B58A275}" destId="{3463B2E1-A4B1-4FBB-8DF0-8BDCE31DA088}" srcOrd="0" destOrd="0" presId="urn:microsoft.com/office/officeart/2005/8/layout/hProcess7"/>
    <dgm:cxn modelId="{1632F329-8539-4112-ABAB-6294B7484650}" srcId="{064943F6-19B2-4811-AA87-735911CCB986}" destId="{E0D348DE-6A9F-4983-9F84-FC2CEC669AEA}" srcOrd="1" destOrd="0" parTransId="{1FEA7550-F0E9-42EF-9243-88CA3DA384B4}" sibTransId="{B222E82E-9D38-45FF-93A6-B693F6CE4BC9}"/>
    <dgm:cxn modelId="{21B90CEE-3173-4179-AA18-8D116357796F}" type="presOf" srcId="{986DF01D-B947-4462-8D01-4B8710E45EDC}" destId="{9DFF6BCA-4696-4F7D-9BF4-69D08F464559}" srcOrd="0" destOrd="0" presId="urn:microsoft.com/office/officeart/2005/8/layout/hProcess7"/>
    <dgm:cxn modelId="{91EB47C3-D924-4D00-A95A-366C2EB5801B}" srcId="{986DF01D-B947-4462-8D01-4B8710E45EDC}" destId="{CE5CD346-594E-4759-A2E9-9F6A40D82523}" srcOrd="0" destOrd="0" parTransId="{8C9A5E46-1518-407E-A64F-86598777F09B}" sibTransId="{0C34F213-BD5D-482F-B3EA-187DD4BBAF7C}"/>
    <dgm:cxn modelId="{A53346CD-E10C-407F-AE10-6175919989C4}" type="presOf" srcId="{986DF01D-B947-4462-8D01-4B8710E45EDC}" destId="{18100171-F958-4855-97A8-021E7045B8D1}" srcOrd="1" destOrd="0" presId="urn:microsoft.com/office/officeart/2005/8/layout/hProcess7"/>
    <dgm:cxn modelId="{F5F917B1-DF12-4764-94AC-C7B344EA1B26}" type="presOf" srcId="{064943F6-19B2-4811-AA87-735911CCB986}" destId="{21ECFA34-9C65-4B70-90BD-A407218B2380}" srcOrd="0" destOrd="0" presId="urn:microsoft.com/office/officeart/2005/8/layout/hProcess7"/>
    <dgm:cxn modelId="{250DF6CD-654D-4921-90B8-982997C22F36}" type="presParOf" srcId="{21ECFA34-9C65-4B70-90BD-A407218B2380}" destId="{C17BD9BB-BB44-41A3-B473-576B68A6D1AE}" srcOrd="0" destOrd="0" presId="urn:microsoft.com/office/officeart/2005/8/layout/hProcess7"/>
    <dgm:cxn modelId="{CFDC9CA0-0666-472F-843D-B43B78E70622}" type="presParOf" srcId="{C17BD9BB-BB44-41A3-B473-576B68A6D1AE}" destId="{3463B2E1-A4B1-4FBB-8DF0-8BDCE31DA088}" srcOrd="0" destOrd="0" presId="urn:microsoft.com/office/officeart/2005/8/layout/hProcess7"/>
    <dgm:cxn modelId="{824EE2DD-3272-4822-B86E-A739CDE76CC7}" type="presParOf" srcId="{C17BD9BB-BB44-41A3-B473-576B68A6D1AE}" destId="{174EF368-1B10-4038-BF42-BF5F969B50DA}" srcOrd="1" destOrd="0" presId="urn:microsoft.com/office/officeart/2005/8/layout/hProcess7"/>
    <dgm:cxn modelId="{35E7A78B-50E4-4ECE-B22D-7C52BA72954D}" type="presParOf" srcId="{C17BD9BB-BB44-41A3-B473-576B68A6D1AE}" destId="{2D183826-78BE-4591-8BBA-15DF363522DC}" srcOrd="2" destOrd="0" presId="urn:microsoft.com/office/officeart/2005/8/layout/hProcess7"/>
    <dgm:cxn modelId="{66651C9A-A513-41F1-BF1D-A1463072E583}" type="presParOf" srcId="{21ECFA34-9C65-4B70-90BD-A407218B2380}" destId="{3B11757E-7209-4B54-8336-077928F00588}" srcOrd="1" destOrd="0" presId="urn:microsoft.com/office/officeart/2005/8/layout/hProcess7"/>
    <dgm:cxn modelId="{D1E12893-7130-4472-954C-1BC76D71CDBB}" type="presParOf" srcId="{21ECFA34-9C65-4B70-90BD-A407218B2380}" destId="{6AA9EC6F-893F-43DE-B099-A2A67D3F79E6}" srcOrd="2" destOrd="0" presId="urn:microsoft.com/office/officeart/2005/8/layout/hProcess7"/>
    <dgm:cxn modelId="{EC299FC8-FD8C-492D-A2C8-2B73C0BE7B9F}" type="presParOf" srcId="{6AA9EC6F-893F-43DE-B099-A2A67D3F79E6}" destId="{720F0624-0C54-4172-B60E-5FF895CB1167}" srcOrd="0" destOrd="0" presId="urn:microsoft.com/office/officeart/2005/8/layout/hProcess7"/>
    <dgm:cxn modelId="{4B44C014-38E5-4C69-B310-0DA7B63E123F}" type="presParOf" srcId="{6AA9EC6F-893F-43DE-B099-A2A67D3F79E6}" destId="{8240A735-1E75-4E54-8070-1DC6FC1150DF}" srcOrd="1" destOrd="0" presId="urn:microsoft.com/office/officeart/2005/8/layout/hProcess7"/>
    <dgm:cxn modelId="{AF96E2A4-79DF-432F-8AC9-FEBED29534AA}" type="presParOf" srcId="{6AA9EC6F-893F-43DE-B099-A2A67D3F79E6}" destId="{347C7DDC-4DD5-4105-A4BC-CFA8B918CE26}" srcOrd="2" destOrd="0" presId="urn:microsoft.com/office/officeart/2005/8/layout/hProcess7"/>
    <dgm:cxn modelId="{3854FAA4-8A39-4B24-8F14-140DA4AF779A}" type="presParOf" srcId="{21ECFA34-9C65-4B70-90BD-A407218B2380}" destId="{83213501-964B-432C-9343-DF12016F8ED6}" srcOrd="3" destOrd="0" presId="urn:microsoft.com/office/officeart/2005/8/layout/hProcess7"/>
    <dgm:cxn modelId="{0BA16726-273B-445E-9B5A-33900A3221DE}" type="presParOf" srcId="{21ECFA34-9C65-4B70-90BD-A407218B2380}" destId="{A178DBF0-87C5-4966-81D2-AB22E5D28960}" srcOrd="4" destOrd="0" presId="urn:microsoft.com/office/officeart/2005/8/layout/hProcess7"/>
    <dgm:cxn modelId="{35F40911-2F04-46ED-A8B2-2729D8C8F06B}" type="presParOf" srcId="{A178DBF0-87C5-4966-81D2-AB22E5D28960}" destId="{8AD2A6AA-61E8-4DCF-B124-CF6D6951FE57}" srcOrd="0" destOrd="0" presId="urn:microsoft.com/office/officeart/2005/8/layout/hProcess7"/>
    <dgm:cxn modelId="{CA4771C8-F0E8-4360-B76F-8C7409F40F9E}" type="presParOf" srcId="{A178DBF0-87C5-4966-81D2-AB22E5D28960}" destId="{2B5D2AAF-F33C-4D4C-AD9F-F0746C07861B}" srcOrd="1" destOrd="0" presId="urn:microsoft.com/office/officeart/2005/8/layout/hProcess7"/>
    <dgm:cxn modelId="{4DFFC00D-09B0-4332-AD1B-15C35D5BBB80}" type="presParOf" srcId="{A178DBF0-87C5-4966-81D2-AB22E5D28960}" destId="{8B4D30B7-44B8-4FC6-834F-F851486D7072}" srcOrd="2" destOrd="0" presId="urn:microsoft.com/office/officeart/2005/8/layout/hProcess7"/>
    <dgm:cxn modelId="{ECD2DEAF-22EC-4948-937A-3A39C8EAF99E}" type="presParOf" srcId="{21ECFA34-9C65-4B70-90BD-A407218B2380}" destId="{A8F1C804-E40B-4468-8379-D497C22C1AC1}" srcOrd="5" destOrd="0" presId="urn:microsoft.com/office/officeart/2005/8/layout/hProcess7"/>
    <dgm:cxn modelId="{42F2EFCA-0487-425E-8155-065428F52F76}" type="presParOf" srcId="{21ECFA34-9C65-4B70-90BD-A407218B2380}" destId="{8A41D3B2-1F23-420E-9890-91A5D10419DB}" srcOrd="6" destOrd="0" presId="urn:microsoft.com/office/officeart/2005/8/layout/hProcess7"/>
    <dgm:cxn modelId="{43934DB9-40CC-4D4E-8851-BA2AD3A8733C}" type="presParOf" srcId="{8A41D3B2-1F23-420E-9890-91A5D10419DB}" destId="{2A822C04-5BF1-4A2A-907F-D9B4455EE61D}" srcOrd="0" destOrd="0" presId="urn:microsoft.com/office/officeart/2005/8/layout/hProcess7"/>
    <dgm:cxn modelId="{837EA3D3-DF87-438D-B989-3B2B57367AA0}" type="presParOf" srcId="{8A41D3B2-1F23-420E-9890-91A5D10419DB}" destId="{78680D90-9CB2-4B82-AF99-50F426D12798}" srcOrd="1" destOrd="0" presId="urn:microsoft.com/office/officeart/2005/8/layout/hProcess7"/>
    <dgm:cxn modelId="{2E3C7D4E-CDFF-4422-AC3A-4E264282C151}" type="presParOf" srcId="{8A41D3B2-1F23-420E-9890-91A5D10419DB}" destId="{27EE5295-30C3-48AA-9649-F764A11E35BD}" srcOrd="2" destOrd="0" presId="urn:microsoft.com/office/officeart/2005/8/layout/hProcess7"/>
    <dgm:cxn modelId="{4D1DDFAA-363E-481A-9417-6F105AD90052}" type="presParOf" srcId="{21ECFA34-9C65-4B70-90BD-A407218B2380}" destId="{FC186452-FD51-439C-8BC8-E395933A20DC}" srcOrd="7" destOrd="0" presId="urn:microsoft.com/office/officeart/2005/8/layout/hProcess7"/>
    <dgm:cxn modelId="{379D01B3-9A79-4853-A4ED-AB8BB97254A6}" type="presParOf" srcId="{21ECFA34-9C65-4B70-90BD-A407218B2380}" destId="{7267EC4A-C00A-452B-BF21-0619D19F68F3}" srcOrd="8" destOrd="0" presId="urn:microsoft.com/office/officeart/2005/8/layout/hProcess7"/>
    <dgm:cxn modelId="{B1B782FE-0462-488D-9E6A-8BDEAA017498}" type="presParOf" srcId="{7267EC4A-C00A-452B-BF21-0619D19F68F3}" destId="{9DFF6BCA-4696-4F7D-9BF4-69D08F464559}" srcOrd="0" destOrd="0" presId="urn:microsoft.com/office/officeart/2005/8/layout/hProcess7"/>
    <dgm:cxn modelId="{4F840F56-0048-4E35-AF48-BD41D44582AF}" type="presParOf" srcId="{7267EC4A-C00A-452B-BF21-0619D19F68F3}" destId="{18100171-F958-4855-97A8-021E7045B8D1}" srcOrd="1" destOrd="0" presId="urn:microsoft.com/office/officeart/2005/8/layout/hProcess7"/>
    <dgm:cxn modelId="{D4787457-1C3C-469F-9DD8-D223B708BE9F}" type="presParOf" srcId="{7267EC4A-C00A-452B-BF21-0619D19F68F3}" destId="{2D9A6085-DCC4-4D7F-A5F1-CF88F18F6172}" srcOrd="2" destOrd="0" presId="urn:microsoft.com/office/officeart/2005/8/layout/hProcess7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D85D3CD-1BA7-40C0-8DD7-35187325F3DB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C273D438-0C47-455E-8A08-EB83AF50D7AF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zh-CN" altLang="en-US" sz="2200" b="1" dirty="0" smtClean="0"/>
            <a:t>一</a:t>
          </a:r>
        </a:p>
      </dgm:t>
    </dgm:pt>
    <dgm:pt modelId="{78D6CEF7-B15A-483A-ACA5-193D939D87B2}" type="parTrans" cxnId="{76AA9A36-D94F-43E9-AA2E-3576253C2A00}">
      <dgm:prSet/>
      <dgm:spPr/>
      <dgm:t>
        <a:bodyPr/>
        <a:lstStyle/>
        <a:p>
          <a:endParaRPr lang="zh-CN" altLang="en-US"/>
        </a:p>
      </dgm:t>
    </dgm:pt>
    <dgm:pt modelId="{E69DE431-A639-4105-B810-E8D233733E22}" type="sibTrans" cxnId="{76AA9A36-D94F-43E9-AA2E-3576253C2A00}">
      <dgm:prSet/>
      <dgm:spPr/>
      <dgm:t>
        <a:bodyPr/>
        <a:lstStyle/>
        <a:p>
          <a:endParaRPr lang="zh-CN" altLang="en-US"/>
        </a:p>
      </dgm:t>
    </dgm:pt>
    <dgm:pt modelId="{8F367F5A-2909-41B7-9AA0-C49B8142FA10}">
      <dgm:prSet phldrT="[Text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CN" altLang="en-US" dirty="0" smtClean="0"/>
            <a:t>长期守寡在娘家</a:t>
          </a:r>
          <a:endParaRPr lang="zh-CN" altLang="en-US" dirty="0"/>
        </a:p>
      </dgm:t>
    </dgm:pt>
    <dgm:pt modelId="{F3A79BE7-66E3-485E-972D-9A87C5542B35}" type="parTrans" cxnId="{083E6603-6BC6-4FFF-BEE7-D616FA3B36C7}">
      <dgm:prSet/>
      <dgm:spPr/>
      <dgm:t>
        <a:bodyPr/>
        <a:lstStyle/>
        <a:p>
          <a:endParaRPr lang="zh-CN" altLang="en-US"/>
        </a:p>
      </dgm:t>
    </dgm:pt>
    <dgm:pt modelId="{F1DABB3F-512A-4A40-BC83-A0785A1615C5}" type="sibTrans" cxnId="{083E6603-6BC6-4FFF-BEE7-D616FA3B36C7}">
      <dgm:prSet/>
      <dgm:spPr/>
      <dgm:t>
        <a:bodyPr/>
        <a:lstStyle/>
        <a:p>
          <a:endParaRPr lang="zh-CN" altLang="en-US"/>
        </a:p>
      </dgm:t>
    </dgm:pt>
    <dgm:pt modelId="{C801FA22-378D-4588-8E19-3D698EE4F177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zh-CN" altLang="en-US" sz="2200" b="1" dirty="0" smtClean="0"/>
            <a:t>二</a:t>
          </a:r>
          <a:endParaRPr lang="zh-CN" altLang="en-US" sz="2200" b="1" dirty="0"/>
        </a:p>
      </dgm:t>
    </dgm:pt>
    <dgm:pt modelId="{D21C0BAB-F907-4ED8-86EA-FABF0BD596BE}" type="parTrans" cxnId="{BF9843F4-A7B6-4263-860F-487CE757F2B8}">
      <dgm:prSet/>
      <dgm:spPr/>
      <dgm:t>
        <a:bodyPr/>
        <a:lstStyle/>
        <a:p>
          <a:endParaRPr lang="zh-CN" altLang="en-US"/>
        </a:p>
      </dgm:t>
    </dgm:pt>
    <dgm:pt modelId="{D5D855CB-D510-4433-91A6-1AA3041F5B73}" type="sibTrans" cxnId="{BF9843F4-A7B6-4263-860F-487CE757F2B8}">
      <dgm:prSet/>
      <dgm:spPr/>
      <dgm:t>
        <a:bodyPr/>
        <a:lstStyle/>
        <a:p>
          <a:endParaRPr lang="zh-CN" altLang="en-US"/>
        </a:p>
      </dgm:t>
    </dgm:pt>
    <dgm:pt modelId="{609A4E14-2E48-40BF-B1A2-61F43D648272}">
      <dgm:prSet phldrT="[Text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CN" altLang="en-US" dirty="0" smtClean="0"/>
            <a:t>已过许久，示拉长大</a:t>
          </a:r>
          <a:endParaRPr lang="zh-CN" altLang="en-US" dirty="0"/>
        </a:p>
      </dgm:t>
    </dgm:pt>
    <dgm:pt modelId="{4BB13F32-74BF-470E-80A8-B265751765BD}" type="parTrans" cxnId="{7F442445-A1C1-4143-9C59-939AF3E6458A}">
      <dgm:prSet/>
      <dgm:spPr/>
      <dgm:t>
        <a:bodyPr/>
        <a:lstStyle/>
        <a:p>
          <a:endParaRPr lang="zh-CN" altLang="en-US"/>
        </a:p>
      </dgm:t>
    </dgm:pt>
    <dgm:pt modelId="{F58D991D-7B6E-4594-B805-3C1AEC14D097}" type="sibTrans" cxnId="{7F442445-A1C1-4143-9C59-939AF3E6458A}">
      <dgm:prSet/>
      <dgm:spPr/>
      <dgm:t>
        <a:bodyPr/>
        <a:lstStyle/>
        <a:p>
          <a:endParaRPr lang="zh-CN" altLang="en-US"/>
        </a:p>
      </dgm:t>
    </dgm:pt>
    <dgm:pt modelId="{0F259F27-1F1D-4472-B9D9-8185A87468CF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zh-CN" altLang="en-US" sz="2200" b="1" dirty="0" smtClean="0"/>
            <a:t>三</a:t>
          </a:r>
        </a:p>
      </dgm:t>
    </dgm:pt>
    <dgm:pt modelId="{A9DF9198-16BF-4B79-96AD-A7BFAEAD73AF}" type="parTrans" cxnId="{D2BBA5C8-2297-4682-8DA0-F4E85FB60C7B}">
      <dgm:prSet/>
      <dgm:spPr/>
      <dgm:t>
        <a:bodyPr/>
        <a:lstStyle/>
        <a:p>
          <a:endParaRPr lang="zh-CN" altLang="en-US"/>
        </a:p>
      </dgm:t>
    </dgm:pt>
    <dgm:pt modelId="{BA3DD851-3C4B-4F09-958D-704BD79F65C1}" type="sibTrans" cxnId="{D2BBA5C8-2297-4682-8DA0-F4E85FB60C7B}">
      <dgm:prSet/>
      <dgm:spPr/>
      <dgm:t>
        <a:bodyPr/>
        <a:lstStyle/>
        <a:p>
          <a:endParaRPr lang="zh-CN" altLang="en-US"/>
        </a:p>
      </dgm:t>
    </dgm:pt>
    <dgm:pt modelId="{3DA1E722-6ACC-44EE-ACD9-14E2745A8F6A}">
      <dgm:prSet phldrT="[Text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CN" altLang="en-US" dirty="0" smtClean="0"/>
            <a:t>犹大却不让示拉娶她</a:t>
          </a:r>
          <a:endParaRPr lang="zh-CN" altLang="en-US" dirty="0"/>
        </a:p>
      </dgm:t>
    </dgm:pt>
    <dgm:pt modelId="{30060F41-D655-4605-89B3-F151F965EACA}" type="parTrans" cxnId="{1AB12D3F-7DC5-45B2-A65A-9AC2E4335D95}">
      <dgm:prSet/>
      <dgm:spPr/>
      <dgm:t>
        <a:bodyPr/>
        <a:lstStyle/>
        <a:p>
          <a:endParaRPr lang="zh-CN" altLang="en-US"/>
        </a:p>
      </dgm:t>
    </dgm:pt>
    <dgm:pt modelId="{FC4FEBBB-679F-41B5-B1C5-37D4BD84B313}" type="sibTrans" cxnId="{1AB12D3F-7DC5-45B2-A65A-9AC2E4335D95}">
      <dgm:prSet/>
      <dgm:spPr/>
      <dgm:t>
        <a:bodyPr/>
        <a:lstStyle/>
        <a:p>
          <a:endParaRPr lang="zh-CN" altLang="en-US"/>
        </a:p>
      </dgm:t>
    </dgm:pt>
    <dgm:pt modelId="{DCBEC255-4946-4E04-AB24-D272D82DD697}" type="pres">
      <dgm:prSet presAssocID="{BD85D3CD-1BA7-40C0-8DD7-35187325F3D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9B25B5EB-11C7-4FD0-83F5-0E0A70073A8D}" type="pres">
      <dgm:prSet presAssocID="{C273D438-0C47-455E-8A08-EB83AF50D7AF}" presName="composite" presStyleCnt="0"/>
      <dgm:spPr/>
    </dgm:pt>
    <dgm:pt modelId="{FED4158F-249F-43C0-84C3-E79E778B22E4}" type="pres">
      <dgm:prSet presAssocID="{C273D438-0C47-455E-8A08-EB83AF50D7AF}" presName="parentText" presStyleLbl="alignNode1" presStyleIdx="0" presStyleCnt="3" custLinFactNeighborX="0" custLinFactNeighborY="-156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7FEDCEA-19B7-46EB-BBBD-87DE7A06F88D}" type="pres">
      <dgm:prSet presAssocID="{C273D438-0C47-455E-8A08-EB83AF50D7AF}" presName="descendantText" presStyleLbl="alignAcc1" presStyleIdx="0" presStyleCnt="3" custLinFactNeighborX="-957" custLinFactNeighborY="-275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EFFB072-8F2C-412B-B7D7-304A288B49F2}" type="pres">
      <dgm:prSet presAssocID="{E69DE431-A639-4105-B810-E8D233733E22}" presName="sp" presStyleCnt="0"/>
      <dgm:spPr/>
    </dgm:pt>
    <dgm:pt modelId="{0DD60B94-8C9A-4F0B-B749-9FE8DA39A1D1}" type="pres">
      <dgm:prSet presAssocID="{C801FA22-378D-4588-8E19-3D698EE4F177}" presName="composite" presStyleCnt="0"/>
      <dgm:spPr/>
    </dgm:pt>
    <dgm:pt modelId="{1B9DE21F-B789-4873-8B6E-2157F162DB66}" type="pres">
      <dgm:prSet presAssocID="{C801FA22-378D-4588-8E19-3D698EE4F17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DC51297-605D-4D32-B6C8-7689A6F14AE9}" type="pres">
      <dgm:prSet presAssocID="{C801FA22-378D-4588-8E19-3D698EE4F17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0E03260-C649-4AD3-BDE2-24FD4BD9F79F}" type="pres">
      <dgm:prSet presAssocID="{D5D855CB-D510-4433-91A6-1AA3041F5B73}" presName="sp" presStyleCnt="0"/>
      <dgm:spPr/>
    </dgm:pt>
    <dgm:pt modelId="{A778AC87-8414-4C53-B10D-45971D750A2A}" type="pres">
      <dgm:prSet presAssocID="{0F259F27-1F1D-4472-B9D9-8185A87468CF}" presName="composite" presStyleCnt="0"/>
      <dgm:spPr/>
    </dgm:pt>
    <dgm:pt modelId="{31824996-5826-416A-BF2A-0070637E72BD}" type="pres">
      <dgm:prSet presAssocID="{0F259F27-1F1D-4472-B9D9-8185A87468CF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5CD0DCA-50DB-4856-9FF0-5FABEF57BBE5}" type="pres">
      <dgm:prSet presAssocID="{0F259F27-1F1D-4472-B9D9-8185A87468CF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D2BBA5C8-2297-4682-8DA0-F4E85FB60C7B}" srcId="{BD85D3CD-1BA7-40C0-8DD7-35187325F3DB}" destId="{0F259F27-1F1D-4472-B9D9-8185A87468CF}" srcOrd="2" destOrd="0" parTransId="{A9DF9198-16BF-4B79-96AD-A7BFAEAD73AF}" sibTransId="{BA3DD851-3C4B-4F09-958D-704BD79F65C1}"/>
    <dgm:cxn modelId="{CF7FD947-6E06-4F5F-BB55-87EB4F9DF4CE}" type="presOf" srcId="{BD85D3CD-1BA7-40C0-8DD7-35187325F3DB}" destId="{DCBEC255-4946-4E04-AB24-D272D82DD697}" srcOrd="0" destOrd="0" presId="urn:microsoft.com/office/officeart/2005/8/layout/chevron2"/>
    <dgm:cxn modelId="{083E6603-6BC6-4FFF-BEE7-D616FA3B36C7}" srcId="{C273D438-0C47-455E-8A08-EB83AF50D7AF}" destId="{8F367F5A-2909-41B7-9AA0-C49B8142FA10}" srcOrd="0" destOrd="0" parTransId="{F3A79BE7-66E3-485E-972D-9A87C5542B35}" sibTransId="{F1DABB3F-512A-4A40-BC83-A0785A1615C5}"/>
    <dgm:cxn modelId="{3DE1A4EC-2324-47EE-9929-CBE40BC24820}" type="presOf" srcId="{609A4E14-2E48-40BF-B1A2-61F43D648272}" destId="{6DC51297-605D-4D32-B6C8-7689A6F14AE9}" srcOrd="0" destOrd="0" presId="urn:microsoft.com/office/officeart/2005/8/layout/chevron2"/>
    <dgm:cxn modelId="{D4259315-445D-4234-905F-DECAE3A95CEC}" type="presOf" srcId="{C801FA22-378D-4588-8E19-3D698EE4F177}" destId="{1B9DE21F-B789-4873-8B6E-2157F162DB66}" srcOrd="0" destOrd="0" presId="urn:microsoft.com/office/officeart/2005/8/layout/chevron2"/>
    <dgm:cxn modelId="{1AB12D3F-7DC5-45B2-A65A-9AC2E4335D95}" srcId="{0F259F27-1F1D-4472-B9D9-8185A87468CF}" destId="{3DA1E722-6ACC-44EE-ACD9-14E2745A8F6A}" srcOrd="0" destOrd="0" parTransId="{30060F41-D655-4605-89B3-F151F965EACA}" sibTransId="{FC4FEBBB-679F-41B5-B1C5-37D4BD84B313}"/>
    <dgm:cxn modelId="{09C4CF8A-E36C-45D2-A886-1B5FD2496DA0}" type="presOf" srcId="{3DA1E722-6ACC-44EE-ACD9-14E2745A8F6A}" destId="{A5CD0DCA-50DB-4856-9FF0-5FABEF57BBE5}" srcOrd="0" destOrd="0" presId="urn:microsoft.com/office/officeart/2005/8/layout/chevron2"/>
    <dgm:cxn modelId="{BF9843F4-A7B6-4263-860F-487CE757F2B8}" srcId="{BD85D3CD-1BA7-40C0-8DD7-35187325F3DB}" destId="{C801FA22-378D-4588-8E19-3D698EE4F177}" srcOrd="1" destOrd="0" parTransId="{D21C0BAB-F907-4ED8-86EA-FABF0BD596BE}" sibTransId="{D5D855CB-D510-4433-91A6-1AA3041F5B73}"/>
    <dgm:cxn modelId="{76AA9A36-D94F-43E9-AA2E-3576253C2A00}" srcId="{BD85D3CD-1BA7-40C0-8DD7-35187325F3DB}" destId="{C273D438-0C47-455E-8A08-EB83AF50D7AF}" srcOrd="0" destOrd="0" parTransId="{78D6CEF7-B15A-483A-ACA5-193D939D87B2}" sibTransId="{E69DE431-A639-4105-B810-E8D233733E22}"/>
    <dgm:cxn modelId="{F26453A6-464D-420B-8D6F-60A8C4B91364}" type="presOf" srcId="{8F367F5A-2909-41B7-9AA0-C49B8142FA10}" destId="{77FEDCEA-19B7-46EB-BBBD-87DE7A06F88D}" srcOrd="0" destOrd="0" presId="urn:microsoft.com/office/officeart/2005/8/layout/chevron2"/>
    <dgm:cxn modelId="{0D34D5A3-F15F-4EAC-BE5D-47BAD2D7EA6A}" type="presOf" srcId="{C273D438-0C47-455E-8A08-EB83AF50D7AF}" destId="{FED4158F-249F-43C0-84C3-E79E778B22E4}" srcOrd="0" destOrd="0" presId="urn:microsoft.com/office/officeart/2005/8/layout/chevron2"/>
    <dgm:cxn modelId="{9D17F614-1E51-4A71-9C32-EBC2D269C2B5}" type="presOf" srcId="{0F259F27-1F1D-4472-B9D9-8185A87468CF}" destId="{31824996-5826-416A-BF2A-0070637E72BD}" srcOrd="0" destOrd="0" presId="urn:microsoft.com/office/officeart/2005/8/layout/chevron2"/>
    <dgm:cxn modelId="{7F442445-A1C1-4143-9C59-939AF3E6458A}" srcId="{C801FA22-378D-4588-8E19-3D698EE4F177}" destId="{609A4E14-2E48-40BF-B1A2-61F43D648272}" srcOrd="0" destOrd="0" parTransId="{4BB13F32-74BF-470E-80A8-B265751765BD}" sibTransId="{F58D991D-7B6E-4594-B805-3C1AEC14D097}"/>
    <dgm:cxn modelId="{55776DF0-DB28-4C9F-99B6-FB28957A11B5}" type="presParOf" srcId="{DCBEC255-4946-4E04-AB24-D272D82DD697}" destId="{9B25B5EB-11C7-4FD0-83F5-0E0A70073A8D}" srcOrd="0" destOrd="0" presId="urn:microsoft.com/office/officeart/2005/8/layout/chevron2"/>
    <dgm:cxn modelId="{165CB24C-EE57-450D-99FC-1771D83C7005}" type="presParOf" srcId="{9B25B5EB-11C7-4FD0-83F5-0E0A70073A8D}" destId="{FED4158F-249F-43C0-84C3-E79E778B22E4}" srcOrd="0" destOrd="0" presId="urn:microsoft.com/office/officeart/2005/8/layout/chevron2"/>
    <dgm:cxn modelId="{B16E6011-E232-4AA0-8FDD-40F386AAA62D}" type="presParOf" srcId="{9B25B5EB-11C7-4FD0-83F5-0E0A70073A8D}" destId="{77FEDCEA-19B7-46EB-BBBD-87DE7A06F88D}" srcOrd="1" destOrd="0" presId="urn:microsoft.com/office/officeart/2005/8/layout/chevron2"/>
    <dgm:cxn modelId="{9F11D2A9-F6C2-4801-BAB5-FA273442BCD2}" type="presParOf" srcId="{DCBEC255-4946-4E04-AB24-D272D82DD697}" destId="{AEFFB072-8F2C-412B-B7D7-304A288B49F2}" srcOrd="1" destOrd="0" presId="urn:microsoft.com/office/officeart/2005/8/layout/chevron2"/>
    <dgm:cxn modelId="{AAE59EED-7220-4CFB-9842-0860D7869144}" type="presParOf" srcId="{DCBEC255-4946-4E04-AB24-D272D82DD697}" destId="{0DD60B94-8C9A-4F0B-B749-9FE8DA39A1D1}" srcOrd="2" destOrd="0" presId="urn:microsoft.com/office/officeart/2005/8/layout/chevron2"/>
    <dgm:cxn modelId="{7AA53078-E0C3-492F-BF91-C398D0577971}" type="presParOf" srcId="{0DD60B94-8C9A-4F0B-B749-9FE8DA39A1D1}" destId="{1B9DE21F-B789-4873-8B6E-2157F162DB66}" srcOrd="0" destOrd="0" presId="urn:microsoft.com/office/officeart/2005/8/layout/chevron2"/>
    <dgm:cxn modelId="{5F241B47-16C3-414E-AB58-70AE9425C8F1}" type="presParOf" srcId="{0DD60B94-8C9A-4F0B-B749-9FE8DA39A1D1}" destId="{6DC51297-605D-4D32-B6C8-7689A6F14AE9}" srcOrd="1" destOrd="0" presId="urn:microsoft.com/office/officeart/2005/8/layout/chevron2"/>
    <dgm:cxn modelId="{BEAB2B34-BDC0-4440-922F-746C3314B786}" type="presParOf" srcId="{DCBEC255-4946-4E04-AB24-D272D82DD697}" destId="{40E03260-C649-4AD3-BDE2-24FD4BD9F79F}" srcOrd="3" destOrd="0" presId="urn:microsoft.com/office/officeart/2005/8/layout/chevron2"/>
    <dgm:cxn modelId="{756EF847-4CFA-4773-B726-D2B31CF971A2}" type="presParOf" srcId="{DCBEC255-4946-4E04-AB24-D272D82DD697}" destId="{A778AC87-8414-4C53-B10D-45971D750A2A}" srcOrd="4" destOrd="0" presId="urn:microsoft.com/office/officeart/2005/8/layout/chevron2"/>
    <dgm:cxn modelId="{A70D0530-24CA-4548-B302-954B7130C712}" type="presParOf" srcId="{A778AC87-8414-4C53-B10D-45971D750A2A}" destId="{31824996-5826-416A-BF2A-0070637E72BD}" srcOrd="0" destOrd="0" presId="urn:microsoft.com/office/officeart/2005/8/layout/chevron2"/>
    <dgm:cxn modelId="{7A44AD05-AB86-4122-978F-0BB7814A96D9}" type="presParOf" srcId="{A778AC87-8414-4C53-B10D-45971D750A2A}" destId="{A5CD0DCA-50DB-4856-9FF0-5FABEF57BBE5}" srcOrd="1" destOrd="0" presId="urn:microsoft.com/office/officeart/2005/8/layout/chevron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F992F04-E2AC-4306-B06A-9E6BB7326B26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A66F93A7-4AE1-4DF9-8F25-F8B420353CB6}">
      <dgm:prSet phldrT="[Text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zh-CN" altLang="en-US" dirty="0" smtClean="0"/>
            <a:t>    脱了寡妇的衣裳</a:t>
          </a:r>
          <a:endParaRPr lang="zh-CN" altLang="en-US" dirty="0"/>
        </a:p>
      </dgm:t>
    </dgm:pt>
    <dgm:pt modelId="{21D34114-D59A-438C-9987-EB25EFDC6DA0}" type="parTrans" cxnId="{1524E7B3-1A14-46B0-B2D5-B37DC1A83131}">
      <dgm:prSet/>
      <dgm:spPr/>
      <dgm:t>
        <a:bodyPr/>
        <a:lstStyle/>
        <a:p>
          <a:endParaRPr lang="zh-CN" altLang="en-US"/>
        </a:p>
      </dgm:t>
    </dgm:pt>
    <dgm:pt modelId="{B14EA47E-88B2-46F3-8F2C-03CC0C84A0D6}" type="sibTrans" cxnId="{1524E7B3-1A14-46B0-B2D5-B37DC1A83131}">
      <dgm:prSet/>
      <dgm:spPr/>
      <dgm:t>
        <a:bodyPr/>
        <a:lstStyle/>
        <a:p>
          <a:endParaRPr lang="zh-CN" altLang="en-US"/>
        </a:p>
      </dgm:t>
    </dgm:pt>
    <dgm:pt modelId="{BDA5F2D8-4FF6-4AC2-89C0-360ECE312653}">
      <dgm:prSet phldrT="[Text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zh-CN" altLang="en-US" dirty="0" smtClean="0"/>
            <a:t>  用帕子蒙上脸</a:t>
          </a:r>
          <a:endParaRPr lang="zh-CN" altLang="en-US" dirty="0"/>
        </a:p>
      </dgm:t>
    </dgm:pt>
    <dgm:pt modelId="{FA9DA546-8856-4486-8DBD-4D74970FD43C}" type="parTrans" cxnId="{D4A4BB0F-801F-40A9-85FB-E596005C1A37}">
      <dgm:prSet/>
      <dgm:spPr/>
      <dgm:t>
        <a:bodyPr/>
        <a:lstStyle/>
        <a:p>
          <a:endParaRPr lang="zh-CN" altLang="en-US"/>
        </a:p>
      </dgm:t>
    </dgm:pt>
    <dgm:pt modelId="{16C6A0A9-7705-4541-974A-F00E108E11E4}" type="sibTrans" cxnId="{D4A4BB0F-801F-40A9-85FB-E596005C1A37}">
      <dgm:prSet/>
      <dgm:spPr/>
      <dgm:t>
        <a:bodyPr/>
        <a:lstStyle/>
        <a:p>
          <a:endParaRPr lang="zh-CN" altLang="en-US"/>
        </a:p>
      </dgm:t>
    </dgm:pt>
    <dgm:pt modelId="{F51D0828-11A5-46D7-A900-530EB28D85DC}">
      <dgm:prSet phldrT="[Text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zh-CN" altLang="en-US" dirty="0" smtClean="0"/>
            <a:t>遮住身体</a:t>
          </a:r>
          <a:endParaRPr lang="zh-CN" altLang="en-US" dirty="0"/>
        </a:p>
      </dgm:t>
    </dgm:pt>
    <dgm:pt modelId="{FCB19DF8-73C5-4F18-99D0-CB1D68FBA669}" type="parTrans" cxnId="{B21B820A-7C57-43C0-808C-31D73FB59168}">
      <dgm:prSet/>
      <dgm:spPr/>
      <dgm:t>
        <a:bodyPr/>
        <a:lstStyle/>
        <a:p>
          <a:endParaRPr lang="zh-CN" altLang="en-US"/>
        </a:p>
      </dgm:t>
    </dgm:pt>
    <dgm:pt modelId="{4669B3E1-52B6-4F59-A47B-1DE1825D8927}" type="sibTrans" cxnId="{B21B820A-7C57-43C0-808C-31D73FB59168}">
      <dgm:prSet/>
      <dgm:spPr/>
      <dgm:t>
        <a:bodyPr/>
        <a:lstStyle/>
        <a:p>
          <a:endParaRPr lang="zh-CN" altLang="en-US"/>
        </a:p>
      </dgm:t>
    </dgm:pt>
    <dgm:pt modelId="{81BDBEEE-46AB-4690-B06D-66E145433583}" type="pres">
      <dgm:prSet presAssocID="{9F992F04-E2AC-4306-B06A-9E6BB7326B26}" presName="linearFlow" presStyleCnt="0">
        <dgm:presLayoutVars>
          <dgm:dir/>
          <dgm:resizeHandles val="exact"/>
        </dgm:presLayoutVars>
      </dgm:prSet>
      <dgm:spPr/>
    </dgm:pt>
    <dgm:pt modelId="{CDD2075D-E4EF-48B8-8FF2-8C22F61C65B2}" type="pres">
      <dgm:prSet presAssocID="{A66F93A7-4AE1-4DF9-8F25-F8B420353CB6}" presName="composite" presStyleCnt="0"/>
      <dgm:spPr/>
    </dgm:pt>
    <dgm:pt modelId="{68853D90-BC57-4347-BF47-3B84AFC3242A}" type="pres">
      <dgm:prSet presAssocID="{A66F93A7-4AE1-4DF9-8F25-F8B420353CB6}" presName="imgShp" presStyleLbl="fgImgPlace1" presStyleIdx="0" presStyleCnt="3" custScaleX="79798" custScaleY="8554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029269DE-EFE0-4C5C-933B-34ED77335C1B}" type="pres">
      <dgm:prSet presAssocID="{A66F93A7-4AE1-4DF9-8F25-F8B420353CB6}" presName="txShp" presStyleLbl="node1" presStyleIdx="0" presStyleCnt="3" custScaleX="150376" custLinFactNeighborX="15949" custLinFactNeighborY="-17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E874235-CAC2-44C5-9DB5-FE67E5A4EF3D}" type="pres">
      <dgm:prSet presAssocID="{B14EA47E-88B2-46F3-8F2C-03CC0C84A0D6}" presName="spacing" presStyleCnt="0"/>
      <dgm:spPr/>
    </dgm:pt>
    <dgm:pt modelId="{591E5499-2A76-4375-94C1-C9BBB9F57F86}" type="pres">
      <dgm:prSet presAssocID="{BDA5F2D8-4FF6-4AC2-89C0-360ECE312653}" presName="composite" presStyleCnt="0"/>
      <dgm:spPr/>
    </dgm:pt>
    <dgm:pt modelId="{CF4AA904-91B7-4444-BD73-52B7F8F96237}" type="pres">
      <dgm:prSet presAssocID="{BDA5F2D8-4FF6-4AC2-89C0-360ECE312653}" presName="imgShp" presStyleLbl="fgImgPlace1" presStyleIdx="1" presStyleCnt="3" custScaleX="79798" custScaleY="7891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722CD457-B5B4-4EE2-B4E0-9022385A0171}" type="pres">
      <dgm:prSet presAssocID="{BDA5F2D8-4FF6-4AC2-89C0-360ECE312653}" presName="txShp" presStyleLbl="node1" presStyleIdx="1" presStyleCnt="3" custScaleX="14720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F627096-245C-45F4-A486-D2C1B9CEDD30}" type="pres">
      <dgm:prSet presAssocID="{16C6A0A9-7705-4541-974A-F00E108E11E4}" presName="spacing" presStyleCnt="0"/>
      <dgm:spPr/>
    </dgm:pt>
    <dgm:pt modelId="{624811C7-AAED-431D-BD0A-131FCCB47E44}" type="pres">
      <dgm:prSet presAssocID="{F51D0828-11A5-46D7-A900-530EB28D85DC}" presName="composite" presStyleCnt="0"/>
      <dgm:spPr/>
    </dgm:pt>
    <dgm:pt modelId="{962078F9-BDE7-46B0-BBB1-C76F4D4C80BB}" type="pres">
      <dgm:prSet presAssocID="{F51D0828-11A5-46D7-A900-530EB28D85DC}" presName="imgShp" presStyleLbl="fgImgPlace1" presStyleIdx="2" presStyleCnt="3" custScaleX="82501" custScaleY="8708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625A19C2-C612-4676-BDFA-8A7000180206}" type="pres">
      <dgm:prSet presAssocID="{F51D0828-11A5-46D7-A900-530EB28D85DC}" presName="txShp" presStyleLbl="node1" presStyleIdx="2" presStyleCnt="3" custScaleX="15037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D4A4BB0F-801F-40A9-85FB-E596005C1A37}" srcId="{9F992F04-E2AC-4306-B06A-9E6BB7326B26}" destId="{BDA5F2D8-4FF6-4AC2-89C0-360ECE312653}" srcOrd="1" destOrd="0" parTransId="{FA9DA546-8856-4486-8DBD-4D74970FD43C}" sibTransId="{16C6A0A9-7705-4541-974A-F00E108E11E4}"/>
    <dgm:cxn modelId="{758DE38A-9635-4989-B01D-D20FD0F2DF2A}" type="presOf" srcId="{F51D0828-11A5-46D7-A900-530EB28D85DC}" destId="{625A19C2-C612-4676-BDFA-8A7000180206}" srcOrd="0" destOrd="0" presId="urn:microsoft.com/office/officeart/2005/8/layout/vList3"/>
    <dgm:cxn modelId="{885A3E06-74F7-4C20-B250-63E1A2325C38}" type="presOf" srcId="{BDA5F2D8-4FF6-4AC2-89C0-360ECE312653}" destId="{722CD457-B5B4-4EE2-B4E0-9022385A0171}" srcOrd="0" destOrd="0" presId="urn:microsoft.com/office/officeart/2005/8/layout/vList3"/>
    <dgm:cxn modelId="{EC1D3349-C4F5-4983-85BA-EA6386098A4A}" type="presOf" srcId="{A66F93A7-4AE1-4DF9-8F25-F8B420353CB6}" destId="{029269DE-EFE0-4C5C-933B-34ED77335C1B}" srcOrd="0" destOrd="0" presId="urn:microsoft.com/office/officeart/2005/8/layout/vList3"/>
    <dgm:cxn modelId="{21FD4F3B-2D93-408D-AFB8-45ADC336B6CD}" type="presOf" srcId="{9F992F04-E2AC-4306-B06A-9E6BB7326B26}" destId="{81BDBEEE-46AB-4690-B06D-66E145433583}" srcOrd="0" destOrd="0" presId="urn:microsoft.com/office/officeart/2005/8/layout/vList3"/>
    <dgm:cxn modelId="{1524E7B3-1A14-46B0-B2D5-B37DC1A83131}" srcId="{9F992F04-E2AC-4306-B06A-9E6BB7326B26}" destId="{A66F93A7-4AE1-4DF9-8F25-F8B420353CB6}" srcOrd="0" destOrd="0" parTransId="{21D34114-D59A-438C-9987-EB25EFDC6DA0}" sibTransId="{B14EA47E-88B2-46F3-8F2C-03CC0C84A0D6}"/>
    <dgm:cxn modelId="{B21B820A-7C57-43C0-808C-31D73FB59168}" srcId="{9F992F04-E2AC-4306-B06A-9E6BB7326B26}" destId="{F51D0828-11A5-46D7-A900-530EB28D85DC}" srcOrd="2" destOrd="0" parTransId="{FCB19DF8-73C5-4F18-99D0-CB1D68FBA669}" sibTransId="{4669B3E1-52B6-4F59-A47B-1DE1825D8927}"/>
    <dgm:cxn modelId="{84D4CAE7-BC3F-4CC3-AE89-C552209A9590}" type="presParOf" srcId="{81BDBEEE-46AB-4690-B06D-66E145433583}" destId="{CDD2075D-E4EF-48B8-8FF2-8C22F61C65B2}" srcOrd="0" destOrd="0" presId="urn:microsoft.com/office/officeart/2005/8/layout/vList3"/>
    <dgm:cxn modelId="{5A64DC66-E6EB-4B34-9EF0-C5FD22AA8842}" type="presParOf" srcId="{CDD2075D-E4EF-48B8-8FF2-8C22F61C65B2}" destId="{68853D90-BC57-4347-BF47-3B84AFC3242A}" srcOrd="0" destOrd="0" presId="urn:microsoft.com/office/officeart/2005/8/layout/vList3"/>
    <dgm:cxn modelId="{34D15CA1-AD25-400F-9E4A-B51EED7ABC09}" type="presParOf" srcId="{CDD2075D-E4EF-48B8-8FF2-8C22F61C65B2}" destId="{029269DE-EFE0-4C5C-933B-34ED77335C1B}" srcOrd="1" destOrd="0" presId="urn:microsoft.com/office/officeart/2005/8/layout/vList3"/>
    <dgm:cxn modelId="{D8FF9916-316D-4F7C-93C5-7F930A710907}" type="presParOf" srcId="{81BDBEEE-46AB-4690-B06D-66E145433583}" destId="{0E874235-CAC2-44C5-9DB5-FE67E5A4EF3D}" srcOrd="1" destOrd="0" presId="urn:microsoft.com/office/officeart/2005/8/layout/vList3"/>
    <dgm:cxn modelId="{1B78DC83-BFC2-48E0-A1CF-85A17601A968}" type="presParOf" srcId="{81BDBEEE-46AB-4690-B06D-66E145433583}" destId="{591E5499-2A76-4375-94C1-C9BBB9F57F86}" srcOrd="2" destOrd="0" presId="urn:microsoft.com/office/officeart/2005/8/layout/vList3"/>
    <dgm:cxn modelId="{C064057E-8D35-4E6E-83AE-DB5DCA5E0073}" type="presParOf" srcId="{591E5499-2A76-4375-94C1-C9BBB9F57F86}" destId="{CF4AA904-91B7-4444-BD73-52B7F8F96237}" srcOrd="0" destOrd="0" presId="urn:microsoft.com/office/officeart/2005/8/layout/vList3"/>
    <dgm:cxn modelId="{AD8D6429-6A96-4271-87F6-A23B928D5E2E}" type="presParOf" srcId="{591E5499-2A76-4375-94C1-C9BBB9F57F86}" destId="{722CD457-B5B4-4EE2-B4E0-9022385A0171}" srcOrd="1" destOrd="0" presId="urn:microsoft.com/office/officeart/2005/8/layout/vList3"/>
    <dgm:cxn modelId="{6049F235-AB7B-498A-AF4C-A7BE4508C428}" type="presParOf" srcId="{81BDBEEE-46AB-4690-B06D-66E145433583}" destId="{2F627096-245C-45F4-A486-D2C1B9CEDD30}" srcOrd="3" destOrd="0" presId="urn:microsoft.com/office/officeart/2005/8/layout/vList3"/>
    <dgm:cxn modelId="{C72AA258-5092-4B1D-BC16-6DC8A61E7EC6}" type="presParOf" srcId="{81BDBEEE-46AB-4690-B06D-66E145433583}" destId="{624811C7-AAED-431D-BD0A-131FCCB47E44}" srcOrd="4" destOrd="0" presId="urn:microsoft.com/office/officeart/2005/8/layout/vList3"/>
    <dgm:cxn modelId="{41E6D6FB-D9C4-47EB-88C3-0548FA833CBF}" type="presParOf" srcId="{624811C7-AAED-431D-BD0A-131FCCB47E44}" destId="{962078F9-BDE7-46B0-BBB1-C76F4D4C80BB}" srcOrd="0" destOrd="0" presId="urn:microsoft.com/office/officeart/2005/8/layout/vList3"/>
    <dgm:cxn modelId="{65F388BB-8F47-41CB-97E6-D931D93098FD}" type="presParOf" srcId="{624811C7-AAED-431D-BD0A-131FCCB47E44}" destId="{625A19C2-C612-4676-BDFA-8A7000180206}" srcOrd="1" destOrd="0" presId="urn:microsoft.com/office/officeart/2005/8/layout/vList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7" y="325622"/>
            <a:ext cx="8306809" cy="233172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365155"/>
            <a:ext cx="7772400" cy="13716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2763774"/>
            <a:ext cx="7772400" cy="6858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altLang="zh-CN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737610"/>
            <a:ext cx="8183880" cy="788670"/>
          </a:xfrm>
        </p:spPr>
        <p:txBody>
          <a:bodyPr/>
          <a:lstStyle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97764"/>
            <a:ext cx="8183880" cy="3140964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0054"/>
            <a:ext cx="1981200" cy="3943349"/>
          </a:xfrm>
        </p:spPr>
        <p:txBody>
          <a:bodyPr vert="eaVert"/>
          <a:lstStyle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00052"/>
            <a:ext cx="5943600" cy="394335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737610"/>
            <a:ext cx="8183880" cy="788670"/>
          </a:xfrm>
        </p:spPr>
        <p:txBody>
          <a:bodyPr/>
          <a:lstStyle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314096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7" y="325622"/>
            <a:ext cx="8306809" cy="3255997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3696462"/>
            <a:ext cx="8183880" cy="507492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4218363"/>
            <a:ext cx="8183880" cy="315468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397764"/>
            <a:ext cx="3931920" cy="329184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397764"/>
            <a:ext cx="3931920" cy="329184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737610"/>
            <a:ext cx="8183880" cy="78867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434578"/>
            <a:ext cx="3931920" cy="59412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434578"/>
            <a:ext cx="3931920" cy="59412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085850"/>
            <a:ext cx="3931920" cy="261747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085850"/>
            <a:ext cx="3931920" cy="261747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400050"/>
            <a:ext cx="2971800" cy="6858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085852"/>
            <a:ext cx="2971800" cy="3154584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3" y="697608"/>
            <a:ext cx="4626159" cy="35433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1" y="325622"/>
            <a:ext cx="2324605" cy="325755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59042"/>
            <a:ext cx="8229600" cy="78867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400050"/>
            <a:ext cx="2240280" cy="315861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326826"/>
            <a:ext cx="5925312" cy="325755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altLang="zh-CN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7" y="325622"/>
            <a:ext cx="8306809" cy="41148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3739193"/>
            <a:ext cx="8183880" cy="78867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397764"/>
            <a:ext cx="8183880" cy="3140964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  <a:p>
            <a:pPr lvl="1" eaLnBrk="1" latinLnBrk="0" hangingPunct="1"/>
            <a:r>
              <a:rPr kumimoji="0" lang="en-US" altLang="zh-CN" smtClean="0"/>
              <a:t>Second level</a:t>
            </a:r>
          </a:p>
          <a:p>
            <a:pPr lvl="2" eaLnBrk="1" latinLnBrk="0" hangingPunct="1"/>
            <a:r>
              <a:rPr kumimoji="0" lang="en-US" altLang="zh-CN" smtClean="0"/>
              <a:t>Third level</a:t>
            </a:r>
          </a:p>
          <a:p>
            <a:pPr lvl="3" eaLnBrk="1" latinLnBrk="0" hangingPunct="1"/>
            <a:r>
              <a:rPr kumimoji="0" lang="en-US" altLang="zh-CN" smtClean="0"/>
              <a:t>Fourth level</a:t>
            </a:r>
          </a:p>
          <a:p>
            <a:pPr lvl="4" eaLnBrk="1" latinLnBrk="0" hangingPunct="1"/>
            <a:r>
              <a:rPr kumimoji="0" lang="en-US" altLang="zh-CN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4583907"/>
            <a:ext cx="228600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4583907"/>
            <a:ext cx="2286000" cy="273844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4583907"/>
            <a:ext cx="45720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95350"/>
            <a:ext cx="7772400" cy="1371600"/>
          </a:xfrm>
        </p:spPr>
        <p:txBody>
          <a:bodyPr>
            <a:normAutofit/>
          </a:bodyPr>
          <a:lstStyle/>
          <a:p>
            <a:r>
              <a:rPr lang="zh-CN" altLang="en-US" sz="6000" dirty="0" smtClean="0"/>
              <a:t>他玛的义</a:t>
            </a:r>
            <a:endParaRPr lang="zh-CN" alt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2763774"/>
            <a:ext cx="7772400" cy="1865376"/>
          </a:xfrm>
        </p:spPr>
        <p:txBody>
          <a:bodyPr>
            <a:normAutofit/>
          </a:bodyPr>
          <a:lstStyle/>
          <a:p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b="1" dirty="0" smtClean="0"/>
              <a:t>“联合主日学”分享</a:t>
            </a:r>
            <a:endParaRPr lang="en-US" altLang="zh-CN" b="1" dirty="0" smtClean="0"/>
          </a:p>
          <a:p>
            <a:r>
              <a:rPr lang="zh-CN" altLang="en-US" b="1" dirty="0" smtClean="0"/>
              <a:t> </a:t>
            </a:r>
            <a:endParaRPr lang="en-US" altLang="zh-CN" b="1" dirty="0" smtClean="0"/>
          </a:p>
          <a:p>
            <a:r>
              <a:rPr lang="en-US" altLang="zh-CN" b="1" dirty="0" smtClean="0"/>
              <a:t>2023</a:t>
            </a:r>
            <a:r>
              <a:rPr lang="zh-CN" altLang="en-US" b="1" dirty="0" smtClean="0"/>
              <a:t>年</a:t>
            </a:r>
            <a:r>
              <a:rPr lang="en-US" altLang="zh-CN" b="1" dirty="0" smtClean="0"/>
              <a:t>9</a:t>
            </a:r>
            <a:r>
              <a:rPr lang="zh-CN" altLang="en-US" b="1" dirty="0" smtClean="0"/>
              <a:t>月</a:t>
            </a:r>
            <a:r>
              <a:rPr lang="en-US" altLang="zh-CN" b="1" dirty="0" smtClean="0"/>
              <a:t>10</a:t>
            </a:r>
            <a:r>
              <a:rPr lang="zh-CN" altLang="en-US" b="1" dirty="0" smtClean="0"/>
              <a:t>日</a:t>
            </a:r>
            <a:endParaRPr lang="zh-CN" altLang="en-US" b="1" dirty="0"/>
          </a:p>
        </p:txBody>
      </p:sp>
      <p:pic>
        <p:nvPicPr>
          <p:cNvPr id="4" name="Picture 3" descr="蒙头他玛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85750"/>
            <a:ext cx="3770722" cy="342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3350"/>
            <a:ext cx="8991600" cy="5029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altLang="zh-CN" sz="1100" u="sng" dirty="0" smtClean="0">
              <a:solidFill>
                <a:srgbClr val="CC3300"/>
              </a:solidFill>
            </a:endParaRPr>
          </a:p>
          <a:p>
            <a:pPr>
              <a:buNone/>
            </a:pPr>
            <a:endParaRPr lang="en-US" altLang="zh-CN" sz="3200" b="1" u="sng" dirty="0" smtClean="0">
              <a:solidFill>
                <a:srgbClr val="CC3300"/>
              </a:solidFill>
              <a:latin typeface="DengXian" pitchFamily="2" charset="-122"/>
              <a:ea typeface="DengXian" pitchFamily="2" charset="-122"/>
            </a:endParaRPr>
          </a:p>
          <a:p>
            <a:pPr>
              <a:buNone/>
            </a:pPr>
            <a:endParaRPr lang="en-US" altLang="zh-CN" sz="3200" b="1" u="sng" dirty="0" smtClean="0">
              <a:solidFill>
                <a:srgbClr val="CC3300"/>
              </a:solidFill>
              <a:latin typeface="DengXian" pitchFamily="2" charset="-122"/>
              <a:ea typeface="DengXian" pitchFamily="2" charset="-122"/>
            </a:endParaRPr>
          </a:p>
          <a:p>
            <a:pPr>
              <a:buNone/>
            </a:pPr>
            <a:endParaRPr lang="en-US" altLang="zh-CN" sz="3200" b="1" u="sng" dirty="0" smtClean="0">
              <a:solidFill>
                <a:srgbClr val="CC3300"/>
              </a:solidFill>
              <a:latin typeface="DengXian" pitchFamily="2" charset="-122"/>
              <a:ea typeface="DengXian" pitchFamily="2" charset="-122"/>
            </a:endParaRPr>
          </a:p>
          <a:p>
            <a:pPr>
              <a:buNone/>
            </a:pPr>
            <a:endParaRPr lang="en-US" altLang="zh-CN" sz="3200" b="1" u="sng" dirty="0" smtClean="0">
              <a:solidFill>
                <a:srgbClr val="CC3300"/>
              </a:solidFill>
              <a:latin typeface="DengXian" pitchFamily="2" charset="-122"/>
              <a:ea typeface="DengXian" pitchFamily="2" charset="-122"/>
            </a:endParaRPr>
          </a:p>
          <a:p>
            <a:pPr>
              <a:buNone/>
            </a:pPr>
            <a:endParaRPr lang="en-US" altLang="zh-CN" sz="3200" b="1" u="sng" dirty="0" smtClean="0">
              <a:solidFill>
                <a:srgbClr val="CC3300"/>
              </a:solidFill>
              <a:latin typeface="DengXian" pitchFamily="2" charset="-122"/>
              <a:ea typeface="DengXian" pitchFamily="2" charset="-122"/>
            </a:endParaRPr>
          </a:p>
          <a:p>
            <a:pPr>
              <a:buNone/>
            </a:pPr>
            <a:endParaRPr lang="en-US" altLang="zh-CN" sz="3200" b="1" u="sng" dirty="0" smtClean="0">
              <a:solidFill>
                <a:srgbClr val="CC3300"/>
              </a:solidFill>
              <a:latin typeface="DengXian" pitchFamily="2" charset="-122"/>
              <a:ea typeface="DengXian" pitchFamily="2" charset="-122"/>
            </a:endParaRPr>
          </a:p>
          <a:p>
            <a:pPr>
              <a:buNone/>
            </a:pPr>
            <a:endParaRPr lang="en-US" altLang="zh-CN" sz="3200" b="1" u="sng" dirty="0" smtClean="0">
              <a:solidFill>
                <a:srgbClr val="CC3300"/>
              </a:solidFill>
              <a:latin typeface="DengXian" pitchFamily="2" charset="-122"/>
              <a:ea typeface="DengXian" pitchFamily="2" charset="-122"/>
            </a:endParaRPr>
          </a:p>
          <a:p>
            <a:pPr>
              <a:buNone/>
            </a:pPr>
            <a:endParaRPr lang="en-US" altLang="zh-CN" sz="3200" b="1" u="sng" dirty="0" smtClean="0">
              <a:solidFill>
                <a:srgbClr val="CC3300"/>
              </a:solidFill>
              <a:latin typeface="DengXian" pitchFamily="2" charset="-122"/>
              <a:ea typeface="DengXian" pitchFamily="2" charset="-122"/>
            </a:endParaRPr>
          </a:p>
          <a:p>
            <a:pPr>
              <a:buNone/>
            </a:pPr>
            <a:endParaRPr lang="en-US" altLang="zh-CN" sz="3200" b="1" u="sng" dirty="0" smtClean="0">
              <a:solidFill>
                <a:srgbClr val="CC3300"/>
              </a:solidFill>
              <a:latin typeface="DengXian" pitchFamily="2" charset="-122"/>
              <a:ea typeface="DengXian" pitchFamily="2" charset="-122"/>
            </a:endParaRPr>
          </a:p>
          <a:p>
            <a:pPr>
              <a:buNone/>
            </a:pPr>
            <a:endParaRPr lang="en-US" altLang="zh-CN" sz="3200" b="1" u="sng" dirty="0" smtClean="0">
              <a:solidFill>
                <a:srgbClr val="CC3300"/>
              </a:solidFill>
              <a:latin typeface="DengXian" pitchFamily="2" charset="-122"/>
              <a:ea typeface="DengXian" pitchFamily="2" charset="-122"/>
            </a:endParaRPr>
          </a:p>
          <a:p>
            <a:pPr>
              <a:buNone/>
            </a:pPr>
            <a:endParaRPr lang="en-US" altLang="zh-CN" sz="1000" dirty="0" smtClean="0"/>
          </a:p>
          <a:p>
            <a:pPr indent="265176">
              <a:buNone/>
            </a:pPr>
            <a:endParaRPr lang="en-US" altLang="zh-CN" dirty="0" smtClean="0">
              <a:solidFill>
                <a:srgbClr val="CC3300"/>
              </a:solidFill>
            </a:endParaRPr>
          </a:p>
          <a:p>
            <a:pPr indent="265176">
              <a:buNone/>
            </a:pPr>
            <a:r>
              <a:rPr lang="zh-CN" altLang="en-US" dirty="0" smtClean="0">
                <a:solidFill>
                  <a:srgbClr val="CC3300"/>
                </a:solidFill>
              </a:rPr>
              <a:t>看 </a:t>
            </a:r>
            <a:endParaRPr lang="zh-CN" altLang="en-US" dirty="0">
              <a:solidFill>
                <a:srgbClr val="CC33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28600" y="209550"/>
            <a:ext cx="3581400" cy="48006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4000" b="1" u="sng" dirty="0" smtClean="0">
                <a:solidFill>
                  <a:schemeClr val="bg1"/>
                </a:solidFill>
                <a:latin typeface="DengXian" pitchFamily="2" charset="-122"/>
                <a:ea typeface="DengXian" pitchFamily="2" charset="-122"/>
              </a:rPr>
              <a:t>经文</a:t>
            </a:r>
            <a:r>
              <a:rPr lang="zh-CN" altLang="en-US" sz="4000" dirty="0" smtClean="0">
                <a:solidFill>
                  <a:schemeClr val="bg1"/>
                </a:solidFill>
              </a:rPr>
              <a:t>：</a:t>
            </a:r>
            <a:endParaRPr lang="en-US" altLang="zh-CN" sz="4000" dirty="0" smtClean="0">
              <a:solidFill>
                <a:schemeClr val="bg1"/>
              </a:solidFill>
            </a:endParaRPr>
          </a:p>
          <a:p>
            <a:endParaRPr lang="en-US" altLang="zh-CN" dirty="0" smtClean="0">
              <a:solidFill>
                <a:srgbClr val="CC3300"/>
              </a:solidFill>
            </a:endParaRPr>
          </a:p>
          <a:p>
            <a:pPr>
              <a:lnSpc>
                <a:spcPct val="120000"/>
              </a:lnSpc>
            </a:pPr>
            <a:r>
              <a:rPr lang="zh-CN" altLang="en-US" sz="2400" dirty="0" smtClean="0"/>
              <a:t>犹大心里说、恐怕示拉也死、像他两个哥哥一样、就对他儿妇他玛说、你去、在你父亲家里守寡、等我儿子示拉长大．他玛就回去住在他父亲家里。</a:t>
            </a:r>
            <a:endParaRPr lang="zh-CN" alt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4038600" y="285750"/>
            <a:ext cx="3124200" cy="838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003">
            <a:schemeClr val="dk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 dirty="0" smtClean="0"/>
              <a:t> 犹大的担忧：</a:t>
            </a:r>
            <a:endParaRPr lang="zh-CN" altLang="en-US" sz="4000" dirty="0"/>
          </a:p>
        </p:txBody>
      </p:sp>
      <p:graphicFrame>
        <p:nvGraphicFramePr>
          <p:cNvPr id="8" name="Diagram 7"/>
          <p:cNvGraphicFramePr/>
          <p:nvPr/>
        </p:nvGraphicFramePr>
        <p:xfrm>
          <a:off x="3200400" y="1231900"/>
          <a:ext cx="5791200" cy="391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5029200"/>
          </a:xfrm>
        </p:spPr>
        <p:txBody>
          <a:bodyPr/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 </a:t>
            </a:r>
            <a:endParaRPr lang="zh-CN" alt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2438400" y="1276350"/>
          <a:ext cx="65532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609600" y="361950"/>
            <a:ext cx="3048000" cy="838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 dirty="0" smtClean="0"/>
              <a:t>看犹大：</a:t>
            </a:r>
            <a:endParaRPr lang="zh-CN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50292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en-US" altLang="zh-CN" sz="1050" dirty="0" smtClean="0"/>
          </a:p>
          <a:p>
            <a:pPr>
              <a:buNone/>
            </a:pPr>
            <a:r>
              <a:rPr lang="zh-CN" altLang="en-US" sz="3600" b="1" u="sng" dirty="0" smtClean="0">
                <a:solidFill>
                  <a:schemeClr val="accent2"/>
                </a:solidFill>
              </a:rPr>
              <a:t>经文</a:t>
            </a:r>
            <a:r>
              <a:rPr lang="zh-CN" altLang="en-US" sz="3600" b="1" dirty="0" smtClean="0">
                <a:solidFill>
                  <a:schemeClr val="accent2"/>
                </a:solidFill>
              </a:rPr>
              <a:t>：</a:t>
            </a:r>
            <a:endParaRPr lang="en-US" altLang="zh-CN" sz="3600" b="1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zh-CN" altLang="en-US" sz="1200" dirty="0" smtClean="0">
                <a:solidFill>
                  <a:schemeClr val="accent2"/>
                </a:solidFill>
              </a:rPr>
              <a:t> </a:t>
            </a:r>
            <a:r>
              <a:rPr lang="zh-CN" altLang="en-US" dirty="0" smtClean="0">
                <a:solidFill>
                  <a:schemeClr val="accent2"/>
                </a:solidFill>
              </a:rPr>
              <a:t/>
            </a:r>
            <a:br>
              <a:rPr lang="zh-CN" altLang="en-US" dirty="0" smtClean="0">
                <a:solidFill>
                  <a:schemeClr val="accent2"/>
                </a:solidFill>
              </a:rPr>
            </a:br>
            <a:r>
              <a:rPr lang="zh-CN" altLang="en-US" dirty="0" smtClean="0">
                <a:solidFill>
                  <a:schemeClr val="accent2"/>
                </a:solidFill>
              </a:rPr>
              <a:t>过了许久、犹大的妻子书亚的女儿死了、犹大得了安慰、就和他朋友亚杜兰人希拉上亭拿去、到他剪羊毛的人那里。</a:t>
            </a:r>
            <a:endParaRPr lang="en-US" altLang="zh-CN" dirty="0" smtClean="0">
              <a:solidFill>
                <a:schemeClr val="accent2"/>
              </a:solidFill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371600" y="2647950"/>
          <a:ext cx="7620000" cy="233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5029200"/>
          </a:xfr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>
              <a:buNone/>
            </a:pPr>
            <a:endParaRPr lang="en-US" altLang="zh-CN" sz="1000" dirty="0" smtClean="0"/>
          </a:p>
          <a:p>
            <a:pPr>
              <a:buNone/>
            </a:pPr>
            <a:r>
              <a:rPr lang="en-US" altLang="zh-CN" dirty="0" smtClean="0">
                <a:solidFill>
                  <a:schemeClr val="accent2"/>
                </a:solidFill>
              </a:rPr>
              <a:t>    </a:t>
            </a:r>
            <a:r>
              <a:rPr lang="zh-CN" altLang="en-US" sz="3600" b="1" u="sng" dirty="0" smtClean="0">
                <a:solidFill>
                  <a:schemeClr val="accent2"/>
                </a:solidFill>
              </a:rPr>
              <a:t>经文</a:t>
            </a:r>
            <a:r>
              <a:rPr lang="zh-CN" altLang="en-US" dirty="0" smtClean="0">
                <a:solidFill>
                  <a:schemeClr val="accent2"/>
                </a:solidFill>
              </a:rPr>
              <a:t>：</a:t>
            </a:r>
            <a:endParaRPr lang="en-US" altLang="zh-CN" dirty="0" smtClean="0">
              <a:solidFill>
                <a:schemeClr val="accent2"/>
              </a:solidFill>
            </a:endParaRPr>
          </a:p>
          <a:p>
            <a:pPr>
              <a:buNone/>
            </a:pPr>
            <a:endParaRPr lang="en-US" altLang="zh-CN" sz="1200" dirty="0" smtClean="0"/>
          </a:p>
          <a:p>
            <a:pPr indent="265176">
              <a:lnSpc>
                <a:spcPct val="120000"/>
              </a:lnSpc>
              <a:buNone/>
            </a:pPr>
            <a:r>
              <a:rPr lang="zh-CN" altLang="en-US" dirty="0" smtClean="0">
                <a:solidFill>
                  <a:schemeClr val="accent2"/>
                </a:solidFill>
              </a:rPr>
              <a:t>有人告诉他玛说、你的公公上亭拿剪羊毛去了。</a:t>
            </a:r>
            <a:endParaRPr lang="en-US" altLang="zh-CN" dirty="0" smtClean="0">
              <a:solidFill>
                <a:schemeClr val="accent2"/>
              </a:solidFill>
            </a:endParaRPr>
          </a:p>
          <a:p>
            <a:pPr indent="265176">
              <a:lnSpc>
                <a:spcPct val="120000"/>
              </a:lnSpc>
              <a:buNone/>
            </a:pPr>
            <a:r>
              <a:rPr lang="zh-CN" altLang="en-US" dirty="0" smtClean="0">
                <a:solidFill>
                  <a:schemeClr val="accent2"/>
                </a:solidFill>
              </a:rPr>
              <a:t>他玛见示拉已经长大、还没有娶他为妻、就脱了他作寡妇的衣裳、用帕子蒙着脸、又遮住身体、坐在亭拿路上的伊拿印城门口。</a:t>
            </a:r>
            <a:endParaRPr lang="en-US" altLang="zh-CN" dirty="0" smtClean="0">
              <a:solidFill>
                <a:schemeClr val="accent2"/>
              </a:solidFill>
            </a:endParaRPr>
          </a:p>
          <a:p>
            <a:pPr indent="265176">
              <a:lnSpc>
                <a:spcPct val="120000"/>
              </a:lnSpc>
              <a:buNone/>
            </a:pPr>
            <a:endParaRPr lang="en-US" altLang="zh-CN" dirty="0" smtClean="0">
              <a:solidFill>
                <a:schemeClr val="accent2"/>
              </a:solidFill>
            </a:endParaRPr>
          </a:p>
          <a:p>
            <a:pPr indent="265176">
              <a:lnSpc>
                <a:spcPct val="120000"/>
              </a:lnSpc>
              <a:buNone/>
            </a:pPr>
            <a:endParaRPr lang="zh-CN" altLang="en-US" dirty="0">
              <a:solidFill>
                <a:schemeClr val="accent2"/>
              </a:solidFill>
            </a:endParaRPr>
          </a:p>
        </p:txBody>
      </p:sp>
      <p:pic>
        <p:nvPicPr>
          <p:cNvPr id="4" name="Picture 3" descr="城门口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2876550"/>
            <a:ext cx="4610219" cy="2166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5029200"/>
          </a:xfrm>
        </p:spPr>
        <p:txBody>
          <a:bodyPr/>
          <a:lstStyle/>
          <a:p>
            <a:pPr>
              <a:buNone/>
            </a:pPr>
            <a:r>
              <a:rPr lang="zh-CN" altLang="en-US" dirty="0" smtClean="0"/>
              <a:t> </a:t>
            </a:r>
            <a:endParaRPr lang="zh-CN" alt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2438400" y="1276350"/>
          <a:ext cx="65532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609600" y="361950"/>
            <a:ext cx="3048000" cy="838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 dirty="0" smtClean="0"/>
              <a:t>看他玛：</a:t>
            </a:r>
            <a:endParaRPr lang="zh-CN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5029200"/>
          </a:xfrm>
        </p:spPr>
        <p:style>
          <a:lnRef idx="2">
            <a:schemeClr val="accent3"/>
          </a:lnRef>
          <a:fillRef idx="1002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en-US" altLang="zh-CN" sz="1100" u="sng" dirty="0" smtClean="0">
              <a:solidFill>
                <a:srgbClr val="CC3300"/>
              </a:solidFill>
            </a:endParaRPr>
          </a:p>
          <a:p>
            <a:pPr>
              <a:buNone/>
            </a:pPr>
            <a:r>
              <a:rPr lang="zh-CN" altLang="en-US" sz="3600" b="1" u="sng" dirty="0" smtClean="0">
                <a:solidFill>
                  <a:schemeClr val="accent3"/>
                </a:solidFill>
                <a:latin typeface="DengXian" pitchFamily="2" charset="-122"/>
                <a:ea typeface="DengXian" pitchFamily="2" charset="-122"/>
              </a:rPr>
              <a:t>他玛的行动</a:t>
            </a:r>
            <a:r>
              <a:rPr lang="zh-CN" altLang="en-US" dirty="0" smtClean="0">
                <a:solidFill>
                  <a:schemeClr val="accent3"/>
                </a:solidFill>
              </a:rPr>
              <a:t>：</a:t>
            </a:r>
            <a:endParaRPr lang="en-US" altLang="zh-CN" dirty="0" smtClean="0">
              <a:solidFill>
                <a:schemeClr val="accent3"/>
              </a:solidFill>
            </a:endParaRPr>
          </a:p>
          <a:p>
            <a:pPr>
              <a:buNone/>
            </a:pPr>
            <a:endParaRPr lang="en-US" altLang="zh-CN" sz="1000" dirty="0" smtClean="0"/>
          </a:p>
          <a:p>
            <a:pPr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FF0000"/>
                </a:solidFill>
              </a:rPr>
              <a:t> 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 indent="265176">
              <a:buNone/>
            </a:pPr>
            <a:endParaRPr lang="en-US" altLang="zh-CN" dirty="0" smtClean="0">
              <a:solidFill>
                <a:srgbClr val="CC3300"/>
              </a:solidFill>
            </a:endParaRPr>
          </a:p>
          <a:p>
            <a:pPr indent="265176">
              <a:buNone/>
            </a:pPr>
            <a:r>
              <a:rPr lang="zh-CN" altLang="en-US" dirty="0" smtClean="0">
                <a:solidFill>
                  <a:srgbClr val="CC3300"/>
                </a:solidFill>
              </a:rPr>
              <a:t> </a:t>
            </a:r>
            <a:endParaRPr lang="zh-CN" altLang="en-US" dirty="0">
              <a:solidFill>
                <a:srgbClr val="CC3300"/>
              </a:solidFill>
            </a:endParaRPr>
          </a:p>
        </p:txBody>
      </p:sp>
      <p:pic>
        <p:nvPicPr>
          <p:cNvPr id="5" name="Picture 4" descr="他玛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1714" y="285750"/>
            <a:ext cx="3338286" cy="4673600"/>
          </a:xfrm>
          <a:prstGeom prst="rect">
            <a:avLst/>
          </a:prstGeom>
        </p:spPr>
      </p:pic>
      <p:graphicFrame>
        <p:nvGraphicFramePr>
          <p:cNvPr id="7" name="Diagram 6"/>
          <p:cNvGraphicFramePr/>
          <p:nvPr/>
        </p:nvGraphicFramePr>
        <p:xfrm>
          <a:off x="228600" y="1428750"/>
          <a:ext cx="5257800" cy="350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5029200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>
              <a:buNone/>
            </a:pPr>
            <a:endParaRPr lang="en-US" altLang="zh-CN" sz="1000" dirty="0" smtClean="0"/>
          </a:p>
          <a:p>
            <a:pPr>
              <a:buNone/>
            </a:pPr>
            <a:r>
              <a:rPr lang="zh-CN" altLang="en-US" sz="3600" b="1" u="sng" dirty="0" smtClean="0">
                <a:solidFill>
                  <a:srgbClr val="C00000"/>
                </a:solidFill>
              </a:rPr>
              <a:t>经文</a:t>
            </a:r>
            <a:r>
              <a:rPr lang="zh-CN" altLang="en-US" dirty="0" smtClean="0">
                <a:solidFill>
                  <a:srgbClr val="C00000"/>
                </a:solidFill>
              </a:rPr>
              <a:t>：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altLang="zh-CN" sz="1200" dirty="0" smtClean="0">
              <a:solidFill>
                <a:srgbClr val="C00000"/>
              </a:solidFill>
            </a:endParaRPr>
          </a:p>
          <a:p>
            <a:pPr indent="0">
              <a:lnSpc>
                <a:spcPct val="130000"/>
              </a:lnSpc>
              <a:buNone/>
            </a:pPr>
            <a:r>
              <a:rPr lang="zh-CN" altLang="en-US" sz="2400" dirty="0" smtClean="0">
                <a:solidFill>
                  <a:schemeClr val="accent6">
                    <a:lumMod val="75000"/>
                  </a:schemeClr>
                </a:solidFill>
              </a:rPr>
              <a:t>犹大看见他、以为是妓女、因为他蒙着脸。犹大就转到他那里去说、来吧、让我与你同寝．他原不知道是他的儿妇。他玛说、你要与我同寝、把什么给我呢？</a:t>
            </a:r>
            <a:endParaRPr lang="en-US" altLang="zh-CN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en-US" altLang="zh-CN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zh-CN" altLang="en-US" dirty="0">
              <a:solidFill>
                <a:srgbClr val="C00000"/>
              </a:solidFill>
            </a:endParaRPr>
          </a:p>
        </p:txBody>
      </p:sp>
      <p:pic>
        <p:nvPicPr>
          <p:cNvPr id="4" name="Picture 3" descr="网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2266950"/>
            <a:ext cx="3264068" cy="271158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57200" y="3028950"/>
            <a:ext cx="1905000" cy="17526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dirty="0" smtClean="0"/>
              <a:t>他玛设计</a:t>
            </a:r>
            <a:endParaRPr lang="zh-CN" alt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3200400" y="3105150"/>
            <a:ext cx="2057400" cy="1676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dirty="0" smtClean="0"/>
              <a:t>犹大落网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5029200"/>
          </a:xfrm>
        </p:spPr>
        <p:txBody>
          <a:bodyPr/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                          </a:t>
            </a:r>
            <a:r>
              <a:rPr lang="zh-CN" altLang="en-US" sz="4000" b="1" u="sng" dirty="0" smtClean="0">
                <a:solidFill>
                  <a:srgbClr val="993366"/>
                </a:solidFill>
              </a:rPr>
              <a:t>经文</a:t>
            </a:r>
            <a:r>
              <a:rPr lang="zh-CN" altLang="en-US" dirty="0" smtClean="0">
                <a:solidFill>
                  <a:srgbClr val="993366"/>
                </a:solidFill>
              </a:rPr>
              <a:t>：</a:t>
            </a:r>
            <a:endParaRPr lang="en-US" altLang="zh-CN" dirty="0" smtClean="0">
              <a:solidFill>
                <a:srgbClr val="993366"/>
              </a:solidFill>
            </a:endParaRPr>
          </a:p>
          <a:p>
            <a:pPr>
              <a:buNone/>
            </a:pPr>
            <a:endParaRPr lang="en-US" altLang="zh-CN" dirty="0" smtClean="0">
              <a:solidFill>
                <a:srgbClr val="993366"/>
              </a:solidFill>
            </a:endParaRPr>
          </a:p>
          <a:p>
            <a:pPr>
              <a:buNone/>
            </a:pPr>
            <a:r>
              <a:rPr lang="zh-CN" altLang="en-US" dirty="0" smtClean="0">
                <a:solidFill>
                  <a:srgbClr val="993366"/>
                </a:solidFill>
              </a:rPr>
              <a:t>                          他说、我给你什么当头呢、他玛</a:t>
            </a:r>
            <a:endParaRPr lang="en-US" altLang="zh-CN" dirty="0" smtClean="0">
              <a:solidFill>
                <a:srgbClr val="993366"/>
              </a:solidFill>
            </a:endParaRPr>
          </a:p>
          <a:p>
            <a:pPr>
              <a:buNone/>
            </a:pPr>
            <a:r>
              <a:rPr lang="en-US" altLang="zh-CN" dirty="0" smtClean="0">
                <a:solidFill>
                  <a:srgbClr val="993366"/>
                </a:solidFill>
              </a:rPr>
              <a:t>                          </a:t>
            </a:r>
            <a:r>
              <a:rPr lang="zh-CN" altLang="en-US" dirty="0" smtClean="0">
                <a:solidFill>
                  <a:srgbClr val="993366"/>
                </a:solidFill>
              </a:rPr>
              <a:t>说、</a:t>
            </a:r>
            <a:r>
              <a:rPr lang="zh-CN" altLang="en-US" b="1" dirty="0" smtClean="0">
                <a:solidFill>
                  <a:srgbClr val="993366"/>
                </a:solidFill>
              </a:rPr>
              <a:t>你的印</a:t>
            </a:r>
            <a:r>
              <a:rPr lang="zh-CN" altLang="en-US" dirty="0" smtClean="0">
                <a:solidFill>
                  <a:srgbClr val="993366"/>
                </a:solidFill>
              </a:rPr>
              <a:t>、</a:t>
            </a:r>
            <a:r>
              <a:rPr lang="zh-CN" altLang="en-US" b="1" dirty="0" smtClean="0">
                <a:solidFill>
                  <a:srgbClr val="993366"/>
                </a:solidFill>
              </a:rPr>
              <a:t>你的带子</a:t>
            </a:r>
            <a:r>
              <a:rPr lang="zh-CN" altLang="en-US" dirty="0" smtClean="0">
                <a:solidFill>
                  <a:srgbClr val="993366"/>
                </a:solidFill>
              </a:rPr>
              <a:t>、和</a:t>
            </a:r>
            <a:r>
              <a:rPr lang="zh-CN" altLang="en-US" b="1" dirty="0" smtClean="0">
                <a:solidFill>
                  <a:srgbClr val="993366"/>
                </a:solidFill>
              </a:rPr>
              <a:t>你手</a:t>
            </a:r>
            <a:endParaRPr lang="en-US" altLang="zh-CN" b="1" dirty="0" smtClean="0">
              <a:solidFill>
                <a:srgbClr val="993366"/>
              </a:solidFill>
            </a:endParaRPr>
          </a:p>
          <a:p>
            <a:pPr>
              <a:buNone/>
            </a:pPr>
            <a:r>
              <a:rPr lang="en-US" altLang="zh-CN" b="1" dirty="0" smtClean="0">
                <a:solidFill>
                  <a:srgbClr val="993366"/>
                </a:solidFill>
              </a:rPr>
              <a:t>                          </a:t>
            </a:r>
            <a:r>
              <a:rPr lang="zh-CN" altLang="en-US" b="1" dirty="0" smtClean="0">
                <a:solidFill>
                  <a:srgbClr val="993366"/>
                </a:solidFill>
              </a:rPr>
              <a:t>里的杖</a:t>
            </a:r>
            <a:r>
              <a:rPr lang="zh-CN" altLang="en-US" dirty="0" smtClean="0">
                <a:solidFill>
                  <a:srgbClr val="993366"/>
                </a:solidFill>
              </a:rPr>
              <a:t>。犹大就给了他、与他同</a:t>
            </a:r>
            <a:endParaRPr lang="en-US" altLang="zh-CN" dirty="0" smtClean="0">
              <a:solidFill>
                <a:srgbClr val="993366"/>
              </a:solidFill>
            </a:endParaRPr>
          </a:p>
          <a:p>
            <a:pPr>
              <a:buNone/>
            </a:pPr>
            <a:r>
              <a:rPr lang="en-US" altLang="zh-CN" dirty="0" smtClean="0">
                <a:solidFill>
                  <a:srgbClr val="993366"/>
                </a:solidFill>
              </a:rPr>
              <a:t>                          </a:t>
            </a:r>
            <a:r>
              <a:rPr lang="zh-CN" altLang="en-US" dirty="0" smtClean="0">
                <a:solidFill>
                  <a:srgbClr val="993366"/>
                </a:solidFill>
              </a:rPr>
              <a:t>寝．</a:t>
            </a:r>
            <a:r>
              <a:rPr lang="zh-CN" altLang="en-US" b="1" dirty="0" smtClean="0">
                <a:solidFill>
                  <a:srgbClr val="993366"/>
                </a:solidFill>
              </a:rPr>
              <a:t>他就从犹大怀了孕</a:t>
            </a:r>
            <a:r>
              <a:rPr lang="zh-CN" altLang="en-US" dirty="0" smtClean="0">
                <a:solidFill>
                  <a:srgbClr val="993366"/>
                </a:solidFill>
              </a:rPr>
              <a:t>。</a:t>
            </a:r>
            <a:endParaRPr lang="en-US" altLang="zh-CN" dirty="0" smtClean="0">
              <a:solidFill>
                <a:srgbClr val="993366"/>
              </a:solidFill>
            </a:endParaRPr>
          </a:p>
          <a:p>
            <a:pPr>
              <a:buNone/>
            </a:pPr>
            <a:r>
              <a:rPr lang="zh-CN" altLang="en-US" dirty="0" smtClean="0"/>
              <a:t>                          </a:t>
            </a:r>
            <a:r>
              <a:rPr lang="zh-CN" altLang="en-US" dirty="0" smtClean="0">
                <a:solidFill>
                  <a:srgbClr val="993366"/>
                </a:solidFill>
              </a:rPr>
              <a:t>他玛起来走了、除去帕子、仍旧</a:t>
            </a:r>
            <a:endParaRPr lang="en-US" altLang="zh-CN" dirty="0" smtClean="0">
              <a:solidFill>
                <a:srgbClr val="993366"/>
              </a:solidFill>
            </a:endParaRPr>
          </a:p>
          <a:p>
            <a:pPr>
              <a:buNone/>
            </a:pPr>
            <a:r>
              <a:rPr lang="en-US" altLang="zh-CN" dirty="0" smtClean="0">
                <a:solidFill>
                  <a:srgbClr val="993366"/>
                </a:solidFill>
              </a:rPr>
              <a:t>                          </a:t>
            </a:r>
            <a:r>
              <a:rPr lang="zh-CN" altLang="en-US" dirty="0" smtClean="0">
                <a:solidFill>
                  <a:srgbClr val="993366"/>
                </a:solidFill>
              </a:rPr>
              <a:t>穿上作寡妇的衣裳。</a:t>
            </a:r>
            <a:endParaRPr lang="en-US" altLang="zh-CN" dirty="0" smtClean="0">
              <a:solidFill>
                <a:srgbClr val="993366"/>
              </a:solidFill>
            </a:endParaRPr>
          </a:p>
          <a:p>
            <a:pPr>
              <a:buNone/>
            </a:pPr>
            <a:r>
              <a:rPr lang="zh-CN" altLang="en-US" dirty="0" smtClean="0"/>
              <a:t> </a:t>
            </a:r>
            <a:endParaRPr lang="zh-CN" altLang="en-US" dirty="0"/>
          </a:p>
        </p:txBody>
      </p:sp>
      <p:pic>
        <p:nvPicPr>
          <p:cNvPr id="5" name="Picture 4" descr="怀孕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9" y="1047750"/>
            <a:ext cx="2819401" cy="3295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502920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</a:t>
            </a:r>
            <a:r>
              <a:rPr lang="zh-CN" altLang="en-US" sz="3600" b="1" u="sng" dirty="0" smtClean="0">
                <a:solidFill>
                  <a:schemeClr val="accent6">
                    <a:lumMod val="50000"/>
                  </a:schemeClr>
                </a:solidFill>
              </a:rPr>
              <a:t>经文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</a:rPr>
              <a:t>：</a:t>
            </a:r>
            <a:endParaRPr lang="en-US" altLang="zh-CN" sz="36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en-US" altLang="zh-CN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indent="0">
              <a:lnSpc>
                <a:spcPct val="130000"/>
              </a:lnSpc>
              <a:buNone/>
            </a:pPr>
            <a:r>
              <a:rPr lang="zh-CN" altLang="en-US" dirty="0" smtClean="0">
                <a:solidFill>
                  <a:schemeClr val="accent6">
                    <a:lumMod val="50000"/>
                  </a:schemeClr>
                </a:solidFill>
              </a:rPr>
              <a:t>犹大托他朋友亚杜兰人、送一只山羊羔去、要从那女人手里取回当头来、却找不着他、就问那地方的人说、伊拿印路旁的妓女在哪里？他们说、这里并没有妓女。他回去见犹大说、我没有找着他、并且那地方的人说、这里没有妓女。犹大说、我把这山羊羔送去了、你竟找不着他、任凭他拿去吧、免得我们被羞辱。</a:t>
            </a:r>
            <a:endParaRPr lang="en-US" altLang="zh-CN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zh-CN" altLang="en-US" dirty="0" smtClean="0"/>
              <a:t> 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5029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                              </a:t>
            </a:r>
            <a:r>
              <a:rPr lang="zh-CN" altLang="en-US" dirty="0" smtClean="0"/>
              <a:t>犹大一头雾水</a:t>
            </a:r>
            <a:r>
              <a:rPr lang="en-US" altLang="zh-CN" dirty="0" smtClean="0"/>
              <a:t>——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                               </a:t>
            </a:r>
            <a:r>
              <a:rPr lang="zh-CN" altLang="en-US" dirty="0" smtClean="0"/>
              <a:t>明明有位妓女</a:t>
            </a:r>
            <a:r>
              <a:rPr lang="en-US" altLang="zh-CN" dirty="0" smtClean="0"/>
              <a:t>,</a:t>
            </a:r>
          </a:p>
          <a:p>
            <a:pPr>
              <a:buNone/>
            </a:pPr>
            <a:r>
              <a:rPr lang="en-US" altLang="zh-CN" dirty="0" smtClean="0"/>
              <a:t>                                   </a:t>
            </a:r>
            <a:r>
              <a:rPr lang="zh-CN" altLang="en-US" dirty="0" smtClean="0"/>
              <a:t>明明谈妥了条件</a:t>
            </a:r>
            <a:r>
              <a:rPr lang="en-US" altLang="zh-CN" dirty="0" smtClean="0"/>
              <a:t>,</a:t>
            </a:r>
          </a:p>
          <a:p>
            <a:pPr>
              <a:buNone/>
            </a:pPr>
            <a:r>
              <a:rPr lang="en-US" altLang="zh-CN" dirty="0" smtClean="0"/>
              <a:t>                                   </a:t>
            </a:r>
            <a:r>
              <a:rPr lang="zh-CN" altLang="en-US" dirty="0" smtClean="0"/>
              <a:t>明明付了信物</a:t>
            </a:r>
            <a:r>
              <a:rPr lang="en-US" altLang="zh-CN" dirty="0" smtClean="0"/>
              <a:t>,</a:t>
            </a:r>
          </a:p>
          <a:p>
            <a:pPr>
              <a:buNone/>
            </a:pPr>
            <a:r>
              <a:rPr lang="en-US" altLang="zh-CN" dirty="0" smtClean="0"/>
              <a:t>                                   </a:t>
            </a:r>
            <a:r>
              <a:rPr lang="zh-CN" altLang="en-US" dirty="0" smtClean="0"/>
              <a:t>怎么没了结果</a:t>
            </a:r>
            <a:r>
              <a:rPr lang="en-US" altLang="zh-CN" dirty="0" smtClean="0"/>
              <a:t>?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                               </a:t>
            </a:r>
            <a:r>
              <a:rPr lang="zh-CN" altLang="en-US" dirty="0" smtClean="0"/>
              <a:t>罢了，随她去吧</a:t>
            </a:r>
            <a:r>
              <a:rPr lang="en-US" altLang="zh-CN" dirty="0" smtClean="0"/>
              <a:t>……</a:t>
            </a:r>
            <a:endParaRPr lang="zh-CN" altLang="en-US" dirty="0"/>
          </a:p>
        </p:txBody>
      </p:sp>
      <p:pic>
        <p:nvPicPr>
          <p:cNvPr id="4" name="Picture 3" descr="疑问4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123950"/>
            <a:ext cx="3131949" cy="3695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51435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0" indent="265176">
              <a:lnSpc>
                <a:spcPct val="120000"/>
              </a:lnSpc>
              <a:buNone/>
            </a:pPr>
            <a:r>
              <a:rPr lang="zh-CN" altLang="en-US" sz="33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读经</a:t>
            </a:r>
            <a:r>
              <a:rPr lang="zh-CN" altLang="en-US" u="sng" dirty="0" smtClean="0">
                <a:solidFill>
                  <a:srgbClr val="002060"/>
                </a:solidFill>
              </a:rPr>
              <a:t>：</a:t>
            </a:r>
            <a:endParaRPr lang="en-US" altLang="zh-CN" u="sng" dirty="0" smtClean="0">
              <a:solidFill>
                <a:srgbClr val="002060"/>
              </a:solidFill>
            </a:endParaRPr>
          </a:p>
          <a:p>
            <a:pPr marL="0" indent="265176">
              <a:lnSpc>
                <a:spcPct val="120000"/>
              </a:lnSpc>
              <a:buNone/>
            </a:pPr>
            <a:r>
              <a:rPr lang="zh-CN" altLang="en-US" sz="2500" dirty="0" smtClean="0">
                <a:solidFill>
                  <a:srgbClr val="993366"/>
                </a:solidFill>
              </a:rPr>
              <a:t>犹大为长子珥娶妻、名叫他玛。犹大的长子珥在耶和华眼中看为恶、耶和华就叫他死了。</a:t>
            </a:r>
            <a:endParaRPr lang="en-US" altLang="zh-CN" sz="2500" dirty="0" smtClean="0">
              <a:solidFill>
                <a:srgbClr val="993366"/>
              </a:solidFill>
            </a:endParaRPr>
          </a:p>
          <a:p>
            <a:pPr marL="0" indent="265176">
              <a:lnSpc>
                <a:spcPct val="120000"/>
              </a:lnSpc>
              <a:buNone/>
            </a:pPr>
            <a:r>
              <a:rPr lang="zh-CN" altLang="en-US" sz="2500" dirty="0" smtClean="0">
                <a:solidFill>
                  <a:srgbClr val="993366"/>
                </a:solidFill>
              </a:rPr>
              <a:t>犹大对俄南说、你当与你哥哥的妻子同房、向他尽你为弟的本分、为你哥哥生子立后。俄南知道生子不归自己、所以同房的时候、便遗在地、免得给他哥哥留后。俄南所作的、在耶和华眼中看为恶、耶和华也就叫他死了。</a:t>
            </a:r>
            <a:endParaRPr lang="en-US" altLang="zh-CN" sz="2500" dirty="0" smtClean="0">
              <a:solidFill>
                <a:srgbClr val="993366"/>
              </a:solidFill>
            </a:endParaRPr>
          </a:p>
          <a:p>
            <a:pPr marL="0" indent="265176">
              <a:lnSpc>
                <a:spcPct val="120000"/>
              </a:lnSpc>
              <a:buNone/>
            </a:pPr>
            <a:r>
              <a:rPr lang="zh-CN" altLang="en-US" sz="2500" dirty="0" smtClean="0">
                <a:solidFill>
                  <a:srgbClr val="993366"/>
                </a:solidFill>
              </a:rPr>
              <a:t>犹大心里说、恐怕示拉也死、像他两个哥哥一样、就对他儿妇他玛说、你去、在你父亲家里守寡、等我儿子示拉长大．他玛就回去住在他父亲家里。</a:t>
            </a:r>
            <a:endParaRPr lang="en-US" altLang="zh-CN" sz="2500" dirty="0" smtClean="0">
              <a:solidFill>
                <a:srgbClr val="993366"/>
              </a:solidFill>
            </a:endParaRPr>
          </a:p>
          <a:p>
            <a:pPr marL="0" indent="265176">
              <a:lnSpc>
                <a:spcPct val="120000"/>
              </a:lnSpc>
              <a:buNone/>
            </a:pPr>
            <a:r>
              <a:rPr lang="zh-CN" altLang="en-US" sz="2500" dirty="0" smtClean="0">
                <a:solidFill>
                  <a:srgbClr val="993366"/>
                </a:solidFill>
              </a:rPr>
              <a:t>过了许久、犹大的妻子书亚的女儿死了、犹大得了安慰、就和他朋友亚杜兰人希拉上亭拿去、到他剪羊毛的人那里。有人告诉他玛说、你的公公上亭拿剪羊毛去了。</a:t>
            </a:r>
            <a:endParaRPr lang="en-US" altLang="zh-CN" sz="2500" dirty="0" smtClean="0">
              <a:solidFill>
                <a:srgbClr val="993366"/>
              </a:solidFill>
            </a:endParaRPr>
          </a:p>
          <a:p>
            <a:pPr marL="0" indent="265176">
              <a:lnSpc>
                <a:spcPct val="120000"/>
              </a:lnSpc>
              <a:buNone/>
            </a:pPr>
            <a:r>
              <a:rPr lang="zh-CN" altLang="en-US" sz="2500" dirty="0" smtClean="0">
                <a:solidFill>
                  <a:srgbClr val="993366"/>
                </a:solidFill>
              </a:rPr>
              <a:t>他玛见示拉已经长大、还没有娶他为妻、就脱了他作寡妇的衣裳、用帕子蒙着脸、又遮住身体、坐在亭拿路上的伊拿印城门口。犹大看见他、以为是妓女、因为他蒙着脸。犹大就转到他那里去说、来吧、让我与你同寝．他原不知道是他的儿妇。</a:t>
            </a:r>
            <a:endParaRPr lang="en-US" altLang="zh-CN" sz="2500" dirty="0" smtClean="0">
              <a:solidFill>
                <a:srgbClr val="993366"/>
              </a:solidFill>
            </a:endParaRPr>
          </a:p>
          <a:p>
            <a:pPr marL="0" indent="265176">
              <a:lnSpc>
                <a:spcPct val="120000"/>
              </a:lnSpc>
              <a:buNone/>
            </a:pPr>
            <a:r>
              <a:rPr lang="zh-CN" altLang="en-US" sz="2500" dirty="0" smtClean="0">
                <a:solidFill>
                  <a:srgbClr val="993366"/>
                </a:solidFill>
              </a:rPr>
              <a:t>他玛说、你要与我同寝、把甚么给我呢。犹大说、我从羊群里取一只山羊羔打发人送来给你．他玛说、在未送以先、你愿意给我一个当头么。他说、我给你甚么当头呢、他玛说、你的印、你的带子、和你手里的杖。</a:t>
            </a:r>
            <a:endParaRPr lang="en-US" altLang="zh-CN" sz="2500" dirty="0" smtClean="0">
              <a:solidFill>
                <a:srgbClr val="993366"/>
              </a:solidFill>
            </a:endParaRPr>
          </a:p>
          <a:p>
            <a:pPr marL="0" indent="265176">
              <a:lnSpc>
                <a:spcPct val="120000"/>
              </a:lnSpc>
              <a:buNone/>
            </a:pPr>
            <a:r>
              <a:rPr lang="zh-CN" altLang="en-US" sz="2500" dirty="0" smtClean="0">
                <a:solidFill>
                  <a:srgbClr val="993366"/>
                </a:solidFill>
              </a:rPr>
              <a:t>犹大就给了他、与他同寝．他就从犹大怀了孕。他玛起来走了、除去帕子、仍旧穿上作寡妇的衣裳。</a:t>
            </a:r>
            <a:endParaRPr lang="en-US" altLang="zh-CN" sz="2500" dirty="0" smtClean="0">
              <a:solidFill>
                <a:srgbClr val="993366"/>
              </a:solidFill>
            </a:endParaRPr>
          </a:p>
          <a:p>
            <a:pPr marL="0" indent="265176">
              <a:lnSpc>
                <a:spcPct val="120000"/>
              </a:lnSpc>
              <a:buNone/>
            </a:pPr>
            <a:r>
              <a:rPr lang="zh-CN" altLang="en-US" sz="2500" dirty="0" smtClean="0">
                <a:solidFill>
                  <a:srgbClr val="993366"/>
                </a:solidFill>
              </a:rPr>
              <a:t>犹大托他朋友亚杜兰人、送一只山羊羔去、要从那女人手里取回当头来、却找不着他、就问那地方的人说、伊拿印路旁的妓女在那里、他们说、这里并没有妓女。他回去见犹大说、我没有找着他、并且那地方的人说、这里没有妓女。犹大说、我把这山羊羔送去了、你竟找不着他、任凭他拿去吧、免得我们被羞辱。</a:t>
            </a:r>
            <a:endParaRPr lang="en-US" altLang="zh-CN" sz="2500" dirty="0" smtClean="0">
              <a:solidFill>
                <a:srgbClr val="993366"/>
              </a:solidFill>
            </a:endParaRPr>
          </a:p>
          <a:p>
            <a:pPr marL="0" indent="265176">
              <a:lnSpc>
                <a:spcPct val="120000"/>
              </a:lnSpc>
              <a:buNone/>
            </a:pPr>
            <a:r>
              <a:rPr lang="zh-CN" altLang="en-US" sz="2500" dirty="0" smtClean="0">
                <a:solidFill>
                  <a:srgbClr val="993366"/>
                </a:solidFill>
              </a:rPr>
              <a:t>约过了三个月、有人告诉犹大说、你的儿妇他玛作了妓女、且因行淫有了身孕．犹大说、拉出他来把他烧了。</a:t>
            </a:r>
            <a:endParaRPr lang="en-US" altLang="zh-CN" sz="2500" dirty="0" smtClean="0">
              <a:solidFill>
                <a:srgbClr val="993366"/>
              </a:solidFill>
            </a:endParaRPr>
          </a:p>
          <a:p>
            <a:pPr marL="0" indent="265176">
              <a:lnSpc>
                <a:spcPct val="120000"/>
              </a:lnSpc>
              <a:buNone/>
            </a:pPr>
            <a:r>
              <a:rPr lang="zh-CN" altLang="en-US" sz="2500" dirty="0" smtClean="0">
                <a:solidFill>
                  <a:srgbClr val="993366"/>
                </a:solidFill>
              </a:rPr>
              <a:t>他玛被拉出来的时候、便打发人去见他公公、对他说、这些东西是谁的、我就是从谁怀的孕、请你认一认、这印、和带子、并杖、都是谁的。犹大承认说、他比我更有义、因为我没有将他给我的儿子示拉．从此犹大不再与他同寝了。</a:t>
            </a:r>
            <a:endParaRPr lang="zh-CN" altLang="en-US" sz="2500" dirty="0">
              <a:solidFill>
                <a:srgbClr val="9933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50292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indent="0">
              <a:lnSpc>
                <a:spcPct val="130000"/>
              </a:lnSpc>
              <a:buNone/>
            </a:pPr>
            <a:r>
              <a:rPr lang="zh-CN" altLang="en-US" sz="3600" b="1" u="sng" dirty="0" smtClean="0">
                <a:solidFill>
                  <a:schemeClr val="accent2">
                    <a:lumMod val="75000"/>
                  </a:schemeClr>
                </a:solidFill>
              </a:rPr>
              <a:t>经文</a:t>
            </a:r>
            <a:r>
              <a:rPr lang="zh-CN" altLang="en-US" sz="3600" b="1" dirty="0" smtClean="0">
                <a:solidFill>
                  <a:schemeClr val="accent2">
                    <a:lumMod val="75000"/>
                  </a:schemeClr>
                </a:solidFill>
              </a:rPr>
              <a:t>：</a:t>
            </a:r>
            <a:endParaRPr lang="en-US" altLang="zh-CN" sz="36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971550"/>
            <a:ext cx="3962400" cy="3048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indent="265176">
              <a:lnSpc>
                <a:spcPct val="130000"/>
              </a:lnSpc>
              <a:buNone/>
            </a:pPr>
            <a:r>
              <a:rPr lang="zh-CN" altLang="en-US" sz="2400" dirty="0" smtClean="0"/>
              <a:t>约过了三个月、有人告诉犹大说、你的儿妇他玛作了妓女、且因行淫有了身孕．犹大说、拉出他来把他烧了。</a:t>
            </a:r>
            <a:endParaRPr lang="en-US" altLang="zh-CN" sz="24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4876800" y="1581150"/>
            <a:ext cx="4038600" cy="3352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indent="265176">
              <a:lnSpc>
                <a:spcPct val="130000"/>
              </a:lnSpc>
              <a:buNone/>
            </a:pPr>
            <a:r>
              <a:rPr lang="zh-CN" altLang="en-US" sz="2400" dirty="0" smtClean="0"/>
              <a:t>他玛被拉出来的时候、便打发人去见他公公、对他说、这些东西是谁的、我就是从谁怀的孕、请你认一认、这</a:t>
            </a:r>
            <a:r>
              <a:rPr lang="zh-CN" altLang="en-US" sz="2800" b="1" dirty="0" smtClean="0">
                <a:solidFill>
                  <a:srgbClr val="002060"/>
                </a:solidFill>
              </a:rPr>
              <a:t>印</a:t>
            </a:r>
            <a:r>
              <a:rPr lang="zh-CN" altLang="en-US" sz="2400" dirty="0" smtClean="0"/>
              <a:t>、和</a:t>
            </a:r>
            <a:r>
              <a:rPr lang="zh-CN" altLang="en-US" sz="2800" b="1" dirty="0" smtClean="0">
                <a:solidFill>
                  <a:srgbClr val="002060"/>
                </a:solidFill>
              </a:rPr>
              <a:t>带子</a:t>
            </a:r>
            <a:r>
              <a:rPr lang="zh-CN" altLang="en-US" sz="2400" dirty="0" smtClean="0"/>
              <a:t>、并</a:t>
            </a:r>
            <a:r>
              <a:rPr lang="zh-CN" altLang="en-US" sz="2800" b="1" dirty="0" smtClean="0">
                <a:solidFill>
                  <a:srgbClr val="002060"/>
                </a:solidFill>
              </a:rPr>
              <a:t>杖</a:t>
            </a:r>
            <a:r>
              <a:rPr lang="zh-CN" altLang="en-US" sz="2400" dirty="0" smtClean="0"/>
              <a:t>、都是谁的。 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5029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en-US" altLang="zh-CN" sz="1100" dirty="0" smtClean="0"/>
          </a:p>
          <a:p>
            <a:pPr>
              <a:buNone/>
            </a:pPr>
            <a:r>
              <a:rPr lang="en-US" altLang="zh-CN" dirty="0" smtClean="0"/>
              <a:t> </a:t>
            </a:r>
            <a:r>
              <a:rPr lang="zh-CN" altLang="en-US" sz="3600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经文</a:t>
            </a:r>
            <a:r>
              <a:rPr lang="zh-CN" altLang="en-US" dirty="0" smtClean="0">
                <a:solidFill>
                  <a:schemeClr val="accent1">
                    <a:lumMod val="75000"/>
                  </a:schemeClr>
                </a:solidFill>
              </a:rPr>
              <a:t>：</a:t>
            </a:r>
            <a:endParaRPr lang="en-US" altLang="zh-CN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en-US" altLang="zh-CN" sz="11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indent="0">
              <a:buNone/>
            </a:pPr>
            <a:r>
              <a:rPr lang="zh-CN" altLang="en-US" dirty="0" smtClean="0">
                <a:solidFill>
                  <a:schemeClr val="accent1">
                    <a:lumMod val="75000"/>
                  </a:schemeClr>
                </a:solidFill>
              </a:rPr>
              <a:t>犹大承认说、</a:t>
            </a:r>
            <a:r>
              <a:rPr lang="zh-CN" altLang="en-US" b="1" dirty="0" smtClean="0">
                <a:solidFill>
                  <a:schemeClr val="accent1">
                    <a:lumMod val="75000"/>
                  </a:schemeClr>
                </a:solidFill>
              </a:rPr>
              <a:t>他比我更有义</a:t>
            </a:r>
            <a:r>
              <a:rPr lang="zh-CN" altLang="en-US" dirty="0" smtClean="0">
                <a:solidFill>
                  <a:schemeClr val="accent1">
                    <a:lumMod val="75000"/>
                  </a:schemeClr>
                </a:solidFill>
              </a:rPr>
              <a:t>、因为我没有将他给我的儿子示拉。从此犹大不再与他同寝了。 </a:t>
            </a:r>
            <a:endParaRPr lang="zh-CN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4" descr="双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0" y="2038350"/>
            <a:ext cx="4581769" cy="2978150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533400" y="2724150"/>
            <a:ext cx="3429000" cy="22098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3200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∽余音∽</a:t>
            </a:r>
            <a:endParaRPr lang="en-US" altLang="zh-CN" sz="3200" dirty="0" smtClean="0">
              <a:solidFill>
                <a:srgbClr val="A500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endParaRPr lang="en-US" altLang="zh-CN" sz="1200" dirty="0" smtClean="0"/>
          </a:p>
          <a:p>
            <a:r>
              <a:rPr lang="zh-CN" altLang="en-US" sz="2000" b="1" dirty="0" smtClean="0">
                <a:solidFill>
                  <a:srgbClr val="A50021"/>
                </a:solidFill>
                <a:latin typeface="KaiTi" pitchFamily="49" charset="-122"/>
                <a:ea typeface="KaiTi" pitchFamily="49" charset="-122"/>
              </a:rPr>
              <a:t>他玛将要生产，不料她腹里是</a:t>
            </a:r>
            <a:r>
              <a:rPr lang="zh-CN" altLang="en-US" sz="36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一对双生</a:t>
            </a:r>
            <a:r>
              <a:rPr lang="zh-CN" altLang="en-US" sz="2400" dirty="0" smtClean="0">
                <a:solidFill>
                  <a:srgbClr val="A50021"/>
                </a:solidFill>
                <a:latin typeface="KaiTi" pitchFamily="49" charset="-122"/>
                <a:ea typeface="KaiTi" pitchFamily="49" charset="-122"/>
              </a:rPr>
              <a:t>： </a:t>
            </a:r>
            <a:r>
              <a:rPr lang="zh-CN" altLang="en-US" sz="2400" b="1" dirty="0" smtClean="0">
                <a:solidFill>
                  <a:srgbClr val="A50021"/>
                </a:solidFill>
                <a:latin typeface="KaiTi" pitchFamily="49" charset="-122"/>
                <a:ea typeface="KaiTi" pitchFamily="49" charset="-122"/>
              </a:rPr>
              <a:t>法勒斯和谢拉</a:t>
            </a:r>
            <a:endParaRPr lang="zh-CN" altLang="en-US" sz="2400" b="1" dirty="0">
              <a:solidFill>
                <a:srgbClr val="A50021"/>
              </a:solidFill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50292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altLang="zh-CN" sz="350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zh-CN" altLang="en-US" sz="35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查经资料对“他玛的义”通常解释：</a:t>
            </a:r>
            <a:endParaRPr lang="en-US" altLang="zh-CN" sz="350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sz="3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之一，华人基督徒查经资料网站</a:t>
            </a:r>
            <a:endParaRPr lang="en-US" altLang="zh-CN" sz="3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altLang="zh-CN" sz="1900" dirty="0" smtClean="0"/>
          </a:p>
          <a:p>
            <a:pPr>
              <a:lnSpc>
                <a:spcPct val="130000"/>
              </a:lnSpc>
            </a:pPr>
            <a:r>
              <a:rPr lang="en-US" altLang="zh-CN" sz="2600" b="1" i="1" dirty="0" smtClean="0"/>
              <a:t>﹝</a:t>
            </a:r>
            <a:r>
              <a:rPr lang="zh-CN" altLang="en-US" sz="2600" b="1" i="1" dirty="0" smtClean="0"/>
              <a:t>文意注解</a:t>
            </a:r>
            <a:r>
              <a:rPr lang="en-US" altLang="zh-CN" sz="2600" b="1" i="1" dirty="0" smtClean="0"/>
              <a:t>﹞</a:t>
            </a:r>
            <a:r>
              <a:rPr lang="zh-CN" altLang="en-US" sz="2600" dirty="0" smtClean="0"/>
              <a:t>「她比我更有义」：因犹大不守诺言，没有叫小儿子娶他玛</a:t>
            </a:r>
            <a:r>
              <a:rPr lang="en-US" altLang="zh-CN" sz="2600" dirty="0" smtClean="0"/>
              <a:t>(</a:t>
            </a:r>
            <a:r>
              <a:rPr lang="zh-CN" altLang="en-US" sz="2600" dirty="0" smtClean="0"/>
              <a:t>参</a:t>
            </a:r>
            <a:r>
              <a:rPr lang="en-US" altLang="zh-CN" sz="2600" dirty="0" smtClean="0"/>
              <a:t>11</a:t>
            </a:r>
            <a:r>
              <a:rPr lang="zh-CN" altLang="en-US" sz="2600" dirty="0" smtClean="0"/>
              <a:t>节</a:t>
            </a:r>
            <a:r>
              <a:rPr lang="en-US" altLang="zh-CN" sz="2600" dirty="0" smtClean="0"/>
              <a:t>)</a:t>
            </a:r>
            <a:r>
              <a:rPr lang="zh-CN" altLang="en-US" sz="2600" dirty="0" smtClean="0"/>
              <a:t>，为自己的长子生子立后；而</a:t>
            </a:r>
            <a:r>
              <a:rPr lang="zh-CN" altLang="en-US" sz="2600" dirty="0" smtClean="0">
                <a:solidFill>
                  <a:srgbClr val="C00000"/>
                </a:solidFill>
              </a:rPr>
              <a:t>他玛被迫采用策略，使她前夫得以有后嗣，这按传宗接代的义来说，他玛比犹大更有义</a:t>
            </a:r>
            <a:r>
              <a:rPr lang="zh-CN" altLang="en-US" sz="2600" dirty="0" smtClean="0"/>
              <a:t>。</a:t>
            </a:r>
          </a:p>
          <a:p>
            <a:pPr>
              <a:lnSpc>
                <a:spcPct val="130000"/>
              </a:lnSpc>
            </a:pPr>
            <a:r>
              <a:rPr lang="zh-CN" altLang="en-US" sz="2600" dirty="0" smtClean="0"/>
              <a:t>     </a:t>
            </a:r>
            <a:r>
              <a:rPr lang="en-US" altLang="zh-CN" sz="2600" b="1" i="1" dirty="0" smtClean="0"/>
              <a:t>﹝</a:t>
            </a:r>
            <a:r>
              <a:rPr lang="zh-CN" altLang="en-US" sz="2600" b="1" i="1" dirty="0" smtClean="0"/>
              <a:t>话中之光</a:t>
            </a:r>
            <a:r>
              <a:rPr lang="en-US" altLang="zh-CN" sz="2600" b="1" i="1" dirty="0" smtClean="0"/>
              <a:t>﹞</a:t>
            </a:r>
            <a:r>
              <a:rPr lang="en-US" altLang="zh-CN" sz="2600" dirty="0" smtClean="0"/>
              <a:t>(</a:t>
            </a:r>
            <a:r>
              <a:rPr lang="zh-CN" altLang="en-US" sz="2600" dirty="0" smtClean="0"/>
              <a:t>一</a:t>
            </a:r>
            <a:r>
              <a:rPr lang="en-US" altLang="zh-CN" sz="2600" dirty="0" smtClean="0"/>
              <a:t>)</a:t>
            </a:r>
            <a:r>
              <a:rPr lang="zh-CN" altLang="en-US" sz="2600" dirty="0" smtClean="0"/>
              <a:t>这是犹大的转机，所以神后来还要拣选他。这里说出犹大可取之处：</a:t>
            </a:r>
            <a:r>
              <a:rPr lang="en-US" altLang="zh-CN" sz="2600" dirty="0" smtClean="0"/>
              <a:t>(1)</a:t>
            </a:r>
            <a:r>
              <a:rPr lang="zh-CN" altLang="en-US" sz="2600" dirty="0" smtClean="0"/>
              <a:t>认罪；</a:t>
            </a:r>
            <a:r>
              <a:rPr lang="en-US" altLang="zh-CN" sz="2600" dirty="0" smtClean="0"/>
              <a:t>(2)</a:t>
            </a:r>
            <a:r>
              <a:rPr lang="zh-CN" altLang="en-US" sz="2600" dirty="0" smtClean="0"/>
              <a:t>倒空隐藏的罪；</a:t>
            </a:r>
            <a:r>
              <a:rPr lang="en-US" altLang="zh-CN" sz="2600" dirty="0" smtClean="0"/>
              <a:t>(3)</a:t>
            </a:r>
            <a:r>
              <a:rPr lang="zh-CN" altLang="en-US" sz="2600" dirty="0" smtClean="0"/>
              <a:t>与罪断绝，不再去犯。</a:t>
            </a:r>
          </a:p>
          <a:p>
            <a:pPr>
              <a:lnSpc>
                <a:spcPct val="130000"/>
              </a:lnSpc>
            </a:pPr>
            <a:r>
              <a:rPr lang="zh-CN" altLang="en-US" sz="2600" dirty="0" smtClean="0"/>
              <a:t>          </a:t>
            </a:r>
            <a:r>
              <a:rPr lang="en-US" altLang="zh-CN" sz="2600" dirty="0" smtClean="0"/>
              <a:t>(</a:t>
            </a:r>
            <a:r>
              <a:rPr lang="zh-CN" altLang="en-US" sz="2600" dirty="0" smtClean="0"/>
              <a:t>二</a:t>
            </a:r>
            <a:r>
              <a:rPr lang="en-US" altLang="zh-CN" sz="2600" dirty="0" smtClean="0"/>
              <a:t>)</a:t>
            </a:r>
            <a:r>
              <a:rPr lang="zh-CN" altLang="en-US" sz="2600" dirty="0" smtClean="0"/>
              <a:t>人有罪不管是甚么身分，神不能替他隐藏；但他若认罪悔改，神还愿意赦罪施恩</a:t>
            </a:r>
            <a:r>
              <a:rPr lang="en-US" altLang="zh-CN" sz="2600" dirty="0" smtClean="0"/>
              <a:t>(</a:t>
            </a:r>
            <a:r>
              <a:rPr lang="zh-CN" altLang="en-US" sz="2600" dirty="0" smtClean="0"/>
              <a:t>参约壹一</a:t>
            </a:r>
            <a:r>
              <a:rPr lang="en-US" altLang="zh-CN" sz="2600" dirty="0" smtClean="0"/>
              <a:t>9)</a:t>
            </a:r>
            <a:r>
              <a:rPr lang="zh-CN" altLang="en-US" sz="2600" dirty="0" smtClean="0"/>
              <a:t>。</a:t>
            </a: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502920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之二，圣经专卷注释</a:t>
            </a:r>
            <a:endParaRPr lang="en-US" altLang="zh-CN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altLang="zh-CN" dirty="0" smtClean="0"/>
          </a:p>
          <a:p>
            <a:pPr indent="0">
              <a:lnSpc>
                <a:spcPct val="120000"/>
              </a:lnSpc>
              <a:buNone/>
            </a:pPr>
            <a:r>
              <a:rPr lang="zh-CN" altLang="en-US" sz="2200" dirty="0" smtClean="0"/>
              <a:t>◎这里显示</a:t>
            </a:r>
            <a:r>
              <a:rPr lang="zh-CN" altLang="en-US" sz="2200" dirty="0" smtClean="0">
                <a:solidFill>
                  <a:srgbClr val="C00000"/>
                </a:solidFill>
              </a:rPr>
              <a:t>她玛是冒着生命的危险来取得后裔</a:t>
            </a:r>
            <a:r>
              <a:rPr lang="zh-CN" altLang="en-US" sz="2200" dirty="0" smtClean="0"/>
              <a:t>，可以想像「后裔 」对当时的人有多重要，也间接可以看出犹大的确是严重的亏负了媳妇。</a:t>
            </a:r>
            <a:endParaRPr lang="en-US" altLang="zh-CN" sz="2200" dirty="0" smtClean="0"/>
          </a:p>
          <a:p>
            <a:pPr indent="0">
              <a:lnSpc>
                <a:spcPct val="120000"/>
              </a:lnSpc>
              <a:buNone/>
            </a:pPr>
            <a:endParaRPr lang="en-US" altLang="zh-CN" sz="2200" dirty="0" smtClean="0"/>
          </a:p>
          <a:p>
            <a:pPr indent="0">
              <a:lnSpc>
                <a:spcPct val="120000"/>
              </a:lnSpc>
              <a:buNone/>
            </a:pPr>
            <a:r>
              <a:rPr lang="zh-CN" altLang="en-US" sz="2200" dirty="0" smtClean="0"/>
              <a:t> ◎犹大虽然犯了很多错，不过他并不是无耻强辩的人。被指出有错之后，就直接承认自己犯错，而且立刻改正。这种态度，让犹大由堕落中返回。</a:t>
            </a:r>
            <a:r>
              <a:rPr lang="zh-CN" altLang="en-US" sz="2400" dirty="0" smtClean="0"/>
              <a:t> 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50292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之三，圣经综合解读</a:t>
            </a:r>
            <a:endParaRPr lang="en-US" altLang="zh-CN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zh-CN" altLang="en-US" dirty="0" smtClean="0"/>
              <a:t> </a:t>
            </a:r>
            <a:endParaRPr lang="en-US" altLang="zh-CN" dirty="0" smtClean="0"/>
          </a:p>
          <a:p>
            <a:pPr indent="0">
              <a:lnSpc>
                <a:spcPct val="120000"/>
              </a:lnSpc>
              <a:buNone/>
            </a:pPr>
            <a:r>
              <a:rPr lang="zh-CN" altLang="en-US" sz="2400" dirty="0" smtClean="0"/>
              <a:t>「她比我更有义」</a:t>
            </a:r>
            <a:r>
              <a:rPr lang="zh-CN" altLang="en-US" sz="2400" dirty="0" smtClean="0">
                <a:solidFill>
                  <a:srgbClr val="C00000"/>
                </a:solidFill>
              </a:rPr>
              <a:t>并不是说她玛没有罪，而是说相比之下，比犹大好得多</a:t>
            </a:r>
            <a:r>
              <a:rPr lang="zh-CN" altLang="en-US" sz="2400" dirty="0" smtClean="0"/>
              <a:t>。神借着这样难堪的事实，逼着自以为义、好面子的犹大不得不公开认罪，承认自己的不义，这就成了犹大灵性的转机。「不再与她同寝」表明犹大真心悔恨，痛改前非，结果就在众兄弟之中承当起了长子的责任（四十四</a:t>
            </a:r>
            <a:r>
              <a:rPr lang="en-US" altLang="zh-CN" sz="2400" dirty="0" smtClean="0"/>
              <a:t>33</a:t>
            </a:r>
            <a:r>
              <a:rPr lang="zh-CN" altLang="en-US" sz="2400" dirty="0" smtClean="0"/>
              <a:t>）。</a:t>
            </a:r>
            <a:endParaRPr lang="en-US" altLang="zh-CN" sz="2400" dirty="0" smtClean="0"/>
          </a:p>
          <a:p>
            <a:pPr indent="0">
              <a:lnSpc>
                <a:spcPct val="120000"/>
              </a:lnSpc>
              <a:buNone/>
            </a:pPr>
            <a:endParaRPr lang="en-US" altLang="zh-CN" sz="2400" dirty="0" smtClean="0"/>
          </a:p>
          <a:p>
            <a:pPr indent="0">
              <a:lnSpc>
                <a:spcPct val="120000"/>
              </a:lnSpc>
              <a:buNone/>
            </a:pPr>
            <a:r>
              <a:rPr lang="en-US" altLang="zh-CN" sz="2400" dirty="0" smtClean="0">
                <a:solidFill>
                  <a:schemeClr val="accent6">
                    <a:lumMod val="75000"/>
                  </a:schemeClr>
                </a:solidFill>
              </a:rPr>
              <a:t>【</a:t>
            </a:r>
            <a:r>
              <a:rPr lang="zh-CN" altLang="en-US" sz="2400" dirty="0" smtClean="0">
                <a:solidFill>
                  <a:schemeClr val="accent6">
                    <a:lumMod val="75000"/>
                  </a:schemeClr>
                </a:solidFill>
              </a:rPr>
              <a:t>严行点评：经文中并无犹大公开认罪、悔恨的内容。如果说与他玛同寢是罪，那他玛有罪在先，如何说“她比我更有义”？</a:t>
            </a:r>
            <a:r>
              <a:rPr lang="en-US" altLang="zh-CN" sz="2400" dirty="0" smtClean="0">
                <a:solidFill>
                  <a:schemeClr val="accent6">
                    <a:lumMod val="75000"/>
                  </a:schemeClr>
                </a:solidFill>
              </a:rPr>
              <a:t>】</a:t>
            </a:r>
          </a:p>
          <a:p>
            <a:pPr indent="0">
              <a:lnSpc>
                <a:spcPct val="120000"/>
              </a:lnSpc>
              <a:buNone/>
            </a:pPr>
            <a:endParaRPr lang="en-US" altLang="zh-CN" sz="2400" dirty="0" smtClean="0"/>
          </a:p>
          <a:p>
            <a:pPr indent="0">
              <a:lnSpc>
                <a:spcPct val="120000"/>
              </a:lnSpc>
              <a:buNone/>
            </a:pPr>
            <a:endParaRPr lang="zh-CN" altLang="en-US" sz="2400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502920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altLang="zh-CN" sz="1300" dirty="0" smtClean="0"/>
          </a:p>
          <a:p>
            <a:pPr>
              <a:buNone/>
            </a:pP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之四，其他</a:t>
            </a:r>
            <a:endParaRPr lang="en-US" altLang="zh-CN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0">
              <a:lnSpc>
                <a:spcPct val="120000"/>
              </a:lnSpc>
              <a:buNone/>
            </a:pPr>
            <a:endParaRPr lang="en-US" altLang="zh-CN" sz="1200" dirty="0" smtClean="0"/>
          </a:p>
          <a:p>
            <a:pPr indent="0">
              <a:lnSpc>
                <a:spcPct val="120000"/>
              </a:lnSpc>
            </a:pPr>
            <a:r>
              <a:rPr lang="zh-CN" altLang="en-US" sz="2000" dirty="0" smtClean="0"/>
              <a:t>“福音家园”圣经人物</a:t>
            </a:r>
            <a:r>
              <a:rPr lang="en-US" altLang="zh-CN" sz="2000" dirty="0" smtClean="0"/>
              <a:t>2023</a:t>
            </a:r>
            <a:r>
              <a:rPr lang="zh-CN" altLang="en-US" sz="2000" dirty="0" smtClean="0"/>
              <a:t>年</a:t>
            </a:r>
            <a:r>
              <a:rPr lang="en-US" altLang="zh-CN" sz="2000" dirty="0" smtClean="0"/>
              <a:t>8</a:t>
            </a:r>
            <a:r>
              <a:rPr lang="zh-CN" altLang="en-US" sz="2000" dirty="0" smtClean="0"/>
              <a:t>月</a:t>
            </a:r>
            <a:r>
              <a:rPr lang="en-US" altLang="zh-CN" sz="2000" dirty="0" smtClean="0"/>
              <a:t>17</a:t>
            </a:r>
            <a:r>
              <a:rPr lang="zh-CN" altLang="en-US" sz="2000" dirty="0" smtClean="0"/>
              <a:t>日：</a:t>
            </a:r>
            <a:r>
              <a:rPr lang="en-US" altLang="zh-CN" sz="2000" dirty="0" smtClean="0">
                <a:solidFill>
                  <a:srgbClr val="C00000"/>
                </a:solidFill>
              </a:rPr>
              <a:t>《</a:t>
            </a:r>
            <a:r>
              <a:rPr lang="zh-CN" altLang="en-US" sz="2000" dirty="0" smtClean="0">
                <a:solidFill>
                  <a:srgbClr val="C00000"/>
                </a:solidFill>
              </a:rPr>
              <a:t>他玛──为自己争取权利的女人</a:t>
            </a:r>
            <a:r>
              <a:rPr lang="en-US" altLang="zh-CN" sz="2000" dirty="0" smtClean="0">
                <a:solidFill>
                  <a:srgbClr val="C00000"/>
                </a:solidFill>
              </a:rPr>
              <a:t>》</a:t>
            </a:r>
            <a:endParaRPr lang="zh-CN" altLang="en-US" sz="2000" dirty="0" smtClean="0">
              <a:solidFill>
                <a:srgbClr val="C00000"/>
              </a:solidFill>
            </a:endParaRPr>
          </a:p>
          <a:p>
            <a:pPr indent="0">
              <a:lnSpc>
                <a:spcPct val="120000"/>
              </a:lnSpc>
              <a:buNone/>
            </a:pPr>
            <a:endParaRPr lang="en-US" altLang="zh-CN" sz="1300" dirty="0" smtClean="0"/>
          </a:p>
          <a:p>
            <a:pPr indent="0">
              <a:lnSpc>
                <a:spcPct val="120000"/>
              </a:lnSpc>
            </a:pPr>
            <a:r>
              <a:rPr lang="en-US" altLang="zh-CN" sz="2200" dirty="0" smtClean="0"/>
              <a:t>《</a:t>
            </a:r>
            <a:r>
              <a:rPr lang="zh-CN" altLang="en-US" sz="2200" dirty="0" smtClean="0"/>
              <a:t>生命季刊</a:t>
            </a:r>
            <a:r>
              <a:rPr lang="en-US" altLang="zh-CN" sz="2200" dirty="0" smtClean="0"/>
              <a:t>》2021</a:t>
            </a:r>
            <a:r>
              <a:rPr lang="zh-CN" altLang="en-US" sz="2200" dirty="0" smtClean="0"/>
              <a:t>年</a:t>
            </a:r>
            <a:r>
              <a:rPr lang="en-US" altLang="zh-CN" sz="2200" dirty="0" smtClean="0"/>
              <a:t>5</a:t>
            </a:r>
            <a:r>
              <a:rPr lang="zh-CN" altLang="en-US" sz="2200" dirty="0" smtClean="0"/>
              <a:t>月</a:t>
            </a:r>
            <a:r>
              <a:rPr lang="en-US" altLang="zh-CN" sz="2200" dirty="0" smtClean="0"/>
              <a:t>19</a:t>
            </a:r>
            <a:r>
              <a:rPr lang="zh-CN" altLang="en-US" sz="2200" dirty="0" smtClean="0"/>
              <a:t>日何春勋牧师解经文章</a:t>
            </a:r>
            <a:r>
              <a:rPr lang="en-US" altLang="zh-CN" sz="2200" dirty="0" smtClean="0"/>
              <a:t>《</a:t>
            </a:r>
            <a:r>
              <a:rPr lang="zh-CN" altLang="en-US" sz="2200" dirty="0" smtClean="0"/>
              <a:t>犹大与他玛：他玛在耶稣的家谱里占有一席之地</a:t>
            </a:r>
            <a:r>
              <a:rPr lang="en-US" altLang="zh-CN" sz="2200" dirty="0" smtClean="0"/>
              <a:t>》</a:t>
            </a:r>
            <a:r>
              <a:rPr lang="zh-CN" altLang="en-US" sz="2200" dirty="0" smtClean="0"/>
              <a:t>：</a:t>
            </a:r>
            <a:endParaRPr lang="en-US" altLang="zh-CN" sz="2200" dirty="0" smtClean="0"/>
          </a:p>
          <a:p>
            <a:pPr indent="0">
              <a:lnSpc>
                <a:spcPct val="120000"/>
              </a:lnSpc>
              <a:buNone/>
            </a:pPr>
            <a:r>
              <a:rPr lang="zh-CN" altLang="en-US" sz="2000" dirty="0" smtClean="0"/>
              <a:t>犹大说出“她比我更有义”这句话很有内涵。从人的方面来看：因自己不守诺言，没有叫小儿子娶他玛，为长子延续后代</a:t>
            </a:r>
            <a:r>
              <a:rPr lang="zh-CN" altLang="en-US" sz="2000" dirty="0" smtClean="0">
                <a:solidFill>
                  <a:srgbClr val="C00000"/>
                </a:solidFill>
              </a:rPr>
              <a:t>；他玛被迫用欺骗的手法，从犹大生子，按传宗接代的义来说，他玛比犹大更有义</a:t>
            </a:r>
            <a:r>
              <a:rPr lang="zh-CN" altLang="en-US" sz="2000" dirty="0" smtClean="0"/>
              <a:t>，他玛不是为了情欲而是为了后裔。从救赎的角度来看：不让示拉娶他玛，犹大比较在乎示拉不死，</a:t>
            </a:r>
            <a:r>
              <a:rPr lang="zh-CN" altLang="en-US" sz="2000" dirty="0" smtClean="0">
                <a:solidFill>
                  <a:srgbClr val="C00000"/>
                </a:solidFill>
              </a:rPr>
              <a:t>他玛更盼望有子孙的出生</a:t>
            </a:r>
            <a:r>
              <a:rPr lang="zh-CN" altLang="en-US" sz="2000" dirty="0" smtClean="0"/>
              <a:t>，可以承受产业。人虽然照着自己的意思行事，但是神的救赎计划，还是借着他玛的行动得以展开。</a:t>
            </a:r>
          </a:p>
          <a:p>
            <a:pPr indent="0">
              <a:lnSpc>
                <a:spcPct val="120000"/>
              </a:lnSpc>
              <a:buNone/>
            </a:pPr>
            <a:endParaRPr lang="en-US" altLang="zh-CN" sz="1000" dirty="0" smtClean="0"/>
          </a:p>
          <a:p>
            <a:pPr indent="0">
              <a:lnSpc>
                <a:spcPct val="120000"/>
              </a:lnSpc>
              <a:buNone/>
            </a:pPr>
            <a:r>
              <a:rPr lang="en-US" altLang="zh-CN" sz="1900" dirty="0" smtClean="0">
                <a:solidFill>
                  <a:schemeClr val="accent6">
                    <a:lumMod val="75000"/>
                  </a:schemeClr>
                </a:solidFill>
              </a:rPr>
              <a:t>【</a:t>
            </a:r>
            <a:r>
              <a:rPr lang="zh-CN" altLang="en-US" sz="1900" dirty="0" smtClean="0">
                <a:solidFill>
                  <a:schemeClr val="accent6">
                    <a:lumMod val="75000"/>
                  </a:schemeClr>
                </a:solidFill>
              </a:rPr>
              <a:t>严行点评：</a:t>
            </a:r>
            <a:r>
              <a:rPr lang="en-US" altLang="zh-CN" sz="19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zh-CN" altLang="en-US" sz="1900" dirty="0" smtClean="0">
                <a:solidFill>
                  <a:schemeClr val="accent6">
                    <a:lumMod val="75000"/>
                  </a:schemeClr>
                </a:solidFill>
              </a:rPr>
              <a:t>、如果他玛仅仅是“为自己争取权利”，这能算为“义”吗？</a:t>
            </a:r>
            <a:r>
              <a:rPr lang="en-US" altLang="zh-CN" sz="19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zh-CN" altLang="en-US" sz="1900" dirty="0" smtClean="0">
                <a:solidFill>
                  <a:schemeClr val="accent6">
                    <a:lumMod val="75000"/>
                  </a:schemeClr>
                </a:solidFill>
              </a:rPr>
              <a:t>、如果这义是因为“他玛更盼望有子孙的出生”，这不是非她莫属之事啊</a:t>
            </a:r>
            <a:r>
              <a:rPr lang="en-US" altLang="zh-CN" sz="1900" dirty="0" smtClean="0">
                <a:solidFill>
                  <a:schemeClr val="accent6">
                    <a:lumMod val="75000"/>
                  </a:schemeClr>
                </a:solidFill>
              </a:rPr>
              <a:t>】</a:t>
            </a:r>
            <a:endParaRPr lang="zh-CN" altLang="en-US" sz="19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zh-CN" altLang="en-US" dirty="0" smtClean="0"/>
              <a:t>第一部分结束</a:t>
            </a:r>
            <a:endParaRPr lang="zh-CN" altLang="en-US" dirty="0"/>
          </a:p>
        </p:txBody>
      </p:sp>
      <p:pic>
        <p:nvPicPr>
          <p:cNvPr id="4" name="Content Placeholder 3" descr="pngtree-pause-button-icon-png-image_157012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52019" y="825500"/>
            <a:ext cx="2286000" cy="22860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5029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endParaRPr lang="en-US" altLang="zh-CN" sz="1200" dirty="0" smtClean="0"/>
          </a:p>
          <a:p>
            <a:pPr>
              <a:buNone/>
            </a:pPr>
            <a:r>
              <a:rPr lang="zh-CN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到底什么是</a:t>
            </a:r>
            <a:r>
              <a:rPr lang="zh-CN" altLang="en-US" sz="3600" u="sng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“他玛的义”</a:t>
            </a:r>
            <a:r>
              <a:rPr lang="zh-CN" altLang="en-US" sz="3600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？</a:t>
            </a:r>
            <a:endParaRPr lang="en-US" altLang="zh-CN" sz="3600" dirty="0" smtClean="0">
              <a:solidFill>
                <a:srgbClr val="A500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altLang="zh-CN" sz="1600" dirty="0" smtClean="0"/>
          </a:p>
          <a:p>
            <a:pPr indent="0">
              <a:lnSpc>
                <a:spcPct val="130000"/>
              </a:lnSpc>
              <a:buNone/>
            </a:pPr>
            <a:r>
              <a:rPr lang="zh-CN" altLang="en-US" sz="2400" dirty="0" smtClean="0">
                <a:solidFill>
                  <a:schemeClr val="bg2">
                    <a:lumMod val="25000"/>
                  </a:schemeClr>
                </a:solidFill>
              </a:rPr>
              <a:t>   这既是</a:t>
            </a:r>
            <a:r>
              <a:rPr lang="en-US" altLang="zh-CN" sz="2400" dirty="0" smtClean="0">
                <a:solidFill>
                  <a:schemeClr val="bg2">
                    <a:lumMod val="25000"/>
                  </a:schemeClr>
                </a:solidFill>
              </a:rPr>
              <a:t>《</a:t>
            </a:r>
            <a:r>
              <a:rPr lang="zh-CN" altLang="en-US" sz="2400" dirty="0" smtClean="0">
                <a:solidFill>
                  <a:schemeClr val="bg2">
                    <a:lumMod val="25000"/>
                  </a:schemeClr>
                </a:solidFill>
              </a:rPr>
              <a:t>创世记</a:t>
            </a:r>
            <a:r>
              <a:rPr lang="en-US" altLang="zh-CN" sz="2400" dirty="0" smtClean="0">
                <a:solidFill>
                  <a:schemeClr val="bg2">
                    <a:lumMod val="25000"/>
                  </a:schemeClr>
                </a:solidFill>
              </a:rPr>
              <a:t>》38</a:t>
            </a:r>
            <a:r>
              <a:rPr lang="zh-CN" altLang="en-US" sz="2400" dirty="0" smtClean="0">
                <a:solidFill>
                  <a:schemeClr val="bg2">
                    <a:lumMod val="25000"/>
                  </a:schemeClr>
                </a:solidFill>
              </a:rPr>
              <a:t>章的核心，也是圣经旧约中的著名难题。</a:t>
            </a:r>
            <a:endParaRPr lang="en-US" altLang="zh-CN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 indent="0">
              <a:lnSpc>
                <a:spcPct val="130000"/>
              </a:lnSpc>
              <a:buNone/>
            </a:pPr>
            <a:endParaRPr lang="en-US" altLang="zh-CN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 indent="0">
              <a:lnSpc>
                <a:spcPct val="130000"/>
              </a:lnSpc>
              <a:buNone/>
            </a:pPr>
            <a:r>
              <a:rPr lang="zh-CN" altLang="en-US" sz="2400" dirty="0" smtClean="0">
                <a:solidFill>
                  <a:schemeClr val="bg2">
                    <a:lumMod val="25000"/>
                  </a:schemeClr>
                </a:solidFill>
              </a:rPr>
              <a:t>如何读懂圣经的难解之处？</a:t>
            </a:r>
            <a:endParaRPr lang="en-US" altLang="zh-CN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 indent="0">
              <a:lnSpc>
                <a:spcPct val="130000"/>
              </a:lnSpc>
              <a:buNone/>
            </a:pPr>
            <a:r>
              <a:rPr lang="en-US" altLang="zh-CN" sz="2400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r>
              <a:rPr lang="zh-CN" altLang="en-US" sz="2400" dirty="0" smtClean="0">
                <a:solidFill>
                  <a:schemeClr val="bg2">
                    <a:lumMod val="25000"/>
                  </a:schemeClr>
                </a:solidFill>
              </a:rPr>
              <a:t>、从圣经文本入手，清楚地看见</a:t>
            </a:r>
            <a:endParaRPr lang="en-US" altLang="zh-CN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 indent="0">
              <a:lnSpc>
                <a:spcPct val="130000"/>
              </a:lnSpc>
              <a:buNone/>
            </a:pPr>
            <a:r>
              <a:rPr lang="zh-CN" altLang="en-US" sz="2400" dirty="0" smtClean="0">
                <a:solidFill>
                  <a:schemeClr val="bg2">
                    <a:lumMod val="25000"/>
                  </a:schemeClr>
                </a:solidFill>
              </a:rPr>
              <a:t>神的话语，而不是强解经文；</a:t>
            </a:r>
            <a:endParaRPr lang="en-US" altLang="zh-CN" sz="2400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0">
              <a:lnSpc>
                <a:spcPct val="130000"/>
              </a:lnSpc>
              <a:buNone/>
            </a:pPr>
            <a:r>
              <a:rPr lang="en-US" altLang="zh-CN" sz="2400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r>
              <a:rPr lang="zh-CN" altLang="en-US" sz="2400" dirty="0" smtClean="0">
                <a:solidFill>
                  <a:schemeClr val="bg2">
                    <a:lumMod val="25000"/>
                  </a:schemeClr>
                </a:solidFill>
              </a:rPr>
              <a:t>、进而真实地明白神的旨意，被</a:t>
            </a:r>
            <a:endParaRPr lang="en-US" altLang="zh-CN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 indent="0">
              <a:lnSpc>
                <a:spcPct val="130000"/>
              </a:lnSpc>
              <a:buNone/>
            </a:pPr>
            <a:r>
              <a:rPr lang="zh-CN" altLang="en-US" sz="2400" dirty="0" smtClean="0">
                <a:solidFill>
                  <a:schemeClr val="bg2">
                    <a:lumMod val="25000"/>
                  </a:schemeClr>
                </a:solidFill>
              </a:rPr>
              <a:t>神的教导带领。</a:t>
            </a:r>
            <a:endParaRPr lang="en-US" altLang="zh-CN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r>
              <a:rPr lang="en-US" altLang="zh-CN" dirty="0" smtClean="0"/>
              <a:t> </a:t>
            </a:r>
            <a:r>
              <a:rPr lang="en-US" altLang="zh-CN" sz="2400" dirty="0" smtClean="0"/>
              <a:t> </a:t>
            </a:r>
          </a:p>
          <a:p>
            <a:pPr>
              <a:buNone/>
            </a:pPr>
            <a:endParaRPr lang="zh-CN" altLang="en-US" dirty="0"/>
          </a:p>
        </p:txBody>
      </p:sp>
      <p:pic>
        <p:nvPicPr>
          <p:cNvPr id="4" name="Picture 3" descr="downlo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00" y="2495550"/>
            <a:ext cx="3708400" cy="23514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50292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altLang="zh-CN" dirty="0" smtClean="0"/>
              <a:t>《</a:t>
            </a:r>
            <a:r>
              <a:rPr lang="zh-CN" altLang="en-US" dirty="0" smtClean="0"/>
              <a:t>创世记</a:t>
            </a:r>
            <a:r>
              <a:rPr lang="en-US" altLang="zh-CN" dirty="0" smtClean="0"/>
              <a:t>》</a:t>
            </a:r>
            <a:r>
              <a:rPr lang="zh-CN" altLang="en-US" dirty="0" smtClean="0"/>
              <a:t>叙述的时间与情节来看，</a:t>
            </a:r>
            <a:r>
              <a:rPr lang="en-US" altLang="zh-CN" dirty="0" smtClean="0"/>
              <a:t>37</a:t>
            </a:r>
            <a:r>
              <a:rPr lang="zh-CN" altLang="en-US" dirty="0" smtClean="0"/>
              <a:t>章的结尾与</a:t>
            </a:r>
            <a:r>
              <a:rPr lang="en-US" altLang="zh-CN" dirty="0" smtClean="0"/>
              <a:t>39</a:t>
            </a:r>
            <a:r>
              <a:rPr lang="zh-CN" altLang="en-US" dirty="0" smtClean="0"/>
              <a:t>章的开头，是完好的契合：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 </a:t>
            </a:r>
            <a:endParaRPr lang="zh-CN" alt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304800" y="895350"/>
          <a:ext cx="89916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5029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从上下文来看，</a:t>
            </a:r>
            <a:r>
              <a:rPr lang="en-US" altLang="zh-CN" dirty="0" smtClean="0"/>
              <a:t>《</a:t>
            </a:r>
            <a:r>
              <a:rPr lang="zh-CN" altLang="en-US" dirty="0" smtClean="0"/>
              <a:t>创世记</a:t>
            </a:r>
            <a:r>
              <a:rPr lang="en-US" altLang="zh-CN" dirty="0" smtClean="0"/>
              <a:t>》38</a:t>
            </a:r>
            <a:r>
              <a:rPr lang="zh-CN" altLang="en-US" dirty="0" smtClean="0"/>
              <a:t>章，是插入进来的一章。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r>
              <a:rPr lang="zh-CN" altLang="en-US" dirty="0" smtClean="0"/>
              <a:t>从时间看，故事插在</a:t>
            </a:r>
            <a:r>
              <a:rPr lang="en-US" altLang="zh-CN" dirty="0" smtClean="0"/>
              <a:t>37</a:t>
            </a:r>
            <a:r>
              <a:rPr lang="zh-CN" altLang="en-US" dirty="0" smtClean="0"/>
              <a:t>章</a:t>
            </a:r>
            <a:r>
              <a:rPr lang="en-US" altLang="zh-CN" dirty="0" smtClean="0"/>
              <a:t>39</a:t>
            </a:r>
            <a:r>
              <a:rPr lang="zh-CN" altLang="en-US" dirty="0" smtClean="0"/>
              <a:t>章之间；</a:t>
            </a:r>
            <a:endParaRPr lang="en-US" altLang="zh-CN" dirty="0" smtClean="0"/>
          </a:p>
          <a:p>
            <a:r>
              <a:rPr lang="zh-CN" altLang="en-US" dirty="0" smtClean="0"/>
              <a:t>从内容看，与</a:t>
            </a:r>
            <a:r>
              <a:rPr lang="en-US" altLang="zh-CN" dirty="0" smtClean="0"/>
              <a:t>37</a:t>
            </a:r>
            <a:r>
              <a:rPr lang="zh-CN" altLang="en-US" dirty="0" smtClean="0"/>
              <a:t>章</a:t>
            </a:r>
            <a:r>
              <a:rPr lang="en-US" altLang="zh-CN" dirty="0" smtClean="0"/>
              <a:t>39</a:t>
            </a:r>
            <a:r>
              <a:rPr lang="zh-CN" altLang="en-US" dirty="0" smtClean="0"/>
              <a:t>章也并不相干，</a:t>
            </a:r>
            <a:endParaRPr lang="en-US" altLang="zh-CN" dirty="0" smtClean="0"/>
          </a:p>
          <a:p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换言之，这是神特别赐下的一章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而这一章真正的主角是他玛。</a:t>
            </a:r>
            <a:endParaRPr lang="zh-CN" altLang="en-US" dirty="0"/>
          </a:p>
        </p:txBody>
      </p:sp>
      <p:pic>
        <p:nvPicPr>
          <p:cNvPr id="4" name="Picture 3" descr="书卷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0" y="2800350"/>
            <a:ext cx="3572442" cy="19063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5029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zh-CN" altLang="en-US" sz="800" dirty="0" smtClean="0"/>
              <a:t> </a:t>
            </a:r>
            <a:endParaRPr lang="en-US" altLang="zh-CN" sz="800" dirty="0" smtClean="0"/>
          </a:p>
          <a:p>
            <a:pPr>
              <a:buNone/>
            </a:pPr>
            <a:r>
              <a:rPr lang="zh-CN" altLang="en-US" sz="2600" dirty="0" smtClean="0"/>
              <a:t>从</a:t>
            </a:r>
            <a:r>
              <a:rPr lang="en-US" altLang="zh-CN" sz="2600" dirty="0" smtClean="0"/>
              <a:t>37</a:t>
            </a:r>
            <a:r>
              <a:rPr lang="zh-CN" altLang="en-US" sz="2600" dirty="0" smtClean="0"/>
              <a:t>章到</a:t>
            </a:r>
            <a:r>
              <a:rPr lang="en-US" altLang="zh-CN" sz="2600" dirty="0" smtClean="0"/>
              <a:t>42</a:t>
            </a:r>
            <a:r>
              <a:rPr lang="zh-CN" altLang="en-US" sz="2600" dirty="0" smtClean="0"/>
              <a:t>章，时间跨度是</a:t>
            </a:r>
            <a:r>
              <a:rPr lang="en-US" altLang="zh-CN" sz="2600" dirty="0" smtClean="0"/>
              <a:t>22</a:t>
            </a:r>
            <a:r>
              <a:rPr lang="zh-CN" altLang="en-US" sz="2600" dirty="0" smtClean="0"/>
              <a:t>年。</a:t>
            </a:r>
            <a:endParaRPr lang="en-US" altLang="zh-CN" sz="2600" dirty="0" smtClean="0"/>
          </a:p>
          <a:p>
            <a:pPr>
              <a:buNone/>
            </a:pPr>
            <a:r>
              <a:rPr lang="en-US" altLang="zh-CN" sz="2600" dirty="0" smtClean="0"/>
              <a:t> 38</a:t>
            </a:r>
            <a:r>
              <a:rPr lang="zh-CN" altLang="en-US" sz="2600" dirty="0" smtClean="0"/>
              <a:t>章的故事，就发生在这个期间的后期。</a:t>
            </a:r>
            <a:endParaRPr lang="en-US" altLang="zh-CN" sz="2600" dirty="0" smtClean="0"/>
          </a:p>
          <a:p>
            <a:pPr>
              <a:buNone/>
            </a:pPr>
            <a:r>
              <a:rPr lang="zh-CN" altLang="en-US" sz="2600" dirty="0" smtClean="0"/>
              <a:t> 这个故事的男主人公是</a:t>
            </a:r>
            <a:r>
              <a:rPr lang="en-US" altLang="zh-CN" sz="2600" dirty="0" smtClean="0"/>
              <a:t>——</a:t>
            </a:r>
            <a:r>
              <a:rPr lang="zh-CN" altLang="en-US" sz="3600" b="1" dirty="0" smtClean="0">
                <a:solidFill>
                  <a:srgbClr val="CC3300"/>
                </a:solidFill>
              </a:rPr>
              <a:t>犹大</a:t>
            </a:r>
            <a:endParaRPr lang="en-US" altLang="zh-CN" sz="3600" b="1" dirty="0" smtClean="0">
              <a:solidFill>
                <a:srgbClr val="CC3300"/>
              </a:solidFill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sz="800" dirty="0" smtClean="0"/>
          </a:p>
          <a:p>
            <a:pPr>
              <a:buNone/>
            </a:pPr>
            <a:r>
              <a:rPr lang="zh-CN" altLang="en-US" sz="3600" b="1" dirty="0" smtClean="0">
                <a:solidFill>
                  <a:srgbClr val="CC3300"/>
                </a:solidFill>
              </a:rPr>
              <a:t>故事前因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r>
              <a:rPr lang="zh-CN" altLang="en-US" sz="2600" dirty="0" smtClean="0"/>
              <a:t>约瑟被卖（创</a:t>
            </a:r>
            <a:r>
              <a:rPr lang="en-US" altLang="zh-CN" sz="2600" dirty="0" smtClean="0"/>
              <a:t>37:23-36</a:t>
            </a:r>
            <a:r>
              <a:rPr lang="zh-CN" altLang="en-US" sz="2600" dirty="0" smtClean="0"/>
              <a:t>）</a:t>
            </a:r>
            <a:endParaRPr lang="en-US" altLang="zh-CN" sz="2600" dirty="0" smtClean="0"/>
          </a:p>
          <a:p>
            <a:r>
              <a:rPr lang="zh-CN" altLang="en-US" sz="2600" dirty="0" smtClean="0"/>
              <a:t>雅各因爱子约瑟之死，不肯受安慰</a:t>
            </a:r>
            <a:endParaRPr lang="en-US" altLang="zh-CN" sz="2600" dirty="0" smtClean="0"/>
          </a:p>
          <a:p>
            <a:r>
              <a:rPr lang="zh-CN" altLang="en-US" sz="2600" dirty="0" smtClean="0"/>
              <a:t>雅各说：“我 </a:t>
            </a:r>
            <a:r>
              <a:rPr lang="zh-CN" altLang="en-US" sz="4000" b="1" dirty="0" smtClean="0"/>
              <a:t>必 </a:t>
            </a:r>
            <a:r>
              <a:rPr lang="zh-CN" altLang="en-US" sz="2400" dirty="0" smtClean="0"/>
              <a:t>悲哀着下阴间到我儿子那里。”</a:t>
            </a:r>
            <a:endParaRPr lang="en-US" altLang="zh-CN" sz="2400" dirty="0" smtClean="0"/>
          </a:p>
          <a:p>
            <a:r>
              <a:rPr lang="zh-CN" altLang="en-US" sz="2400" dirty="0" smtClean="0"/>
              <a:t>犹大因而出走。</a:t>
            </a:r>
            <a:r>
              <a:rPr lang="en-US" altLang="zh-CN" sz="2400" dirty="0" smtClean="0">
                <a:solidFill>
                  <a:srgbClr val="FF0000"/>
                </a:solidFill>
              </a:rPr>
              <a:t>”</a:t>
            </a:r>
            <a:r>
              <a:rPr lang="zh-CN" altLang="en-US" sz="2400" dirty="0" smtClean="0">
                <a:solidFill>
                  <a:srgbClr val="FF0000"/>
                </a:solidFill>
              </a:rPr>
              <a:t>那时，犹大离开他弟兄下去</a:t>
            </a:r>
            <a:r>
              <a:rPr lang="en-US" altLang="zh-CN" sz="2400" dirty="0" smtClean="0">
                <a:solidFill>
                  <a:srgbClr val="FF0000"/>
                </a:solidFill>
              </a:rPr>
              <a:t>……</a:t>
            </a:r>
            <a:r>
              <a:rPr lang="zh-CN" altLang="en-US" sz="2400" dirty="0" smtClean="0">
                <a:solidFill>
                  <a:srgbClr val="FF0000"/>
                </a:solidFill>
              </a:rPr>
              <a:t>”（</a:t>
            </a:r>
            <a:r>
              <a:rPr lang="en-US" altLang="zh-CN" sz="2400" dirty="0" smtClean="0">
                <a:solidFill>
                  <a:srgbClr val="FF0000"/>
                </a:solidFill>
              </a:rPr>
              <a:t>38:1</a:t>
            </a:r>
            <a:r>
              <a:rPr lang="zh-CN" altLang="en-US" sz="2400" dirty="0" smtClean="0">
                <a:solidFill>
                  <a:srgbClr val="FF0000"/>
                </a:solidFill>
              </a:rPr>
              <a:t>）</a:t>
            </a:r>
            <a:endParaRPr lang="en-US" altLang="zh-CN" sz="2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5029200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dirty="0" smtClean="0">
                <a:solidFill>
                  <a:srgbClr val="CC3300"/>
                </a:solidFill>
              </a:rPr>
              <a:t>“犹大在那里看见一个迦南人名叫书亚的女儿，就娶她为妻，与他同房”（</a:t>
            </a:r>
            <a:r>
              <a:rPr lang="en-US" altLang="zh-CN" dirty="0" smtClean="0">
                <a:solidFill>
                  <a:srgbClr val="CC3300"/>
                </a:solidFill>
              </a:rPr>
              <a:t>38</a:t>
            </a:r>
            <a:r>
              <a:rPr lang="zh-CN" altLang="en-US" dirty="0" smtClean="0">
                <a:solidFill>
                  <a:srgbClr val="CC3300"/>
                </a:solidFill>
              </a:rPr>
              <a:t>：</a:t>
            </a:r>
            <a:r>
              <a:rPr lang="en-US" altLang="zh-CN" dirty="0" smtClean="0">
                <a:solidFill>
                  <a:srgbClr val="CC3300"/>
                </a:solidFill>
              </a:rPr>
              <a:t>2</a:t>
            </a:r>
            <a:r>
              <a:rPr lang="zh-CN" altLang="en-US" dirty="0" smtClean="0">
                <a:solidFill>
                  <a:srgbClr val="CC3300"/>
                </a:solidFill>
              </a:rPr>
              <a:t>）</a:t>
            </a:r>
            <a:endParaRPr lang="en-US" altLang="zh-CN" dirty="0" smtClean="0">
              <a:solidFill>
                <a:srgbClr val="CC3300"/>
              </a:solidFill>
            </a:endParaRPr>
          </a:p>
          <a:p>
            <a:pPr>
              <a:buNone/>
            </a:pPr>
            <a:endParaRPr lang="en-US" altLang="zh-CN" sz="1800" dirty="0" smtClean="0"/>
          </a:p>
          <a:p>
            <a:pPr marL="182880" indent="265176">
              <a:buNone/>
            </a:pPr>
            <a:r>
              <a:rPr lang="zh-CN" altLang="en-US" sz="2600" dirty="0" smtClean="0"/>
              <a:t>从失去约瑟到因饥荒去埃及籴粮的</a:t>
            </a:r>
            <a:r>
              <a:rPr lang="en-US" altLang="zh-CN" sz="2600" dirty="0" smtClean="0"/>
              <a:t>22</a:t>
            </a:r>
            <a:r>
              <a:rPr lang="zh-CN" altLang="en-US" sz="2600" dirty="0" smtClean="0"/>
              <a:t>年中</a:t>
            </a:r>
            <a:r>
              <a:rPr lang="en-US" altLang="zh-CN" sz="2600" dirty="0" smtClean="0"/>
              <a:t>——</a:t>
            </a:r>
          </a:p>
          <a:p>
            <a:pPr marL="182880" indent="265176">
              <a:buNone/>
            </a:pPr>
            <a:endParaRPr lang="en-US" altLang="zh-CN" sz="900" dirty="0" smtClean="0"/>
          </a:p>
          <a:p>
            <a:pPr marL="182880" indent="265176"/>
            <a:r>
              <a:rPr lang="zh-CN" altLang="en-US" sz="2600" dirty="0" smtClean="0"/>
              <a:t>犹大离家到迦南地开辟自己的生活</a:t>
            </a:r>
            <a:endParaRPr lang="en-US" altLang="zh-CN" sz="2600" dirty="0" smtClean="0"/>
          </a:p>
          <a:p>
            <a:pPr marL="182880" indent="265176"/>
            <a:r>
              <a:rPr lang="zh-CN" altLang="en-US" sz="2600" dirty="0" smtClean="0"/>
              <a:t>他结婚并生了三个儿子</a:t>
            </a:r>
            <a:endParaRPr lang="en-US" altLang="zh-CN" sz="2600" dirty="0" smtClean="0"/>
          </a:p>
          <a:p>
            <a:pPr marL="182880" indent="265176"/>
            <a:r>
              <a:rPr lang="zh-CN" altLang="en-US" sz="2600" dirty="0" smtClean="0"/>
              <a:t>待长子珥长大成人，为珥娶了妻，这就是故事的女主人公</a:t>
            </a:r>
            <a:endParaRPr lang="en-US" altLang="zh-CN" sz="2600" dirty="0" smtClean="0"/>
          </a:p>
          <a:p>
            <a:pPr>
              <a:buNone/>
            </a:pPr>
            <a:r>
              <a:rPr lang="en-US" altLang="zh-CN" dirty="0" smtClean="0"/>
              <a:t>    ——</a:t>
            </a:r>
            <a:r>
              <a:rPr lang="zh-CN" altLang="en-US" sz="3600" b="1" dirty="0" smtClean="0">
                <a:solidFill>
                  <a:srgbClr val="CC3300"/>
                </a:solidFill>
              </a:rPr>
              <a:t>他玛</a:t>
            </a:r>
            <a:endParaRPr lang="zh-CN" altLang="en-US" sz="3600" b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5029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altLang="zh-CN" sz="1100" u="sng" dirty="0" smtClean="0">
              <a:solidFill>
                <a:srgbClr val="CC3300"/>
              </a:solidFill>
            </a:endParaRPr>
          </a:p>
          <a:p>
            <a:pPr>
              <a:buNone/>
            </a:pPr>
            <a:r>
              <a:rPr lang="zh-CN" altLang="en-US" sz="3200" b="1" u="sng" dirty="0" smtClean="0">
                <a:solidFill>
                  <a:schemeClr val="accent6">
                    <a:lumMod val="75000"/>
                  </a:schemeClr>
                </a:solidFill>
                <a:latin typeface="DengXian" pitchFamily="2" charset="-122"/>
                <a:ea typeface="DengXian" pitchFamily="2" charset="-122"/>
              </a:rPr>
              <a:t>经文</a:t>
            </a:r>
            <a:r>
              <a:rPr lang="zh-CN" altLang="en-US" dirty="0" smtClean="0">
                <a:solidFill>
                  <a:schemeClr val="accent6">
                    <a:lumMod val="75000"/>
                  </a:schemeClr>
                </a:solidFill>
              </a:rPr>
              <a:t>：</a:t>
            </a:r>
            <a:endParaRPr lang="en-US" altLang="zh-CN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en-US" altLang="zh-CN" sz="1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indent="0">
              <a:lnSpc>
                <a:spcPct val="140000"/>
              </a:lnSpc>
              <a:buNone/>
            </a:pPr>
            <a:r>
              <a:rPr lang="zh-CN" altLang="en-US" b="1" dirty="0" smtClean="0">
                <a:solidFill>
                  <a:schemeClr val="accent6">
                    <a:lumMod val="75000"/>
                  </a:schemeClr>
                </a:solidFill>
              </a:rPr>
              <a:t>犹大的长子珥在耶和华眼中看为恶</a:t>
            </a:r>
            <a:r>
              <a:rPr lang="zh-CN" altLang="en-US" dirty="0" smtClean="0">
                <a:solidFill>
                  <a:schemeClr val="accent6">
                    <a:lumMod val="75000"/>
                  </a:schemeClr>
                </a:solidFill>
              </a:rPr>
              <a:t>、</a:t>
            </a:r>
            <a:r>
              <a:rPr lang="zh-CN" altLang="en-US" b="1" dirty="0" smtClean="0">
                <a:solidFill>
                  <a:schemeClr val="accent6">
                    <a:lumMod val="75000"/>
                  </a:schemeClr>
                </a:solidFill>
              </a:rPr>
              <a:t>耶和华就叫他死了</a:t>
            </a:r>
            <a:r>
              <a:rPr lang="zh-CN" altLang="en-US" dirty="0" smtClean="0">
                <a:solidFill>
                  <a:schemeClr val="accent6">
                    <a:lumMod val="75000"/>
                  </a:schemeClr>
                </a:solidFill>
              </a:rPr>
              <a:t>。犹大对俄南说、你当与你哥哥的妻子同房、向他尽你为弟的本分、为你哥哥生子立后。俄南知道生子不归自己、所以同房的时候、便遗在地、免得给他哥</a:t>
            </a:r>
            <a:endParaRPr lang="en-US" altLang="zh-CN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chemeClr val="accent6">
                    <a:lumMod val="75000"/>
                  </a:schemeClr>
                </a:solidFill>
              </a:rPr>
              <a:t>哥留后。</a:t>
            </a:r>
            <a:r>
              <a:rPr lang="zh-CN" altLang="en-US" b="1" dirty="0" smtClean="0">
                <a:solidFill>
                  <a:schemeClr val="accent6">
                    <a:lumMod val="75000"/>
                  </a:schemeClr>
                </a:solidFill>
              </a:rPr>
              <a:t>俄南所作的、在耶和华眼中看</a:t>
            </a:r>
            <a:endParaRPr lang="en-US" altLang="zh-CN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indent="0">
              <a:lnSpc>
                <a:spcPct val="140000"/>
              </a:lnSpc>
              <a:buNone/>
            </a:pPr>
            <a:r>
              <a:rPr lang="zh-CN" altLang="en-US" b="1" dirty="0" smtClean="0">
                <a:solidFill>
                  <a:schemeClr val="accent6">
                    <a:lumMod val="75000"/>
                  </a:schemeClr>
                </a:solidFill>
              </a:rPr>
              <a:t>为恶</a:t>
            </a:r>
            <a:r>
              <a:rPr lang="zh-CN" altLang="en-US" dirty="0" smtClean="0">
                <a:solidFill>
                  <a:schemeClr val="accent6">
                    <a:lumMod val="75000"/>
                  </a:schemeClr>
                </a:solidFill>
              </a:rPr>
              <a:t>、</a:t>
            </a:r>
            <a:r>
              <a:rPr lang="zh-CN" altLang="en-US" b="1" dirty="0" smtClean="0">
                <a:solidFill>
                  <a:schemeClr val="accent6">
                    <a:lumMod val="75000"/>
                  </a:schemeClr>
                </a:solidFill>
              </a:rPr>
              <a:t>耶和华也就叫他死了</a:t>
            </a:r>
            <a:r>
              <a:rPr lang="zh-CN" altLang="en-US" dirty="0" smtClean="0">
                <a:solidFill>
                  <a:schemeClr val="accent6">
                    <a:lumMod val="75000"/>
                  </a:schemeClr>
                </a:solidFill>
              </a:rPr>
              <a:t>。</a:t>
            </a:r>
            <a:endParaRPr lang="en-US" altLang="zh-CN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indent="265176">
              <a:buNone/>
            </a:pPr>
            <a:endParaRPr lang="en-US" altLang="zh-CN" dirty="0" smtClean="0">
              <a:solidFill>
                <a:srgbClr val="CC3300"/>
              </a:solidFill>
            </a:endParaRPr>
          </a:p>
          <a:p>
            <a:pPr indent="265176">
              <a:buNone/>
            </a:pPr>
            <a:r>
              <a:rPr lang="zh-CN" altLang="en-US" dirty="0" smtClean="0">
                <a:solidFill>
                  <a:srgbClr val="CC3300"/>
                </a:solidFill>
              </a:rPr>
              <a:t> </a:t>
            </a:r>
            <a:endParaRPr lang="zh-CN" altLang="en-US" dirty="0">
              <a:solidFill>
                <a:srgbClr val="CC3300"/>
              </a:solidFill>
            </a:endParaRPr>
          </a:p>
        </p:txBody>
      </p:sp>
      <p:pic>
        <p:nvPicPr>
          <p:cNvPr id="4" name="Picture 3" descr="蒙头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2495550"/>
            <a:ext cx="1828800" cy="2438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5029200"/>
          </a:xfr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 fontScale="92500" lnSpcReduction="20000"/>
          </a:bodyPr>
          <a:lstStyle/>
          <a:p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   </a:t>
            </a:r>
            <a:r>
              <a:rPr lang="zh-CN" altLang="en-US" sz="3900" b="1" u="sng" dirty="0" smtClean="0"/>
              <a:t>他玛嫁入犹大家后的经历</a:t>
            </a:r>
            <a:r>
              <a:rPr lang="en-US" altLang="zh-CN" b="1" dirty="0" smtClean="0"/>
              <a:t>——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 </a:t>
            </a:r>
            <a:r>
              <a:rPr lang="zh-CN" altLang="en-US" dirty="0" smtClean="0"/>
              <a:t>第一个丈夫珥，死在他的罪恶中。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lnSpc>
                <a:spcPct val="130000"/>
              </a:lnSpc>
              <a:buNone/>
            </a:pPr>
            <a:r>
              <a:rPr lang="en-US" altLang="zh-CN" dirty="0" smtClean="0"/>
              <a:t>     </a:t>
            </a:r>
            <a:r>
              <a:rPr lang="zh-CN" altLang="en-US" dirty="0" smtClean="0"/>
              <a:t>遵公公犹大之命，与俄南同房，被欺负，且无处诉说，无人知晓，不仅受屈辱，更要承受冤屈。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 </a:t>
            </a:r>
            <a:r>
              <a:rPr lang="zh-CN" altLang="en-US" dirty="0" smtClean="0"/>
              <a:t>他玛落在孤苦无告的境地。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 </a:t>
            </a:r>
            <a:r>
              <a:rPr lang="zh-CN" altLang="en-US" sz="4800" b="1" dirty="0" smtClean="0">
                <a:solidFill>
                  <a:srgbClr val="FF0000"/>
                </a:solidFill>
              </a:rPr>
              <a:t>神 </a:t>
            </a:r>
            <a:r>
              <a:rPr lang="zh-CN" altLang="en-US" dirty="0" smtClean="0"/>
              <a:t>出手，再杀恶人俄南！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  </a:t>
            </a:r>
            <a:r>
              <a:rPr lang="zh-CN" altLang="en-US" dirty="0" smtClean="0"/>
              <a:t> 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1459</TotalTime>
  <Words>3226</Words>
  <Application>Microsoft Office PowerPoint</Application>
  <PresentationFormat>On-screen Show (16:9)</PresentationFormat>
  <Paragraphs>212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Aspect</vt:lpstr>
      <vt:lpstr>他玛的义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第一部分结束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雅各与天使摔跤的启示</dc:title>
  <dc:creator>Thinkpad T470s</dc:creator>
  <cp:lastModifiedBy>Thinkpad T470s</cp:lastModifiedBy>
  <cp:revision>52</cp:revision>
  <dcterms:created xsi:type="dcterms:W3CDTF">2006-08-16T00:00:00Z</dcterms:created>
  <dcterms:modified xsi:type="dcterms:W3CDTF">2023-11-13T14:05:37Z</dcterms:modified>
</cp:coreProperties>
</file>