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59" r:id="rId5"/>
    <p:sldId id="261" r:id="rId6"/>
    <p:sldId id="263" r:id="rId7"/>
    <p:sldId id="264" r:id="rId8"/>
    <p:sldId id="262" r:id="rId9"/>
    <p:sldId id="265" r:id="rId1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4" autoAdjust="0"/>
    <p:restoredTop sz="94660"/>
  </p:normalViewPr>
  <p:slideViewPr>
    <p:cSldViewPr>
      <p:cViewPr varScale="1">
        <p:scale>
          <a:sx n="94" d="100"/>
          <a:sy n="94" d="100"/>
        </p:scale>
        <p:origin x="-472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F68EB0C-C87D-441E-A8CB-0809F1DEDB93}" type="datetimeFigureOut">
              <a:rPr lang="zh-CN" altLang="en-US" smtClean="0"/>
              <a:pPr/>
              <a:t>2024/2/11</a:t>
            </a:fld>
            <a:endParaRPr lang="zh-CN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0D775AE-2D4B-4F64-8447-128C740F95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85750"/>
            <a:ext cx="8382000" cy="23622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7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高高的呼召</a:t>
            </a:r>
            <a:endParaRPr lang="zh-CN" altLang="en-US" sz="7200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647950"/>
            <a:ext cx="6477000" cy="2206576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r>
              <a:rPr lang="zh-CN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亚伯拉罕 </a:t>
            </a:r>
            <a:r>
              <a:rPr lang="zh-CN" altLang="en-US" sz="2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从蒙召到站在信心之巅</a:t>
            </a:r>
            <a:endParaRPr lang="en-US" altLang="zh-CN" sz="24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endParaRPr lang="en-US" altLang="zh-CN" dirty="0" smtClean="0"/>
          </a:p>
          <a:p>
            <a:pPr algn="r"/>
            <a:r>
              <a:rPr lang="zh-CN" altLang="en-US" dirty="0" smtClean="0"/>
              <a:t>严行   </a:t>
            </a:r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2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438150"/>
            <a:ext cx="3276600" cy="533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“上帝的双重呼召”系列之一：</a:t>
            </a:r>
            <a:endParaRPr lang="zh-CN" alt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0758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sz="19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0070C0"/>
                </a:solidFill>
              </a:rPr>
              <a:t>上帝启动新的创世之工</a:t>
            </a:r>
            <a:r>
              <a:rPr lang="en-US" altLang="zh-CN" dirty="0" smtClean="0">
                <a:solidFill>
                  <a:srgbClr val="0070C0"/>
                </a:solidFill>
              </a:rPr>
              <a:t>——</a:t>
            </a:r>
          </a:p>
          <a:p>
            <a:pPr>
              <a:lnSpc>
                <a:spcPct val="140000"/>
              </a:lnSpc>
              <a:buNone/>
            </a:pPr>
            <a:r>
              <a:rPr lang="zh-CN" altLang="en-US" sz="3800" b="1" dirty="0" smtClean="0">
                <a:solidFill>
                  <a:srgbClr val="0070C0"/>
                </a:solidFill>
              </a:rPr>
              <a:t>呼召  </a:t>
            </a:r>
            <a:r>
              <a:rPr lang="zh-CN" altLang="en-US" sz="5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亚伯拉罕</a:t>
            </a:r>
            <a:r>
              <a:rPr lang="zh-CN" altLang="en-US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！</a:t>
            </a:r>
            <a:r>
              <a:rPr lang="zh-CN" altLang="en-US" sz="5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 </a:t>
            </a:r>
            <a:endParaRPr lang="en-US" altLang="zh-CN" u="sng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600" dirty="0" smtClean="0">
                <a:solidFill>
                  <a:srgbClr val="0070C0"/>
                </a:solidFill>
              </a:rPr>
              <a:t>我要在净光的高处开江河，在谷中开泉源；我要使沙漠变为水池，使干地变为涌泉</a:t>
            </a:r>
            <a:r>
              <a:rPr lang="zh-CN" altLang="en-US" sz="2000" dirty="0" smtClean="0">
                <a:solidFill>
                  <a:srgbClr val="0070C0"/>
                </a:solidFill>
              </a:rPr>
              <a:t>。</a:t>
            </a:r>
            <a:endParaRPr lang="en-US" altLang="zh-CN" sz="2000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000" dirty="0" smtClean="0">
                <a:solidFill>
                  <a:srgbClr val="0070C0"/>
                </a:solidFill>
              </a:rPr>
              <a:t>——</a:t>
            </a:r>
            <a:r>
              <a:rPr lang="zh-CN" altLang="en-US" sz="2000" dirty="0" smtClean="0">
                <a:solidFill>
                  <a:srgbClr val="0070C0"/>
                </a:solidFill>
              </a:rPr>
              <a:t>赛</a:t>
            </a:r>
            <a:r>
              <a:rPr lang="en-US" altLang="zh-CN" sz="2000" dirty="0" smtClean="0">
                <a:solidFill>
                  <a:srgbClr val="0070C0"/>
                </a:solidFill>
              </a:rPr>
              <a:t>41</a:t>
            </a:r>
            <a:r>
              <a:rPr lang="zh-CN" altLang="en-US" sz="2000" dirty="0" smtClean="0">
                <a:solidFill>
                  <a:srgbClr val="0070C0"/>
                </a:solidFill>
              </a:rPr>
              <a:t>：</a:t>
            </a:r>
            <a:r>
              <a:rPr lang="en-US" altLang="zh-CN" sz="2000" dirty="0" smtClean="0">
                <a:solidFill>
                  <a:srgbClr val="0070C0"/>
                </a:solidFill>
              </a:rPr>
              <a:t>18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u="sng" dirty="0" smtClean="0">
                <a:solidFill>
                  <a:srgbClr val="C00000"/>
                </a:solidFill>
              </a:rPr>
              <a:t>神的呼召</a:t>
            </a:r>
            <a:r>
              <a:rPr lang="zh-CN" altLang="en-US" dirty="0" smtClean="0">
                <a:solidFill>
                  <a:srgbClr val="C00000"/>
                </a:solidFill>
              </a:rPr>
              <a:t>：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1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耶和华对亚伯兰说、你要离开本地、本族、父家、往我所要指示你的地去。</a:t>
            </a:r>
            <a:endParaRPr lang="en-US" altLang="zh-CN" sz="26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我必叫你成为大国．我必赐福给你、叫你的名为大、你也要叫别人得福．</a:t>
            </a:r>
            <a:endParaRPr lang="en-US" altLang="zh-CN" sz="26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为你祝福的、我必赐福与他、那咒诅你的、我必咒诅他、地上的万族都要因你得福。</a:t>
            </a:r>
            <a:endParaRPr lang="en-US" altLang="zh-CN" sz="26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创</a:t>
            </a:r>
            <a:r>
              <a:rPr lang="en-US" altLang="zh-CN" sz="2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12:1-3</a:t>
            </a:r>
            <a:endParaRPr lang="zh-CN" altLang="en-US" sz="2600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肥沃月弯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33349"/>
            <a:ext cx="6781800" cy="48967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361950"/>
            <a:ext cx="615553" cy="426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zh-CN" altLang="en-US" sz="2800" dirty="0" smtClean="0"/>
              <a:t>  亚伯拉罕遵命出去之路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txBody>
          <a:bodyPr>
            <a:normAutofit fontScale="77500" lnSpcReduction="20000"/>
          </a:bodyPr>
          <a:lstStyle/>
          <a:p>
            <a:pPr marL="9144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altLang="zh-CN" sz="1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CN" altLang="en-US" sz="4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请思想</a:t>
            </a:r>
            <a:r>
              <a:rPr lang="zh-CN" altLang="en-US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endParaRPr lang="en-US" altLang="zh-CN" sz="3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spcBef>
                <a:spcPts val="600"/>
              </a:spcBef>
            </a:pPr>
            <a:r>
              <a:rPr lang="zh-CN" altLang="en-US" dirty="0" smtClean="0">
                <a:solidFill>
                  <a:schemeClr val="accent6">
                    <a:lumMod val="50000"/>
                  </a:schemeClr>
                </a:solidFill>
              </a:rPr>
              <a:t>  神从何时呼召亚伯拉罕？</a:t>
            </a:r>
            <a:endParaRPr lang="en-US" altLang="zh-CN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91440" indent="0">
              <a:lnSpc>
                <a:spcPct val="120000"/>
              </a:lnSpc>
              <a:spcBef>
                <a:spcPts val="600"/>
              </a:spcBef>
            </a:pPr>
            <a:r>
              <a:rPr lang="zh-CN" altLang="en-US" dirty="0" smtClean="0">
                <a:solidFill>
                  <a:schemeClr val="accent6">
                    <a:lumMod val="50000"/>
                  </a:schemeClr>
                </a:solidFill>
              </a:rPr>
              <a:t>  神从何地呼召亚伯拉罕？</a:t>
            </a:r>
            <a:endParaRPr lang="en-US" altLang="zh-CN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91440" indent="0">
              <a:lnSpc>
                <a:spcPct val="120000"/>
              </a:lnSpc>
              <a:spcBef>
                <a:spcPts val="600"/>
              </a:spcBef>
            </a:pPr>
            <a:r>
              <a:rPr lang="zh-CN" altLang="en-US" dirty="0" smtClean="0">
                <a:solidFill>
                  <a:schemeClr val="accent6">
                    <a:lumMod val="50000"/>
                  </a:schemeClr>
                </a:solidFill>
              </a:rPr>
              <a:t>  神最初呼召的到底是亚伯拉罕还是他的父亲？</a:t>
            </a:r>
            <a:endParaRPr lang="en-US" altLang="zh-CN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91440" indent="0">
              <a:lnSpc>
                <a:spcPct val="120000"/>
              </a:lnSpc>
              <a:spcBef>
                <a:spcPts val="600"/>
              </a:spcBef>
            </a:pPr>
            <a:r>
              <a:rPr lang="zh-CN" altLang="en-US" dirty="0" smtClean="0">
                <a:solidFill>
                  <a:schemeClr val="accent6">
                    <a:lumMod val="50000"/>
                  </a:schemeClr>
                </a:solidFill>
              </a:rPr>
              <a:t>  神的要求（离开）与人的愿望（团聚）之间的矛盾如何化解？</a:t>
            </a:r>
            <a:endParaRPr lang="en-US" altLang="zh-CN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91440" indent="0">
              <a:lnSpc>
                <a:spcPct val="120000"/>
              </a:lnSpc>
              <a:spcBef>
                <a:spcPts val="600"/>
              </a:spcBef>
            </a:pPr>
            <a:r>
              <a:rPr lang="zh-CN" altLang="en-US" dirty="0" smtClean="0">
                <a:solidFill>
                  <a:schemeClr val="accent6">
                    <a:lumMod val="50000"/>
                  </a:schemeClr>
                </a:solidFill>
              </a:rPr>
              <a:t>  神给亚伯拉罕的应许，次序是什么？</a:t>
            </a:r>
            <a:endParaRPr lang="en-US" altLang="zh-CN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91440" indent="0">
              <a:lnSpc>
                <a:spcPct val="120000"/>
              </a:lnSpc>
              <a:spcBef>
                <a:spcPts val="600"/>
              </a:spcBef>
            </a:pPr>
            <a:r>
              <a:rPr lang="zh-CN" altLang="en-US" dirty="0" smtClean="0">
                <a:solidFill>
                  <a:schemeClr val="accent6">
                    <a:lumMod val="50000"/>
                  </a:schemeClr>
                </a:solidFill>
              </a:rPr>
              <a:t>  亚伯拉罕抵达迦南地的过程可能是怎样的？</a:t>
            </a:r>
            <a:endParaRPr lang="en-US" altLang="zh-CN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9144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spcBef>
                <a:spcPts val="600"/>
              </a:spcBef>
              <a:buNone/>
            </a:pPr>
            <a:endParaRPr lang="zh-CN" alt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从圣经中找答案：</a:t>
            </a:r>
            <a:endParaRPr lang="en-US" altLang="zh-CN" sz="4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</a:pPr>
            <a:r>
              <a:rPr lang="zh-CN" altLang="en-US" dirty="0" smtClean="0"/>
              <a:t>亚伯拉罕在蒙召之前，是侍奉别神的世人之一（书</a:t>
            </a:r>
            <a:r>
              <a:rPr lang="en-US" altLang="zh-CN" dirty="0" smtClean="0"/>
              <a:t>24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2-3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lnSpc>
                <a:spcPct val="140000"/>
              </a:lnSpc>
            </a:pPr>
            <a:r>
              <a:rPr lang="zh-CN" altLang="en-US" dirty="0" smtClean="0"/>
              <a:t>亚伯拉罕在原住地吾珥蒙召（徒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2-4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lnSpc>
                <a:spcPct val="140000"/>
              </a:lnSpc>
            </a:pPr>
            <a:r>
              <a:rPr lang="zh-CN" altLang="en-US" dirty="0" smtClean="0"/>
              <a:t>亚伯拉罕与父家一起离开原住地吾珥（创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lnSpc>
                <a:spcPct val="140000"/>
              </a:lnSpc>
            </a:pPr>
            <a:r>
              <a:rPr lang="zh-CN" altLang="en-US" dirty="0" smtClean="0"/>
              <a:t>亚伯拉罕</a:t>
            </a:r>
            <a:r>
              <a:rPr lang="en-US" altLang="zh-CN" dirty="0" smtClean="0"/>
              <a:t>75</a:t>
            </a:r>
            <a:r>
              <a:rPr lang="zh-CN" altLang="en-US" dirty="0" smtClean="0"/>
              <a:t>岁再蒙召出哈兰（创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lnSpc>
                <a:spcPct val="140000"/>
              </a:lnSpc>
            </a:pPr>
            <a:r>
              <a:rPr lang="zh-CN" altLang="en-US" dirty="0" smtClean="0"/>
              <a:t>亚伯拉罕带上侄儿罗得到迦南（创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lnSpc>
                <a:spcPct val="140000"/>
              </a:lnSpc>
            </a:pPr>
            <a:r>
              <a:rPr lang="zh-CN" altLang="en-US" dirty="0" smtClean="0"/>
              <a:t>亚伯拉罕蒙召往将来要得为业的地方去，出去的时候，还不知往哪里去。（来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8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13-15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61950"/>
            <a:ext cx="8183880" cy="4419600"/>
          </a:xfrm>
        </p:spPr>
        <p:style>
          <a:lnRef idx="1">
            <a:schemeClr val="accent3"/>
          </a:lnRef>
          <a:fillRef idx="1003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2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zh-CN" altLang="en-US" sz="4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亚伯拉罕所走过的信心之路</a:t>
            </a:r>
            <a:endParaRPr lang="en-US" altLang="zh-CN" sz="4000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sz="900" dirty="0" smtClean="0"/>
          </a:p>
          <a:p>
            <a:pPr marL="9144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dirty="0" smtClean="0">
                <a:solidFill>
                  <a:srgbClr val="002060"/>
                </a:solidFill>
              </a:rPr>
              <a:t>一、在应许地遭遇饥荒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9144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dirty="0" smtClean="0">
                <a:solidFill>
                  <a:srgbClr val="002060"/>
                </a:solidFill>
              </a:rPr>
              <a:t>二、在埃及地险失妻子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9144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dirty="0" smtClean="0">
                <a:solidFill>
                  <a:srgbClr val="002060"/>
                </a:solidFill>
              </a:rPr>
              <a:t>三、遭遇战争，舍命救回罗得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91440" indent="0">
              <a:lnSpc>
                <a:spcPct val="140000"/>
              </a:lnSpc>
              <a:spcBef>
                <a:spcPts val="600"/>
              </a:spcBef>
              <a:buNone/>
            </a:pPr>
            <a:endParaRPr lang="en-US" altLang="zh-CN" sz="1100" dirty="0" smtClean="0">
              <a:solidFill>
                <a:srgbClr val="002060"/>
              </a:solidFill>
            </a:endParaRPr>
          </a:p>
          <a:p>
            <a:pPr marL="9144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dirty="0" smtClean="0">
                <a:solidFill>
                  <a:srgbClr val="002060"/>
                </a:solidFill>
              </a:rPr>
              <a:t>陌生的环境与生活方式，举目无亲，随时有风险，有时经历神的作为，有时有似乎看不见神</a:t>
            </a:r>
            <a:r>
              <a:rPr lang="en-US" altLang="zh-CN" dirty="0" smtClean="0">
                <a:solidFill>
                  <a:srgbClr val="002060"/>
                </a:solidFill>
              </a:rPr>
              <a:t>……</a:t>
            </a:r>
            <a:r>
              <a:rPr lang="zh-CN" altLang="en-US" dirty="0" smtClean="0">
                <a:solidFill>
                  <a:srgbClr val="002060"/>
                </a:solidFill>
              </a:rPr>
              <a:t>。亚伯拉罕在这个阶段，他的内心感受如何？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（所以</a:t>
            </a:r>
            <a:r>
              <a:rPr lang="en-US" altLang="zh-CN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神对亚伯拉罕有那样的话）</a:t>
            </a:r>
            <a:endParaRPr lang="en-US" altLang="zh-CN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altLang="zh-CN" dirty="0" smtClean="0">
                <a:solidFill>
                  <a:srgbClr val="002060"/>
                </a:solidFill>
              </a:rPr>
              <a:t>【</a:t>
            </a:r>
            <a:r>
              <a:rPr lang="zh-CN" altLang="en-US" dirty="0" smtClean="0">
                <a:solidFill>
                  <a:srgbClr val="002060"/>
                </a:solidFill>
              </a:rPr>
              <a:t>亚伯拉罕跟随神的路，也是每个基督徒所走的路</a:t>
            </a:r>
            <a:r>
              <a:rPr lang="en-US" altLang="zh-CN" dirty="0" smtClean="0">
                <a:solidFill>
                  <a:srgbClr val="002060"/>
                </a:solidFill>
              </a:rPr>
              <a:t>】</a:t>
            </a:r>
          </a:p>
          <a:p>
            <a:pPr marL="91440" indent="0">
              <a:lnSpc>
                <a:spcPct val="140000"/>
              </a:lnSpc>
              <a:spcBef>
                <a:spcPts val="600"/>
              </a:spcBef>
              <a:buNone/>
            </a:pPr>
            <a:endParaRPr lang="en-US" altLang="zh-CN" sz="1100" dirty="0" smtClean="0"/>
          </a:p>
          <a:p>
            <a:pPr marL="9144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zh-CN" altLang="en-US" sz="2400" dirty="0" smtClean="0">
                <a:latin typeface="KaiTi" pitchFamily="49" charset="-122"/>
                <a:ea typeface="KaiTi" pitchFamily="49" charset="-122"/>
              </a:rPr>
              <a:t>思考题：</a:t>
            </a:r>
            <a:endParaRPr lang="en-US" altLang="zh-CN" sz="2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zh-CN" altLang="en-US" sz="2400" dirty="0" smtClean="0">
                <a:latin typeface="KaiTi" pitchFamily="49" charset="-122"/>
                <a:ea typeface="KaiTi" pitchFamily="49" charset="-122"/>
              </a:rPr>
              <a:t>为什么神要把亚伯拉罕从吾珥召出来，领他进入迦南？在迦南地就找不出一个可以信靠耶和华神的人吗？就算没有，不是“在神没有难成的事”？神可以从石头里兴起属祂的人吗？</a:t>
            </a:r>
            <a:endParaRPr lang="en-US" altLang="zh-CN" sz="24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zh-CN" altLang="en-US" sz="2400" dirty="0" smtClean="0">
                <a:latin typeface="KaiTi" pitchFamily="49" charset="-122"/>
                <a:ea typeface="KaiTi" pitchFamily="49" charset="-122"/>
              </a:rPr>
              <a:t>提示：答案参考</a:t>
            </a:r>
            <a:r>
              <a:rPr lang="en-US" altLang="zh-CN" sz="2400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2400" dirty="0" smtClean="0">
                <a:latin typeface="KaiTi" pitchFamily="49" charset="-122"/>
                <a:ea typeface="KaiTi" pitchFamily="49" charset="-122"/>
              </a:rPr>
              <a:t>诗篇</a:t>
            </a:r>
            <a:r>
              <a:rPr lang="en-US" altLang="zh-CN" sz="2400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2400" dirty="0" smtClean="0">
                <a:latin typeface="KaiTi" pitchFamily="49" charset="-122"/>
                <a:ea typeface="KaiTi" pitchFamily="49" charset="-122"/>
              </a:rPr>
              <a:t>第一篇</a:t>
            </a:r>
            <a:endParaRPr lang="en-US" altLang="zh-CN" sz="24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r>
              <a:rPr lang="zh-CN" altLang="en-US" sz="5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立约</a:t>
            </a:r>
            <a:endParaRPr lang="en-US" altLang="zh-CN" sz="58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创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 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&amp; 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创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17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创</a:t>
            </a:r>
            <a:r>
              <a:rPr lang="en-US" altLang="zh-CN" dirty="0" smtClean="0"/>
              <a:t>15</a:t>
            </a:r>
            <a:r>
              <a:rPr lang="zh-CN" altLang="en-US" dirty="0" smtClean="0"/>
              <a:t>章，耶和华神与亚伯拉罕第一次立约，也是全本圣经唯一的一次详细写出正式立约过程的立约。这个约，核心是关乎“地”。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这是一个单方面所立的恩约，约中没有对亚伯拉罕的要求，神负全责。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创</a:t>
            </a:r>
            <a:r>
              <a:rPr lang="en-US" altLang="zh-CN" dirty="0" smtClean="0"/>
              <a:t>17</a:t>
            </a:r>
            <a:r>
              <a:rPr lang="zh-CN" altLang="en-US" dirty="0" smtClean="0"/>
              <a:t>章，耶和华神与</a:t>
            </a:r>
            <a:r>
              <a:rPr lang="en-US" altLang="zh-CN" dirty="0" smtClean="0"/>
              <a:t>99</a:t>
            </a:r>
            <a:r>
              <a:rPr lang="zh-CN" altLang="en-US" dirty="0" smtClean="0"/>
              <a:t>岁的亚伯拉罕再次立约。这个约，核心是关乎“后裔”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即在约中的子民。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这是一个有条件的约，也称“割礼之约”。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23138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5100" b="1" dirty="0" smtClean="0"/>
              <a:t>	</a:t>
            </a:r>
            <a:r>
              <a:rPr lang="zh-CN" altLang="en-US" sz="5100" b="1" u="sng" dirty="0" smtClean="0"/>
              <a:t>亚伯拉罕认识神的过程</a:t>
            </a:r>
            <a:endParaRPr lang="en-US" altLang="zh-CN" sz="5100" b="1" u="sng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筑坛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求告耶和华神的名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分家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独自面对神，彻底离开“本地本族父家”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领受启示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麦基洗德的祝福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受到神的保护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特别是在南地，亚比米勒取撒拉的时候，神出手相救。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生出以撒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完全应验神的应许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b="1" dirty="0" smtClean="0"/>
              <a:t>	</a:t>
            </a:r>
            <a:r>
              <a:rPr lang="zh-CN" altLang="en-US" sz="3800" b="1" u="sng" dirty="0" smtClean="0"/>
              <a:t>亚伯拉罕对神敬虔顺服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离弃以实玛利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51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神要试验亚伯拉罕！</a:t>
            </a:r>
            <a:endParaRPr lang="en-US" altLang="zh-CN" sz="51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这些事以后，神要试验亚伯拉罕，就呼叫他说：“ 亚伯拉罕！”他说：“我在这里。”神说：“你带着你的儿子、就是你独生的儿子、你所爱的以撒，往摩利亚地去，在我所要指示你的山上，把他献为燔祭。”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600" b="1" u="sng" dirty="0" smtClean="0"/>
              <a:t>疑问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为什么要这样做？有必要吗？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难道神不知道亚伯拉罕的信心吗？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神不是在</a:t>
            </a:r>
            <a:r>
              <a:rPr lang="en-US" altLang="zh-CN" dirty="0" smtClean="0"/>
              <a:t>15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6</a:t>
            </a:r>
            <a:r>
              <a:rPr lang="zh-CN" altLang="en-US" dirty="0" smtClean="0"/>
              <a:t>已经对亚伯拉罕作了因信称义的宣告吗？</a:t>
            </a:r>
            <a:endParaRPr lang="en-US" altLang="zh-CN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2632</TotalTime>
  <Words>1037</Words>
  <Application>Microsoft Office PowerPoint</Application>
  <PresentationFormat>On-screen Show (16:9)</PresentationFormat>
  <Paragraphs>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高高的呼召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高高的呼召</dc:title>
  <dc:creator>Thinkpad T470s</dc:creator>
  <cp:lastModifiedBy>Thinkpad T470s</cp:lastModifiedBy>
  <cp:revision>27</cp:revision>
  <dcterms:created xsi:type="dcterms:W3CDTF">2024-01-29T15:40:29Z</dcterms:created>
  <dcterms:modified xsi:type="dcterms:W3CDTF">2024-02-12T00:08:45Z</dcterms:modified>
</cp:coreProperties>
</file>