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9" r:id="rId2"/>
    <p:sldId id="286" r:id="rId3"/>
    <p:sldId id="272" r:id="rId4"/>
    <p:sldId id="273" r:id="rId5"/>
    <p:sldId id="266" r:id="rId6"/>
    <p:sldId id="276" r:id="rId7"/>
    <p:sldId id="268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148" autoAdjust="0"/>
  </p:normalViewPr>
  <p:slideViewPr>
    <p:cSldViewPr>
      <p:cViewPr varScale="1">
        <p:scale>
          <a:sx n="90" d="100"/>
          <a:sy n="90" d="100"/>
        </p:scale>
        <p:origin x="-5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5A29C-4A7D-4836-8FF0-F0F6C2E0943F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84CA8-5FD5-4C75-BB75-A00BA82605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84CA8-5FD5-4C75-BB75-A00BA82605A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DEC9C9-58B4-46D4-B027-050E253E7C7D}" type="datetimeFigureOut">
              <a:rPr lang="zh-CN" altLang="en-US" smtClean="0"/>
              <a:pPr/>
              <a:t>2024/2/20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2024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月</a:t>
            </a:r>
            <a:endParaRPr lang="zh-CN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约翰福音第四章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772400" cy="8572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约翰福音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19-26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52550"/>
            <a:ext cx="7772400" cy="3429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妇人说、先生、我看出你是先知。我们的祖宗在这山上礼拜．你们倒说、应当礼拜的地方是在耶路撒冷。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耶稣说、妇人、你当信我、时候将到、你们拜父、也不在这山上、也不在耶路撒冷。你们所拜的、你们不知道．我们所拜的、我们知道．因为救恩是从犹太人出来的。时候将到、如今就是了、那真正拜父的、要用圣灵和真理拜他、因为父要这样的人拜他</a:t>
            </a:r>
            <a:r>
              <a:rPr lang="en-US" altLang="zh-CN" sz="2300" u="sng" dirty="0" smtClean="0">
                <a:solidFill>
                  <a:srgbClr val="002060"/>
                </a:solidFill>
              </a:rPr>
              <a:t>【</a:t>
            </a:r>
            <a:r>
              <a:rPr lang="zh-CN" altLang="en-US" sz="2300" u="sng" dirty="0" smtClean="0">
                <a:solidFill>
                  <a:srgbClr val="002060"/>
                </a:solidFill>
              </a:rPr>
              <a:t>父在寻找这样拜他的人</a:t>
            </a:r>
            <a:r>
              <a:rPr lang="en-US" altLang="zh-CN" sz="2300" u="sng" dirty="0" smtClean="0">
                <a:solidFill>
                  <a:srgbClr val="00206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神是灵，所以拜他的、必须用圣灵和真理拜他。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妇人说、我知道弥赛亚要来．他来了、必将一切的事都告诉我们。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耶稣说、这和你说话的就是他。</a:t>
            </a:r>
            <a:endParaRPr lang="zh-CN" altLang="en-US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主耶稣话里的启示</a:t>
            </a:r>
            <a:endParaRPr lang="en-US" altLang="zh-CN" sz="4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sz="2000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你当信我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命令句</a:t>
            </a:r>
            <a:r>
              <a:rPr lang="en-US" altLang="zh-CN" dirty="0" smtClean="0"/>
              <a:t>】</a:t>
            </a:r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时候将到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“耶和华所定的日子”！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拜父，不在这山，也不在耶路撒冷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撒玛利亚妇人向主耶稣求问敬拜的地点。主耶稣表示问错了方面， 因为地点的正确性毫不重要。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一切外邦人所拜的，都为虚妄；我们所拜的，我们知道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徒</a:t>
            </a:r>
            <a:r>
              <a:rPr lang="en-US" altLang="zh-CN" dirty="0" smtClean="0"/>
              <a:t>17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23</a:t>
            </a:r>
            <a:r>
              <a:rPr lang="zh-CN" altLang="en-US" dirty="0" smtClean="0"/>
              <a:t>“你们所不认识而敬拜的，我现在告诉你们。”提后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“我深知我所信的是谁”。</a:t>
            </a:r>
            <a:r>
              <a:rPr lang="zh-TW" altLang="en-US" dirty="0" smtClean="0"/>
              <a:t>詩篇</a:t>
            </a:r>
            <a:r>
              <a:rPr lang="en-US" altLang="zh-TW" dirty="0" smtClean="0"/>
              <a:t>147:20</a:t>
            </a:r>
            <a:r>
              <a:rPr lang="zh-CN" altLang="en-US" dirty="0" smtClean="0"/>
              <a:t>“</a:t>
            </a:r>
            <a:r>
              <a:rPr lang="zh-TW" altLang="en-US" dirty="0" smtClean="0"/>
              <a:t>別</a:t>
            </a:r>
            <a:r>
              <a:rPr lang="zh-CN" altLang="en-US" dirty="0" smtClean="0"/>
              <a:t>国</a:t>
            </a:r>
            <a:r>
              <a:rPr lang="zh-TW" altLang="en-US" dirty="0" smtClean="0"/>
              <a:t>他都沒有</a:t>
            </a:r>
            <a:r>
              <a:rPr lang="zh-CN" altLang="en-US" dirty="0" smtClean="0"/>
              <a:t>这样</a:t>
            </a:r>
            <a:r>
              <a:rPr lang="zh-TW" altLang="en-US" dirty="0" smtClean="0"/>
              <a:t>待</a:t>
            </a:r>
            <a:r>
              <a:rPr lang="zh-CN" altLang="en-US" dirty="0" smtClean="0"/>
              <a:t>过</a:t>
            </a:r>
            <a:r>
              <a:rPr lang="zh-TW" altLang="en-US" dirty="0" smtClean="0"/>
              <a:t>，至</a:t>
            </a:r>
            <a:r>
              <a:rPr lang="zh-CN" altLang="en-US" dirty="0" smtClean="0"/>
              <a:t>于</a:t>
            </a:r>
            <a:r>
              <a:rPr lang="zh-TW" altLang="en-US" dirty="0" smtClean="0"/>
              <a:t>他的典章，他</a:t>
            </a:r>
            <a:r>
              <a:rPr lang="zh-CN" altLang="en-US" dirty="0" smtClean="0"/>
              <a:t>们</a:t>
            </a:r>
            <a:r>
              <a:rPr lang="zh-TW" altLang="en-US" dirty="0" smtClean="0"/>
              <a:t>向</a:t>
            </a:r>
            <a:r>
              <a:rPr lang="zh-CN" altLang="en-US" dirty="0" smtClean="0"/>
              <a:t>来</a:t>
            </a:r>
            <a:r>
              <a:rPr lang="zh-TW" altLang="en-US" dirty="0" smtClean="0"/>
              <a:t>沒有知道。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救恩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（略）在约翰福音中只出现了这一次。是主耶稣亲自启示的。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救恩是从犹太人出来的</a:t>
            </a:r>
            <a:r>
              <a:rPr lang="en-US" altLang="zh-CN" dirty="0" smtClean="0"/>
              <a:t>——1</a:t>
            </a:r>
            <a:r>
              <a:rPr lang="zh-CN" altLang="en-US" dirty="0" smtClean="0"/>
              <a:t>、犹太人是神的选民；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、神的圣言交托给他们（罗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dirty="0" smtClean="0"/>
              <a:t>2</a:t>
            </a:r>
            <a:r>
              <a:rPr lang="zh-CN" altLang="en-US" dirty="0" smtClean="0"/>
              <a:t>）；</a:t>
            </a:r>
            <a:r>
              <a:rPr lang="en-US" altLang="zh-CN" dirty="0" smtClean="0"/>
              <a:t>3</a:t>
            </a:r>
            <a:r>
              <a:rPr lang="zh-CN" altLang="en-US" dirty="0" smtClean="0"/>
              <a:t>、基督耶稣也是犹太人。（罗九</a:t>
            </a:r>
            <a:r>
              <a:rPr lang="en-US" altLang="zh-CN" dirty="0" smtClean="0"/>
              <a:t>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）；</a:t>
            </a:r>
            <a:r>
              <a:rPr lang="en-US" altLang="zh-CN" dirty="0" smtClean="0"/>
              <a:t>4</a:t>
            </a:r>
            <a:r>
              <a:rPr lang="zh-CN" altLang="en-US" dirty="0" smtClean="0"/>
              <a:t>、福音也是先传给他们（先是犹太人，后是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在圣灵与真理里敬拜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主耶稣用最简洁的话，讲解什么是真正的敬拜。</a:t>
            </a:r>
            <a:endParaRPr lang="en-US" altLang="zh-CN" dirty="0" smtClean="0"/>
          </a:p>
          <a:p>
            <a:pPr marL="9144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父寻找这样的敬拜者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神的心意！（创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4-5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妇人说、我知道弥赛亚要来．他来了、必将一切的事都告诉我们。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耶稣说、这和你说话的就是他。</a:t>
            </a:r>
            <a:r>
              <a:rPr lang="zh-CN" altLang="en-US" dirty="0" smtClean="0"/>
              <a:t>原文直译：</a:t>
            </a:r>
            <a:r>
              <a:rPr lang="zh-CN" altLang="en-US" dirty="0" smtClean="0">
                <a:solidFill>
                  <a:srgbClr val="C00000"/>
                </a:solidFill>
              </a:rPr>
              <a:t>我是！这和你说话的人。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妇人的话表达了什么？她对主耶稣怎么看？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主耶稣的回话，表达了什么样的心情和态度？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弥赛亚：这妇人对此是怎么理解的？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我是：主耶稣这个启示的重要性是什么？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/>
              <a:t>        古希腊语：</a:t>
            </a:r>
            <a:r>
              <a:rPr lang="en-US" altLang="zh-CN" dirty="0" err="1" smtClean="0"/>
              <a:t>ἐγώ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εἰμι</a:t>
            </a:r>
            <a:r>
              <a:rPr lang="en-US" altLang="zh-CN" dirty="0" smtClean="0"/>
              <a:t> </a:t>
            </a:r>
            <a:r>
              <a:rPr lang="zh-CN" altLang="en-US" dirty="0" smtClean="0"/>
              <a:t>；发音：</a:t>
            </a:r>
            <a:r>
              <a:rPr lang="en-US" altLang="zh-CN" dirty="0" smtClean="0"/>
              <a:t>[</a:t>
            </a:r>
            <a:r>
              <a:rPr lang="en-US" altLang="zh-CN" dirty="0" err="1" smtClean="0"/>
              <a:t>eɡɔ</a:t>
            </a:r>
            <a:r>
              <a:rPr lang="en-US" altLang="zh-CN" dirty="0" smtClean="0"/>
              <a:t>̌ː </a:t>
            </a:r>
            <a:r>
              <a:rPr lang="en-US" altLang="zh-CN" dirty="0" err="1" smtClean="0"/>
              <a:t>eːmí</a:t>
            </a:r>
            <a:r>
              <a:rPr lang="en-US" altLang="zh-CN" dirty="0" smtClean="0"/>
              <a:t>]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         </a:t>
            </a:r>
            <a:r>
              <a:rPr lang="zh-CN" altLang="en-US" dirty="0" smtClean="0"/>
              <a:t>本质在于“是”。这个概念内涵之丰富、广博，中文中完全没有。因此理解会困难。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438150"/>
            <a:ext cx="2133600" cy="609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第六轮对话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8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在六轮对话中：</a:t>
            </a:r>
            <a:endParaRPr lang="en-US" altLang="zh-CN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第一轮，主耶稣主动地降卑，打开与撒玛利亚妇人对话的通道。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第二轮，主耶稣迅速引导对方认识自己是谁，以及带给人的恩典。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第三轮，主耶稣直接地将“活水”，“井”，“永生”联系在一起，展开把福音的意义。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第四轮，主耶稣把话题转到这妇人自身，指出她的罪来。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第五轮，主耶稣对她的提问作了答疑，讲明何为真敬拜。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第六轮，主耶稣直接作了自我启示：我是！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endParaRPr lang="en-US" altLang="zh-CN" sz="700" dirty="0" smtClean="0"/>
          </a:p>
          <a:p>
            <a:pPr>
              <a:buNone/>
            </a:pPr>
            <a:r>
              <a:rPr lang="zh-CN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主耶稣与撒玛利亚妇人的对话核心：</a:t>
            </a:r>
            <a:endParaRPr lang="en-US" altLang="zh-CN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None/>
            </a:pPr>
            <a:endParaRPr lang="en-US" altLang="zh-CN" sz="600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对这妇人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核心是福音，是活水与永生；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对撒玛利亚人（外邦人）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核心是敬拜，是圣灵与真理（心灵与诚实）。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endParaRPr lang="en-US" altLang="zh-CN" dirty="0" smtClean="0"/>
          </a:p>
          <a:p>
            <a:pPr>
              <a:buNone/>
            </a:pPr>
            <a:r>
              <a:rPr lang="zh-CN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主耶稣与撒玛利亚妇人谈信仰的意义：</a:t>
            </a:r>
            <a:endParaRPr lang="en-US" altLang="zh-CN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启动了时代转移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主耶稣带来了整个人类历史的改变</a:t>
            </a:r>
            <a:endParaRPr lang="en-US" altLang="zh-CN" dirty="0" smtClean="0"/>
          </a:p>
          <a:p>
            <a:pPr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在这大改变中，最重要的因素是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福音改变生命，敬拜改变关系。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》4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27-32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当下门徒回来、就希奇耶稣和一个妇人说话．只是没有人说、你是要甚么．或说、你为甚么和他说话。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那妇人就留下水罐子、往城里去、对众人说、你们来看、有一个人将我素来所行的一切事、都给我说出来了、莫非这就是基督么。众人就出城往耶稣那里去。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这其间、门徒对耶稣说、拉比、请吃。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耶稣说、我有食物吃、是你们不知道的。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接约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26</a:t>
            </a:r>
            <a:r>
              <a:rPr lang="zh-CN" altLang="en-US" dirty="0" smtClean="0"/>
              <a:t>来看</a:t>
            </a:r>
            <a:r>
              <a:rPr lang="en-US" altLang="zh-CN" dirty="0" smtClean="0"/>
              <a:t>】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撒玛利亚妇人对主耶稣</a:t>
            </a:r>
            <a:r>
              <a:rPr lang="en-US" altLang="zh-CN" dirty="0" smtClean="0"/>
              <a:t>26</a:t>
            </a:r>
            <a:r>
              <a:rPr lang="zh-CN" altLang="en-US" dirty="0" smtClean="0"/>
              <a:t>节的话，没有语言的回应，但有实际行动的回应。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门徒从城里购买食物回来，接下来是主耶稣与门徒的对话。门徒的感受是怎样的？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请比较门徒在对话中反映出的内心活动，与撒玛利亚妇人相比，如何？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如何看这位撒玛利亚妇人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en-US" altLang="zh-CN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敢对一个陌生的异族男人叫板；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对比摩西，面对不合常理的事，有追问的心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；</a:t>
            </a:r>
            <a:endParaRPr lang="en-US" altLang="zh-CN" sz="2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敢于引经据典来质疑、驳回当面对她讲话的人；口气强硬；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当听到主耶稣提到“永生”的时候，马上内心有极大的愿望，想要得这宝贵的“活水”。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对比雅典人只当作“新闻”说说听听</a:t>
            </a:r>
            <a:r>
              <a:rPr lang="en-US" altLang="zh-CN" sz="22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200" dirty="0" smtClean="0">
                <a:latin typeface="KaiTi" pitchFamily="49" charset="-122"/>
                <a:ea typeface="KaiTi" pitchFamily="49" charset="-122"/>
              </a:rPr>
              <a:t>；</a:t>
            </a:r>
            <a:endParaRPr lang="en-US" altLang="zh-CN" sz="2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她听到主所讲的话后，内心就有一个判断：“我看出你是先知。”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她对礼拜这种属灵的事很看重，对到底在哪个山上礼拜一直心存疑问；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她也关注犹太人所期待的弥赛亚；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她对自己生命中的丑陋被揭穿毫无恼怒，而是心服口服；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主耶稣向他坦承自己就是弥赛亚后，她表现出极大的信心；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dirty="0" smtClean="0"/>
              <a:t>  她抛下生活必需品，跑回城中，热切向人传扬她所遇见的。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她是淫乱的罪人，她的生命并不完全，但因着她关注属天的事，她求问敬拜的事，得了大恩典。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7040</TotalTime>
  <Words>1641</Words>
  <Application>Microsoft Office PowerPoint</Application>
  <PresentationFormat>On-screen Show (16:9)</PresentationFormat>
  <Paragraphs>81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约翰福音第四章</vt:lpstr>
      <vt:lpstr>约翰福音4：19-26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约翰福音第四章</dc:title>
  <dc:creator>Thinkpad T470s</dc:creator>
  <cp:lastModifiedBy>Thinkpad T470s</cp:lastModifiedBy>
  <cp:revision>42</cp:revision>
  <dcterms:created xsi:type="dcterms:W3CDTF">2024-01-17T16:42:28Z</dcterms:created>
  <dcterms:modified xsi:type="dcterms:W3CDTF">2024-02-20T06:13:21Z</dcterms:modified>
</cp:coreProperties>
</file>