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9" r:id="rId2"/>
    <p:sldId id="286" r:id="rId3"/>
    <p:sldId id="268" r:id="rId4"/>
    <p:sldId id="269" r:id="rId5"/>
    <p:sldId id="290" r:id="rId6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6A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148" autoAdjust="0"/>
  </p:normalViewPr>
  <p:slideViewPr>
    <p:cSldViewPr>
      <p:cViewPr varScale="1">
        <p:scale>
          <a:sx n="90" d="100"/>
          <a:sy n="90" d="100"/>
        </p:scale>
        <p:origin x="-5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5A29C-4A7D-4836-8FF0-F0F6C2E0943F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84CA8-5FD5-4C75-BB75-A00BA82605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84CA8-5FD5-4C75-BB75-A00BA82605A5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DEC9C9-58B4-46D4-B027-050E253E7C7D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b="1" dirty="0" smtClean="0"/>
              <a:t>2024</a:t>
            </a:r>
            <a:r>
              <a:rPr lang="zh-CN" altLang="en-US" b="1" dirty="0" smtClean="0"/>
              <a:t>年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月</a:t>
            </a:r>
            <a:endParaRPr lang="zh-CN" alt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约翰福音第四章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9550"/>
            <a:ext cx="7772400" cy="85725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dirty="0" smtClean="0"/>
              <a:t>约翰福音</a:t>
            </a:r>
            <a:r>
              <a:rPr lang="en-US" altLang="zh-CN" dirty="0" smtClean="0"/>
              <a:t>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27-38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76350"/>
            <a:ext cx="8229600" cy="3581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r>
              <a:rPr lang="zh-CN" altLang="en-US" sz="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</a:t>
            </a:r>
            <a:endParaRPr lang="en-US" altLang="zh-CN" sz="6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当下门徒回来、就希奇耶稣和一个妇人说话．只是没有人说、你是要甚么．或说、你为甚么和他说话。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那妇人就留下水罐子、往城里去、对众人说、你们来看、有一个人将我素来所行的一切事、都给我说出来了、莫非这就是基督么。众人就出城往耶稣那里去。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这其间、门徒对耶稣说、拉比、请吃。耶稣说、我有食物吃、是你们不知道的。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门徒就彼此对问说、莫非有人拿甚么给他吃么。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耶稣说、我的食物就是遵行差我来者的旨意、作成他的工。你们岂不说、到收割的时候、还有四个月么．我告诉你们、举目向田观看、庄稼已经熟了、可以收割了。收割的人得工价、积蓄五谷到永生．叫撒种的和收割的一同快乐。俗语说、那人撒种、这人收割、这话可见是真的。我差你们去收你们所没有劳苦的．别人劳苦、你们享受他们所劳苦的。</a:t>
            </a:r>
            <a:endParaRPr lang="zh-CN" altLang="en-US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sz="17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第一组对应：</a:t>
            </a:r>
            <a:r>
              <a:rPr lang="zh-CN" altLang="en-US" sz="4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撒玛利亚妇人</a:t>
            </a:r>
            <a:r>
              <a:rPr lang="zh-CN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与 </a:t>
            </a:r>
            <a:r>
              <a:rPr lang="en-US" altLang="zh-CN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zh-CN" altLang="en-US" sz="4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门徒</a:t>
            </a:r>
            <a:endParaRPr lang="en-US" altLang="zh-CN" sz="44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请问：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撒玛利亚妇人和主耶稣的门徒在哪些方面是相似的？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你是不是觉得撒玛利亚妇人跟主耶稣谈话后，几乎变了一个人？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门徒对主耶稣与这妇人谈话的反应是怎样的？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他们不敢说出来的话是什么？</a:t>
            </a:r>
            <a:r>
              <a:rPr lang="en-US" altLang="zh-CN" dirty="0" smtClean="0"/>
              <a:t>【</a:t>
            </a:r>
            <a:r>
              <a:rPr lang="zh-CN" altLang="en-US" dirty="0" smtClean="0"/>
              <a:t>言外，这事若发生在别人那里，他们会说些什么？</a:t>
            </a:r>
            <a:r>
              <a:rPr lang="en-US" altLang="zh-CN" dirty="0" smtClean="0"/>
              <a:t>】</a:t>
            </a:r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从约翰福音的记载来看，门徒跟随主有过哪些经历？主耶稣与他们同在，他们比这妇人是否应该更认识主？试问，是什么影响了他们对主的认识？以至于遇到一些不能理解的现象时，他们对主耶稣不免心存疑惑？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这一段信息给我们的启示是什么？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9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200" b="1" dirty="0" smtClean="0"/>
              <a:t>值得注意的是</a:t>
            </a:r>
            <a:r>
              <a:rPr lang="zh-CN" altLang="en-US" b="1" dirty="0" smtClean="0"/>
              <a:t>：</a:t>
            </a:r>
            <a:endParaRPr lang="en-US" altLang="zh-CN" b="1" dirty="0" smtClean="0"/>
          </a:p>
          <a:p>
            <a:pPr>
              <a:buNone/>
            </a:pPr>
            <a:endParaRPr lang="en-US" altLang="zh-CN" b="1" dirty="0" smtClean="0"/>
          </a:p>
          <a:p>
            <a:pPr indent="-45720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第一，这一章写作节奏明显放慢，过程拉长，缓缓道来，比第一章时主耶稣见门徒的对话要丰富多了，比第三章主耶稣与尼哥底母交谈要细致多了。</a:t>
            </a:r>
            <a:endParaRPr lang="en-US" altLang="zh-CN" dirty="0" smtClean="0"/>
          </a:p>
          <a:p>
            <a:pPr indent="-45720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indent="-45720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第二、这一章的叙述很有特点，有意识地进行场景交叉，来分别讲述。</a:t>
            </a:r>
            <a:endParaRPr lang="en-US" altLang="zh-CN" dirty="0" smtClean="0"/>
          </a:p>
          <a:p>
            <a:pPr indent="-45720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indent="-45720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第三、无论是门徒进城后撒玛利亚妇人与主耶稣的交谈，还门徒返回后撒玛利亚妇人到城里向众人见证，这些事都本应是门徒不知道的，约翰如何知道并能写下来？</a:t>
            </a:r>
            <a:endParaRPr lang="en-US" altLang="zh-CN" dirty="0" smtClean="0"/>
          </a:p>
          <a:p>
            <a:pPr indent="-45720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indent="-45720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最后，在这些基础之上，你能体会到第</a:t>
            </a:r>
            <a:r>
              <a:rPr lang="en-US" altLang="zh-CN" dirty="0" smtClean="0"/>
              <a:t>32</a:t>
            </a:r>
            <a:r>
              <a:rPr lang="zh-CN" altLang="en-US" dirty="0" smtClean="0"/>
              <a:t>节主耶稣话里的感受吗？那么</a:t>
            </a:r>
            <a:r>
              <a:rPr lang="en-US" altLang="zh-CN" dirty="0" smtClean="0"/>
              <a:t>33</a:t>
            </a:r>
            <a:r>
              <a:rPr lang="zh-CN" altLang="en-US" dirty="0" smtClean="0"/>
              <a:t>节门徒的反应则意味着什么？</a:t>
            </a:r>
            <a:endParaRPr lang="en-US" altLang="zh-CN" dirty="0" smtClean="0"/>
          </a:p>
          <a:p>
            <a:pPr indent="-457200">
              <a:lnSpc>
                <a:spcPct val="140000"/>
              </a:lnSpc>
              <a:buNone/>
            </a:pPr>
            <a:endParaRPr lang="en-US" altLang="zh-CN" sz="1100" dirty="0" smtClean="0"/>
          </a:p>
          <a:p>
            <a:pPr indent="-457200"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圣经里面给我们许多信息，是要我们透过比较来学会理解的。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772400" cy="472678"/>
          </a:xfrm>
        </p:spPr>
        <p:txBody>
          <a:bodyPr>
            <a:noAutofit/>
          </a:bodyPr>
          <a:lstStyle/>
          <a:p>
            <a:r>
              <a:rPr lang="zh-CN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试体会下面经文里的情感</a:t>
            </a:r>
            <a:endParaRPr lang="zh-CN" alt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76350"/>
            <a:ext cx="8305800" cy="3429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32</a:t>
            </a:r>
            <a:r>
              <a:rPr lang="zh-CN" altLang="en-US" dirty="0" smtClean="0">
                <a:solidFill>
                  <a:srgbClr val="C00000"/>
                </a:solidFill>
              </a:rPr>
              <a:t>节“我有食物吃，是你们不知道的”。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35</a:t>
            </a:r>
            <a:r>
              <a:rPr lang="zh-CN" altLang="en-US" dirty="0" smtClean="0">
                <a:solidFill>
                  <a:srgbClr val="C00000"/>
                </a:solidFill>
              </a:rPr>
              <a:t>节“我告诉你们，举目向田观看，庄稼已经成熟了，可以收割了。”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36</a:t>
            </a:r>
            <a:r>
              <a:rPr lang="zh-CN" altLang="en-US" dirty="0" smtClean="0">
                <a:solidFill>
                  <a:srgbClr val="C00000"/>
                </a:solidFill>
              </a:rPr>
              <a:t>节“收割的人得工价，积蓄五众到永生，叫撒种的和收割的人一同快乐”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38</a:t>
            </a:r>
            <a:r>
              <a:rPr lang="zh-CN" altLang="en-US" dirty="0" smtClean="0">
                <a:solidFill>
                  <a:srgbClr val="C00000"/>
                </a:solidFill>
              </a:rPr>
              <a:t>节“</a:t>
            </a:r>
            <a:r>
              <a:rPr lang="en-US" altLang="zh-CN" dirty="0" smtClean="0">
                <a:solidFill>
                  <a:srgbClr val="C00000"/>
                </a:solidFill>
              </a:rPr>
              <a:t>……</a:t>
            </a:r>
            <a:r>
              <a:rPr lang="zh-CN" altLang="en-US" dirty="0" smtClean="0">
                <a:solidFill>
                  <a:srgbClr val="C00000"/>
                </a:solidFill>
              </a:rPr>
              <a:t>别人劳苦，你们享受他们所劳苦的”。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buNone/>
            </a:pPr>
            <a:endParaRPr lang="en-US" altLang="zh-CN" dirty="0" smtClean="0"/>
          </a:p>
          <a:p>
            <a:pPr>
              <a:lnSpc>
                <a:spcPct val="120000"/>
              </a:lnSpc>
              <a:buNone/>
            </a:pPr>
            <a:r>
              <a:rPr lang="zh-CN" altLang="en-US" dirty="0" smtClean="0"/>
              <a:t>注意，</a:t>
            </a:r>
            <a:endParaRPr lang="en-US" altLang="zh-CN" dirty="0" smtClean="0"/>
          </a:p>
          <a:p>
            <a:pPr>
              <a:lnSpc>
                <a:spcPct val="12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、这些话都是主耶稣对门徒说的，是主耶稣对门徒的教导。</a:t>
            </a:r>
            <a:endParaRPr lang="en-US" altLang="zh-CN" dirty="0" smtClean="0"/>
          </a:p>
          <a:p>
            <a:pPr>
              <a:lnSpc>
                <a:spcPct val="12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、这些话也是对观福音书中没有的，是</a:t>
            </a:r>
            <a:r>
              <a:rPr lang="en-US" altLang="zh-CN" dirty="0" smtClean="0"/>
              <a:t>《</a:t>
            </a:r>
            <a:r>
              <a:rPr lang="zh-CN" altLang="en-US" dirty="0" smtClean="0"/>
              <a:t>约翰福音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独有的启示。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7378</TotalTime>
  <Words>980</Words>
  <Application>Microsoft Office PowerPoint</Application>
  <PresentationFormat>On-screen Show (16:9)</PresentationFormat>
  <Paragraphs>44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约翰福音第四章</vt:lpstr>
      <vt:lpstr>约翰福音4：27-38</vt:lpstr>
      <vt:lpstr>Slide 3</vt:lpstr>
      <vt:lpstr>Slide 4</vt:lpstr>
      <vt:lpstr>试体会下面经文里的情感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约翰福音第四章</dc:title>
  <dc:creator>Thinkpad T470s</dc:creator>
  <cp:lastModifiedBy>Thinkpad T470s</cp:lastModifiedBy>
  <cp:revision>49</cp:revision>
  <dcterms:created xsi:type="dcterms:W3CDTF">2024-01-17T16:42:28Z</dcterms:created>
  <dcterms:modified xsi:type="dcterms:W3CDTF">2024-02-26T15:58:09Z</dcterms:modified>
</cp:coreProperties>
</file>