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79" r:id="rId2"/>
    <p:sldId id="286" r:id="rId3"/>
    <p:sldId id="268" r:id="rId4"/>
    <p:sldId id="291" r:id="rId5"/>
    <p:sldId id="293" r:id="rId6"/>
    <p:sldId id="294" r:id="rId7"/>
    <p:sldId id="289" r:id="rId8"/>
  </p:sldIdLst>
  <p:sldSz cx="9144000" cy="5143500" type="screen16x9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6A2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1148" autoAdjust="0"/>
  </p:normalViewPr>
  <p:slideViewPr>
    <p:cSldViewPr>
      <p:cViewPr varScale="1">
        <p:scale>
          <a:sx n="90" d="100"/>
          <a:sy n="90" d="100"/>
        </p:scale>
        <p:origin x="-576" y="-64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D5A29C-4A7D-4836-8FF0-F0F6C2E0943F}" type="datetimeFigureOut">
              <a:rPr lang="zh-CN" altLang="en-US" smtClean="0"/>
              <a:pPr/>
              <a:t>2024/3/4</a:t>
            </a:fld>
            <a:endParaRPr lang="zh-CN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184CA8-5FD5-4C75-BB75-A00BA82605A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184CA8-5FD5-4C75-BB75-A00BA82605A5}" type="slidenum">
              <a:rPr lang="zh-CN" altLang="en-US" smtClean="0"/>
              <a:pPr/>
              <a:t>1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52317"/>
            <a:ext cx="9013372" cy="501915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2400300"/>
            <a:ext cx="6400800" cy="120015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altLang="zh-CN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EC9C9-58B4-46D4-B027-050E253E7C7D}" type="datetimeFigureOut">
              <a:rPr lang="zh-CN" altLang="en-US" smtClean="0"/>
              <a:pPr/>
              <a:t>2024/3/4</a:t>
            </a:fld>
            <a:endParaRPr lang="zh-CN" alt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4AD5B126-FC01-4234-855C-FC8E07B67063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7" name="Rectangle 6"/>
          <p:cNvSpPr/>
          <p:nvPr/>
        </p:nvSpPr>
        <p:spPr>
          <a:xfrm>
            <a:off x="62932" y="1086978"/>
            <a:ext cx="9021537" cy="114551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2" y="1047540"/>
            <a:ext cx="9021537" cy="90435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2" y="2232487"/>
            <a:ext cx="9021537" cy="82899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129448"/>
            <a:ext cx="8229600" cy="1102519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altLang="zh-CN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altLang="zh-CN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altLang="zh-CN" smtClean="0"/>
              <a:t>Click to edit Master text styles</a:t>
            </a:r>
          </a:p>
          <a:p>
            <a:pPr lvl="1" eaLnBrk="1" latinLnBrk="0" hangingPunct="1"/>
            <a:r>
              <a:rPr lang="en-US" altLang="zh-CN" smtClean="0"/>
              <a:t>Second level</a:t>
            </a:r>
          </a:p>
          <a:p>
            <a:pPr lvl="2" eaLnBrk="1" latinLnBrk="0" hangingPunct="1"/>
            <a:r>
              <a:rPr lang="en-US" altLang="zh-CN" smtClean="0"/>
              <a:t>Third level</a:t>
            </a:r>
          </a:p>
          <a:p>
            <a:pPr lvl="3" eaLnBrk="1" latinLnBrk="0" hangingPunct="1"/>
            <a:r>
              <a:rPr lang="en-US" altLang="zh-CN" smtClean="0"/>
              <a:t>Fourth level</a:t>
            </a:r>
          </a:p>
          <a:p>
            <a:pPr lvl="4" eaLnBrk="1" latinLnBrk="0" hangingPunct="1"/>
            <a:r>
              <a:rPr lang="en-US" altLang="zh-CN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EC9C9-58B4-46D4-B027-050E253E7C7D}" type="datetimeFigureOut">
              <a:rPr lang="zh-CN" altLang="en-US" smtClean="0"/>
              <a:pPr/>
              <a:t>2024/3/4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5B126-FC01-4234-855C-FC8E07B6706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81"/>
            <a:ext cx="2011680" cy="4388644"/>
          </a:xfrm>
        </p:spPr>
        <p:txBody>
          <a:bodyPr vert="eaVert"/>
          <a:lstStyle/>
          <a:p>
            <a:r>
              <a:rPr kumimoji="0" lang="en-US" altLang="zh-CN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05980"/>
            <a:ext cx="5562600" cy="4388644"/>
          </a:xfrm>
        </p:spPr>
        <p:txBody>
          <a:bodyPr vert="eaVert"/>
          <a:lstStyle/>
          <a:p>
            <a:pPr lvl="0" eaLnBrk="1" latinLnBrk="0" hangingPunct="1"/>
            <a:r>
              <a:rPr lang="en-US" altLang="zh-CN" smtClean="0"/>
              <a:t>Click to edit Master text styles</a:t>
            </a:r>
          </a:p>
          <a:p>
            <a:pPr lvl="1" eaLnBrk="1" latinLnBrk="0" hangingPunct="1"/>
            <a:r>
              <a:rPr lang="en-US" altLang="zh-CN" smtClean="0"/>
              <a:t>Second level</a:t>
            </a:r>
          </a:p>
          <a:p>
            <a:pPr lvl="2" eaLnBrk="1" latinLnBrk="0" hangingPunct="1"/>
            <a:r>
              <a:rPr lang="en-US" altLang="zh-CN" smtClean="0"/>
              <a:t>Third level</a:t>
            </a:r>
          </a:p>
          <a:p>
            <a:pPr lvl="3" eaLnBrk="1" latinLnBrk="0" hangingPunct="1"/>
            <a:r>
              <a:rPr lang="en-US" altLang="zh-CN" smtClean="0"/>
              <a:t>Fourth level</a:t>
            </a:r>
          </a:p>
          <a:p>
            <a:pPr lvl="4" eaLnBrk="1" latinLnBrk="0" hangingPunct="1"/>
            <a:r>
              <a:rPr lang="en-US" altLang="zh-CN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EC9C9-58B4-46D4-B027-050E253E7C7D}" type="datetimeFigureOut">
              <a:rPr lang="zh-CN" altLang="en-US" smtClean="0"/>
              <a:pPr/>
              <a:t>2024/3/4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5B126-FC01-4234-855C-FC8E07B6706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altLang="zh-CN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EC9C9-58B4-46D4-B027-050E253E7C7D}" type="datetimeFigureOut">
              <a:rPr lang="zh-CN" altLang="en-US" smtClean="0"/>
              <a:pPr/>
              <a:t>2024/3/4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5B126-FC01-4234-855C-FC8E07B67063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085850"/>
            <a:ext cx="7772400" cy="3429000"/>
          </a:xfrm>
        </p:spPr>
        <p:txBody>
          <a:bodyPr vert="horz"/>
          <a:lstStyle/>
          <a:p>
            <a:pPr lvl="0" eaLnBrk="1" latinLnBrk="0" hangingPunct="1"/>
            <a:r>
              <a:rPr lang="en-US" altLang="zh-CN" smtClean="0"/>
              <a:t>Click to edit Master text styles</a:t>
            </a:r>
          </a:p>
          <a:p>
            <a:pPr lvl="1" eaLnBrk="1" latinLnBrk="0" hangingPunct="1"/>
            <a:r>
              <a:rPr lang="en-US" altLang="zh-CN" smtClean="0"/>
              <a:t>Second level</a:t>
            </a:r>
          </a:p>
          <a:p>
            <a:pPr lvl="2" eaLnBrk="1" latinLnBrk="0" hangingPunct="1"/>
            <a:r>
              <a:rPr lang="en-US" altLang="zh-CN" smtClean="0"/>
              <a:t>Third level</a:t>
            </a:r>
          </a:p>
          <a:p>
            <a:pPr lvl="3" eaLnBrk="1" latinLnBrk="0" hangingPunct="1"/>
            <a:r>
              <a:rPr lang="en-US" altLang="zh-CN" smtClean="0"/>
              <a:t>Fourth level</a:t>
            </a:r>
          </a:p>
          <a:p>
            <a:pPr lvl="4" eaLnBrk="1" latinLnBrk="0" hangingPunct="1"/>
            <a:r>
              <a:rPr lang="en-US" altLang="zh-CN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52317"/>
            <a:ext cx="9013372" cy="501915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714376"/>
            <a:ext cx="7772400" cy="1021556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altLang="zh-CN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1910953"/>
            <a:ext cx="7772400" cy="1003697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altLang="zh-CN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EC9C9-58B4-46D4-B027-050E253E7C7D}" type="datetimeFigureOut">
              <a:rPr lang="zh-CN" altLang="en-US" smtClean="0"/>
              <a:pPr/>
              <a:t>2024/3/4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4629150"/>
            <a:ext cx="4000500" cy="342900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7" name="Rectangle 6"/>
          <p:cNvSpPr/>
          <p:nvPr/>
        </p:nvSpPr>
        <p:spPr>
          <a:xfrm flipV="1">
            <a:off x="69413" y="1782623"/>
            <a:ext cx="9013515" cy="6858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7" y="1756107"/>
            <a:ext cx="9013781" cy="3428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7" y="1851660"/>
            <a:ext cx="9014621" cy="3429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4656582"/>
            <a:ext cx="457200" cy="342900"/>
          </a:xfrm>
        </p:spPr>
        <p:txBody>
          <a:bodyPr/>
          <a:lstStyle/>
          <a:p>
            <a:fld id="{4AD5B126-FC01-4234-855C-FC8E07B6706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altLang="zh-CN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EC9C9-58B4-46D4-B027-050E253E7C7D}" type="datetimeFigureOut">
              <a:rPr lang="zh-CN" altLang="en-US" smtClean="0"/>
              <a:pPr/>
              <a:t>2024/3/4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5B126-FC01-4234-855C-FC8E07B67063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085850"/>
            <a:ext cx="3749040" cy="3429000"/>
          </a:xfrm>
        </p:spPr>
        <p:txBody>
          <a:bodyPr vert="horz"/>
          <a:lstStyle/>
          <a:p>
            <a:pPr lvl="0" eaLnBrk="1" latinLnBrk="0" hangingPunct="1"/>
            <a:r>
              <a:rPr lang="en-US" altLang="zh-CN" smtClean="0"/>
              <a:t>Click to edit Master text styles</a:t>
            </a:r>
          </a:p>
          <a:p>
            <a:pPr lvl="1" eaLnBrk="1" latinLnBrk="0" hangingPunct="1"/>
            <a:r>
              <a:rPr lang="en-US" altLang="zh-CN" smtClean="0"/>
              <a:t>Second level</a:t>
            </a:r>
          </a:p>
          <a:p>
            <a:pPr lvl="2" eaLnBrk="1" latinLnBrk="0" hangingPunct="1"/>
            <a:r>
              <a:rPr lang="en-US" altLang="zh-CN" smtClean="0"/>
              <a:t>Third level</a:t>
            </a:r>
          </a:p>
          <a:p>
            <a:pPr lvl="3" eaLnBrk="1" latinLnBrk="0" hangingPunct="1"/>
            <a:r>
              <a:rPr lang="en-US" altLang="zh-CN" smtClean="0"/>
              <a:t>Fourth level</a:t>
            </a:r>
          </a:p>
          <a:p>
            <a:pPr lvl="4" eaLnBrk="1" latinLnBrk="0" hangingPunct="1"/>
            <a:r>
              <a:rPr lang="en-US" altLang="zh-CN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085850"/>
            <a:ext cx="3749040" cy="3429000"/>
          </a:xfrm>
        </p:spPr>
        <p:txBody>
          <a:bodyPr vert="horz"/>
          <a:lstStyle/>
          <a:p>
            <a:pPr lvl="0" eaLnBrk="1" latinLnBrk="0" hangingPunct="1"/>
            <a:r>
              <a:rPr lang="en-US" altLang="zh-CN" smtClean="0"/>
              <a:t>Click to edit Master text styles</a:t>
            </a:r>
          </a:p>
          <a:p>
            <a:pPr lvl="1" eaLnBrk="1" latinLnBrk="0" hangingPunct="1"/>
            <a:r>
              <a:rPr lang="en-US" altLang="zh-CN" smtClean="0"/>
              <a:t>Second level</a:t>
            </a:r>
          </a:p>
          <a:p>
            <a:pPr lvl="2" eaLnBrk="1" latinLnBrk="0" hangingPunct="1"/>
            <a:r>
              <a:rPr lang="en-US" altLang="zh-CN" smtClean="0"/>
              <a:t>Third level</a:t>
            </a:r>
          </a:p>
          <a:p>
            <a:pPr lvl="3" eaLnBrk="1" latinLnBrk="0" hangingPunct="1"/>
            <a:r>
              <a:rPr lang="en-US" altLang="zh-CN" smtClean="0"/>
              <a:t>Fourth level</a:t>
            </a:r>
          </a:p>
          <a:p>
            <a:pPr lvl="4" eaLnBrk="1" latinLnBrk="0" hangingPunct="1"/>
            <a:r>
              <a:rPr lang="en-US" altLang="zh-CN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04788"/>
            <a:ext cx="7772400" cy="85725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altLang="zh-CN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085850"/>
            <a:ext cx="3733800" cy="5715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altLang="zh-CN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085850"/>
            <a:ext cx="3733800" cy="5715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altLang="zh-CN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EC9C9-58B4-46D4-B027-050E253E7C7D}" type="datetimeFigureOut">
              <a:rPr lang="zh-CN" altLang="en-US" smtClean="0"/>
              <a:pPr/>
              <a:t>2024/3/4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5B126-FC01-4234-855C-FC8E07B67063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1685925"/>
            <a:ext cx="3733800" cy="2914650"/>
          </a:xfrm>
        </p:spPr>
        <p:txBody>
          <a:bodyPr vert="horz"/>
          <a:lstStyle/>
          <a:p>
            <a:pPr lvl="0" eaLnBrk="1" latinLnBrk="0" hangingPunct="1"/>
            <a:r>
              <a:rPr lang="en-US" altLang="zh-CN" smtClean="0"/>
              <a:t>Click to edit Master text styles</a:t>
            </a:r>
          </a:p>
          <a:p>
            <a:pPr lvl="1" eaLnBrk="1" latinLnBrk="0" hangingPunct="1"/>
            <a:r>
              <a:rPr lang="en-US" altLang="zh-CN" smtClean="0"/>
              <a:t>Second level</a:t>
            </a:r>
          </a:p>
          <a:p>
            <a:pPr lvl="2" eaLnBrk="1" latinLnBrk="0" hangingPunct="1"/>
            <a:r>
              <a:rPr lang="en-US" altLang="zh-CN" smtClean="0"/>
              <a:t>Third level</a:t>
            </a:r>
          </a:p>
          <a:p>
            <a:pPr lvl="3" eaLnBrk="1" latinLnBrk="0" hangingPunct="1"/>
            <a:r>
              <a:rPr lang="en-US" altLang="zh-CN" smtClean="0"/>
              <a:t>Fourth level</a:t>
            </a:r>
          </a:p>
          <a:p>
            <a:pPr lvl="4" eaLnBrk="1" latinLnBrk="0" hangingPunct="1"/>
            <a:r>
              <a:rPr lang="en-US" altLang="zh-CN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1685925"/>
            <a:ext cx="3733800" cy="2914650"/>
          </a:xfrm>
        </p:spPr>
        <p:txBody>
          <a:bodyPr vert="horz"/>
          <a:lstStyle/>
          <a:p>
            <a:pPr lvl="0" eaLnBrk="1" latinLnBrk="0" hangingPunct="1"/>
            <a:r>
              <a:rPr lang="en-US" altLang="zh-CN" smtClean="0"/>
              <a:t>Click to edit Master text styles</a:t>
            </a:r>
          </a:p>
          <a:p>
            <a:pPr lvl="1" eaLnBrk="1" latinLnBrk="0" hangingPunct="1"/>
            <a:r>
              <a:rPr lang="en-US" altLang="zh-CN" smtClean="0"/>
              <a:t>Second level</a:t>
            </a:r>
          </a:p>
          <a:p>
            <a:pPr lvl="2" eaLnBrk="1" latinLnBrk="0" hangingPunct="1"/>
            <a:r>
              <a:rPr lang="en-US" altLang="zh-CN" smtClean="0"/>
              <a:t>Third level</a:t>
            </a:r>
          </a:p>
          <a:p>
            <a:pPr lvl="3" eaLnBrk="1" latinLnBrk="0" hangingPunct="1"/>
            <a:r>
              <a:rPr lang="en-US" altLang="zh-CN" smtClean="0"/>
              <a:t>Fourth level</a:t>
            </a:r>
          </a:p>
          <a:p>
            <a:pPr lvl="4" eaLnBrk="1" latinLnBrk="0" hangingPunct="1"/>
            <a:r>
              <a:rPr lang="en-US" altLang="zh-CN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altLang="zh-CN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EC9C9-58B4-46D4-B027-050E253E7C7D}" type="datetimeFigureOut">
              <a:rPr lang="zh-CN" altLang="en-US" smtClean="0"/>
              <a:pPr/>
              <a:t>2024/3/4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5B126-FC01-4234-855C-FC8E07B6706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EC9C9-58B4-46D4-B027-050E253E7C7D}" type="datetimeFigureOut">
              <a:rPr lang="zh-CN" altLang="en-US" smtClean="0"/>
              <a:pPr/>
              <a:t>2024/3/4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5B126-FC01-4234-855C-FC8E07B6706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52316"/>
            <a:ext cx="9013372" cy="5020056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04788"/>
            <a:ext cx="7772400" cy="85725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altLang="zh-CN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200150"/>
            <a:ext cx="1905000" cy="337185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EC9C9-58B4-46D4-B027-050E253E7C7D}" type="datetimeFigureOut">
              <a:rPr lang="zh-CN" altLang="en-US" smtClean="0"/>
              <a:pPr/>
              <a:t>2024/3/4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5B126-FC01-4234-855C-FC8E07B67063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200150"/>
            <a:ext cx="5715000" cy="3371850"/>
          </a:xfrm>
        </p:spPr>
        <p:txBody>
          <a:bodyPr vert="horz"/>
          <a:lstStyle/>
          <a:p>
            <a:pPr lvl="0" eaLnBrk="1" latinLnBrk="0" hangingPunct="1"/>
            <a:r>
              <a:rPr lang="en-US" altLang="zh-CN" smtClean="0"/>
              <a:t>Click to edit Master text styles</a:t>
            </a:r>
          </a:p>
          <a:p>
            <a:pPr lvl="1" eaLnBrk="1" latinLnBrk="0" hangingPunct="1"/>
            <a:r>
              <a:rPr lang="en-US" altLang="zh-CN" smtClean="0"/>
              <a:t>Second level</a:t>
            </a:r>
          </a:p>
          <a:p>
            <a:pPr lvl="2" eaLnBrk="1" latinLnBrk="0" hangingPunct="1"/>
            <a:r>
              <a:rPr lang="en-US" altLang="zh-CN" smtClean="0"/>
              <a:t>Third level</a:t>
            </a:r>
          </a:p>
          <a:p>
            <a:pPr lvl="3" eaLnBrk="1" latinLnBrk="0" hangingPunct="1"/>
            <a:r>
              <a:rPr lang="en-US" altLang="zh-CN" smtClean="0"/>
              <a:t>Fourth level</a:t>
            </a:r>
          </a:p>
          <a:p>
            <a:pPr lvl="4" eaLnBrk="1" latinLnBrk="0" hangingPunct="1"/>
            <a:r>
              <a:rPr lang="en-US" altLang="zh-CN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675413"/>
            <a:ext cx="7315200" cy="391716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altLang="zh-CN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084369"/>
            <a:ext cx="7315200" cy="51435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EC9C9-58B4-46D4-B027-050E253E7C7D}" type="datetimeFigureOut">
              <a:rPr lang="zh-CN" altLang="en-US" smtClean="0"/>
              <a:pPr/>
              <a:t>2024/3/4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4629150"/>
            <a:ext cx="3886200" cy="342900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4656582"/>
            <a:ext cx="457200" cy="342900"/>
          </a:xfrm>
        </p:spPr>
        <p:txBody>
          <a:bodyPr/>
          <a:lstStyle/>
          <a:p>
            <a:fld id="{4AD5B126-FC01-4234-855C-FC8E07B67063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3512666"/>
            <a:ext cx="9006840" cy="6858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9" y="3487856"/>
            <a:ext cx="9006639" cy="3428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1" y="3579919"/>
            <a:ext cx="9006637" cy="3660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9" y="50007"/>
            <a:ext cx="9001873" cy="3436144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altLang="zh-CN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52316"/>
            <a:ext cx="9013372" cy="5020056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05979"/>
            <a:ext cx="7772400" cy="85725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altLang="zh-CN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085850"/>
            <a:ext cx="7772400" cy="3429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altLang="zh-CN" smtClean="0"/>
              <a:t>Click to edit Master text styles</a:t>
            </a:r>
          </a:p>
          <a:p>
            <a:pPr lvl="1" eaLnBrk="1" latinLnBrk="0" hangingPunct="1"/>
            <a:r>
              <a:rPr kumimoji="0" lang="en-US" altLang="zh-CN" smtClean="0"/>
              <a:t>Second level</a:t>
            </a:r>
          </a:p>
          <a:p>
            <a:pPr lvl="2" eaLnBrk="1" latinLnBrk="0" hangingPunct="1"/>
            <a:r>
              <a:rPr kumimoji="0" lang="en-US" altLang="zh-CN" smtClean="0"/>
              <a:t>Third level</a:t>
            </a:r>
          </a:p>
          <a:p>
            <a:pPr lvl="3" eaLnBrk="1" latinLnBrk="0" hangingPunct="1"/>
            <a:r>
              <a:rPr kumimoji="0" lang="en-US" altLang="zh-CN" smtClean="0"/>
              <a:t>Fourth level</a:t>
            </a:r>
          </a:p>
          <a:p>
            <a:pPr lvl="4" eaLnBrk="1" latinLnBrk="0" hangingPunct="1"/>
            <a:r>
              <a:rPr kumimoji="0" lang="en-US" altLang="zh-CN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4643437"/>
            <a:ext cx="2476500" cy="357188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8DEC9C9-58B4-46D4-B027-050E253E7C7D}" type="datetimeFigureOut">
              <a:rPr lang="zh-CN" altLang="en-US" smtClean="0"/>
              <a:pPr/>
              <a:t>2024/3/4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4629150"/>
            <a:ext cx="3962400" cy="3429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4657725"/>
            <a:ext cx="457200" cy="3429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4AD5B126-FC01-4234-855C-FC8E07B6706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endParaRPr lang="en-US" altLang="zh-CN" dirty="0" smtClean="0"/>
          </a:p>
          <a:p>
            <a:endParaRPr lang="en-US" altLang="zh-CN" dirty="0" smtClean="0"/>
          </a:p>
          <a:p>
            <a:r>
              <a:rPr lang="en-US" altLang="zh-CN" b="1" dirty="0" smtClean="0"/>
              <a:t>2024</a:t>
            </a:r>
            <a:r>
              <a:rPr lang="zh-CN" altLang="en-US" b="1" dirty="0" smtClean="0"/>
              <a:t>年</a:t>
            </a:r>
            <a:r>
              <a:rPr lang="en-US" altLang="zh-CN" b="1" dirty="0" smtClean="0"/>
              <a:t>3</a:t>
            </a:r>
            <a:r>
              <a:rPr lang="zh-CN" altLang="en-US" b="1" dirty="0" smtClean="0"/>
              <a:t>月</a:t>
            </a:r>
            <a:endParaRPr lang="zh-CN" altLang="en-US" b="1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CN" altLang="en-US" dirty="0" smtClean="0"/>
              <a:t>约翰福音第四章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09550"/>
            <a:ext cx="7772400" cy="762000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zh-CN" altLang="en-US" sz="3200" dirty="0" smtClean="0"/>
              <a:t>约翰福音</a:t>
            </a:r>
            <a:r>
              <a:rPr lang="en-US" altLang="zh-CN" sz="3200" dirty="0" smtClean="0"/>
              <a:t>4</a:t>
            </a:r>
            <a:r>
              <a:rPr lang="zh-CN" altLang="en-US" sz="3200" dirty="0" smtClean="0"/>
              <a:t>：</a:t>
            </a:r>
            <a:r>
              <a:rPr lang="en-US" altLang="zh-CN" sz="3200" dirty="0" smtClean="0"/>
              <a:t>27-40</a:t>
            </a:r>
            <a:endParaRPr lang="zh-CN" alt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81000" y="1123950"/>
            <a:ext cx="8382000" cy="38862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62500" lnSpcReduction="20000"/>
          </a:bodyPr>
          <a:lstStyle/>
          <a:p>
            <a:pPr marL="91440" indent="0">
              <a:lnSpc>
                <a:spcPct val="140000"/>
              </a:lnSpc>
              <a:buNone/>
            </a:pPr>
            <a:r>
              <a:rPr lang="zh-CN" altLang="en-US" sz="600" dirty="0" smtClean="0">
                <a:solidFill>
                  <a:srgbClr val="C00000"/>
                </a:solidFill>
                <a:latin typeface="KaiTi" pitchFamily="49" charset="-122"/>
                <a:ea typeface="KaiTi" pitchFamily="49" charset="-122"/>
              </a:rPr>
              <a:t>   </a:t>
            </a:r>
            <a:endParaRPr lang="en-US" altLang="zh-CN" sz="600" dirty="0" smtClean="0">
              <a:solidFill>
                <a:srgbClr val="C00000"/>
              </a:solidFill>
              <a:latin typeface="KaiTi" pitchFamily="49" charset="-122"/>
              <a:ea typeface="KaiTi" pitchFamily="49" charset="-122"/>
            </a:endParaRPr>
          </a:p>
          <a:p>
            <a:pPr marL="91440" indent="0">
              <a:lnSpc>
                <a:spcPct val="140000"/>
              </a:lnSpc>
              <a:buNone/>
            </a:pPr>
            <a:r>
              <a:rPr lang="zh-CN" altLang="en-US" dirty="0" smtClean="0">
                <a:solidFill>
                  <a:srgbClr val="C00000"/>
                </a:solidFill>
                <a:latin typeface="KaiTi" pitchFamily="49" charset="-122"/>
                <a:ea typeface="KaiTi" pitchFamily="49" charset="-122"/>
              </a:rPr>
              <a:t>    当下门徒回来、就希奇耶稣和一个妇人说话．只是没有人说、你是要甚么．或说、你为甚么和他说话。那妇人就留下水罐子、往城里去、对众人说、你们来看、有一个人将我素来所行的一切事、都给我说出来了、莫非这就是基督么。众人就出城往耶稣那里去。</a:t>
            </a:r>
            <a:endParaRPr lang="en-US" altLang="zh-CN" dirty="0" smtClean="0">
              <a:solidFill>
                <a:srgbClr val="C00000"/>
              </a:solidFill>
              <a:latin typeface="KaiTi" pitchFamily="49" charset="-122"/>
              <a:ea typeface="KaiTi" pitchFamily="49" charset="-122"/>
            </a:endParaRPr>
          </a:p>
          <a:p>
            <a:pPr marL="91440" indent="0">
              <a:lnSpc>
                <a:spcPct val="140000"/>
              </a:lnSpc>
              <a:buNone/>
            </a:pPr>
            <a:r>
              <a:rPr lang="zh-CN" altLang="en-US" dirty="0" smtClean="0">
                <a:solidFill>
                  <a:srgbClr val="C00000"/>
                </a:solidFill>
                <a:latin typeface="KaiTi" pitchFamily="49" charset="-122"/>
                <a:ea typeface="KaiTi" pitchFamily="49" charset="-122"/>
              </a:rPr>
              <a:t>这其间、门徒对耶稣说、拉比、请吃。耶稣说、我有食物吃、是你们不知道的。</a:t>
            </a:r>
            <a:endParaRPr lang="en-US" altLang="zh-CN" dirty="0" smtClean="0">
              <a:solidFill>
                <a:srgbClr val="C00000"/>
              </a:solidFill>
              <a:latin typeface="KaiTi" pitchFamily="49" charset="-122"/>
              <a:ea typeface="KaiTi" pitchFamily="49" charset="-122"/>
            </a:endParaRPr>
          </a:p>
          <a:p>
            <a:pPr marL="91440" indent="0">
              <a:lnSpc>
                <a:spcPct val="140000"/>
              </a:lnSpc>
              <a:buNone/>
            </a:pPr>
            <a:r>
              <a:rPr lang="en-US" altLang="zh-CN" dirty="0" smtClean="0">
                <a:solidFill>
                  <a:srgbClr val="C00000"/>
                </a:solidFill>
                <a:latin typeface="KaiTi" pitchFamily="49" charset="-122"/>
                <a:ea typeface="KaiTi" pitchFamily="49" charset="-122"/>
              </a:rPr>
              <a:t>    </a:t>
            </a:r>
            <a:r>
              <a:rPr lang="zh-CN" altLang="en-US" dirty="0" smtClean="0">
                <a:solidFill>
                  <a:srgbClr val="C00000"/>
                </a:solidFill>
                <a:latin typeface="KaiTi" pitchFamily="49" charset="-122"/>
                <a:ea typeface="KaiTi" pitchFamily="49" charset="-122"/>
              </a:rPr>
              <a:t>门徒就彼此对问说、莫非有人拿甚么给他吃么。</a:t>
            </a:r>
            <a:endParaRPr lang="en-US" altLang="zh-CN" dirty="0" smtClean="0">
              <a:solidFill>
                <a:srgbClr val="C00000"/>
              </a:solidFill>
              <a:latin typeface="KaiTi" pitchFamily="49" charset="-122"/>
              <a:ea typeface="KaiTi" pitchFamily="49" charset="-122"/>
            </a:endParaRPr>
          </a:p>
          <a:p>
            <a:pPr marL="91440" indent="0">
              <a:lnSpc>
                <a:spcPct val="140000"/>
              </a:lnSpc>
              <a:buNone/>
            </a:pPr>
            <a:r>
              <a:rPr lang="zh-CN" altLang="en-US" dirty="0" smtClean="0">
                <a:solidFill>
                  <a:srgbClr val="C00000"/>
                </a:solidFill>
                <a:latin typeface="KaiTi" pitchFamily="49" charset="-122"/>
                <a:ea typeface="KaiTi" pitchFamily="49" charset="-122"/>
              </a:rPr>
              <a:t>    耶稣说、我的食物就是遵行差我来者的旨意、作成他的工。你们岂不说、到收割的时候、还有四个月么．我告诉你们、举目向田观看、庄稼已经熟了、可以收割了。收割的人得工价、积蓄五谷到永生．叫撒种的和收割的一同快乐。俗语说、那人撒种、这人收割、这话可见是真的。我差你们去收你们所没有劳苦的．别人劳苦、你们享受他们所劳苦的。</a:t>
            </a:r>
            <a:endParaRPr lang="en-US" altLang="zh-CN" dirty="0" smtClean="0">
              <a:solidFill>
                <a:srgbClr val="C00000"/>
              </a:solidFill>
              <a:latin typeface="KaiTi" pitchFamily="49" charset="-122"/>
              <a:ea typeface="KaiTi" pitchFamily="49" charset="-122"/>
            </a:endParaRPr>
          </a:p>
          <a:p>
            <a:pPr marL="91440" indent="0">
              <a:lnSpc>
                <a:spcPct val="140000"/>
              </a:lnSpc>
              <a:buNone/>
            </a:pPr>
            <a:r>
              <a:rPr lang="zh-CN" altLang="en-US" dirty="0" smtClean="0">
                <a:solidFill>
                  <a:srgbClr val="C00000"/>
                </a:solidFill>
                <a:latin typeface="KaiTi" pitchFamily="49" charset="-122"/>
                <a:ea typeface="KaiTi" pitchFamily="49" charset="-122"/>
              </a:rPr>
              <a:t>    那城里有好些撒玛利亚人信了耶稣、因为那妇人作见证说、他将我素来所行的一切事、都给我说出来了．于是撒玛利亚人来见耶稣、求他在他们那里住下．他便在那里住了两天。</a:t>
            </a:r>
            <a:endParaRPr lang="zh-CN" altLang="en-US" dirty="0">
              <a:solidFill>
                <a:srgbClr val="C00000"/>
              </a:solidFill>
              <a:latin typeface="KaiTi" pitchFamily="49" charset="-122"/>
              <a:ea typeface="KaiTi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209550"/>
            <a:ext cx="8534400" cy="4648200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pPr>
              <a:buNone/>
            </a:pPr>
            <a:endParaRPr lang="en-US" altLang="zh-CN" sz="1700" dirty="0" smtClean="0"/>
          </a:p>
          <a:p>
            <a:pPr marL="91440" indent="0">
              <a:lnSpc>
                <a:spcPct val="140000"/>
              </a:lnSpc>
              <a:buNone/>
            </a:pPr>
            <a:r>
              <a:rPr lang="zh-CN" altLang="en-US" sz="4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第一组对应：</a:t>
            </a:r>
            <a:r>
              <a:rPr lang="zh-CN" altLang="en-US" sz="44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撒玛利亚妇人</a:t>
            </a:r>
            <a:r>
              <a:rPr lang="zh-CN" altLang="en-US" sz="4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与 </a:t>
            </a:r>
            <a:r>
              <a:rPr lang="en-US" altLang="zh-CN" sz="4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zh-CN" altLang="en-US" sz="44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门徒</a:t>
            </a:r>
            <a:endParaRPr lang="en-US" altLang="zh-CN" sz="4400" b="1" u="sng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91440" indent="0">
              <a:lnSpc>
                <a:spcPct val="140000"/>
              </a:lnSpc>
              <a:buNone/>
            </a:pPr>
            <a:endParaRPr lang="en-US" altLang="zh-CN" sz="1300" dirty="0" smtClean="0"/>
          </a:p>
          <a:p>
            <a:pPr marL="91440" indent="0">
              <a:lnSpc>
                <a:spcPct val="140000"/>
              </a:lnSpc>
              <a:buFont typeface="Wingdings" pitchFamily="2" charset="2"/>
              <a:buChar char="u"/>
            </a:pPr>
            <a:r>
              <a:rPr lang="zh-CN" altLang="en-US" dirty="0" smtClean="0"/>
              <a:t>  撒玛利亚妇人和主耶稣的门徒还有哪些方面是相似的？</a:t>
            </a:r>
            <a:endParaRPr lang="en-US" altLang="zh-CN" dirty="0" smtClean="0"/>
          </a:p>
          <a:p>
            <a:pPr marL="91440" indent="0">
              <a:lnSpc>
                <a:spcPct val="140000"/>
              </a:lnSpc>
              <a:buFont typeface="Wingdings" pitchFamily="2" charset="2"/>
              <a:buChar char="u"/>
            </a:pPr>
            <a:r>
              <a:rPr lang="zh-CN" altLang="en-US" dirty="0" smtClean="0"/>
              <a:t>  你是不是觉得主耶稣与撒玛利亚妇人谈话，和主耶稣与门徒谈话气氛不同？</a:t>
            </a:r>
            <a:endParaRPr lang="en-US" altLang="zh-CN" dirty="0" smtClean="0"/>
          </a:p>
          <a:p>
            <a:pPr marL="91440" indent="0">
              <a:lnSpc>
                <a:spcPct val="140000"/>
              </a:lnSpc>
              <a:buFont typeface="Wingdings" pitchFamily="2" charset="2"/>
              <a:buChar char="u"/>
            </a:pPr>
            <a:r>
              <a:rPr lang="zh-CN" altLang="en-US" dirty="0" smtClean="0"/>
              <a:t>   “只是没有人说”的话，为什么能够明明地写出来？为什么读经的人一点也不感觉奇怪？</a:t>
            </a:r>
            <a:endParaRPr lang="en-US" altLang="zh-CN" dirty="0" smtClean="0"/>
          </a:p>
          <a:p>
            <a:pPr marL="91440" indent="0">
              <a:lnSpc>
                <a:spcPct val="140000"/>
              </a:lnSpc>
              <a:buFont typeface="Wingdings" pitchFamily="2" charset="2"/>
              <a:buChar char="u"/>
            </a:pPr>
            <a:r>
              <a:rPr lang="zh-CN" altLang="en-US" dirty="0" smtClean="0"/>
              <a:t>  安得烈曾称耶稣为“弥赛亚”，  腓力称是“摩西律法上所写的和众先知所记的那一位”，拿但业称“是神的儿子，以色列的王”，他们的认识与撒玛利亚妇人说“莫非这就是基督么”的认识有什么不同？</a:t>
            </a:r>
            <a:endParaRPr lang="en-US" altLang="zh-CN" dirty="0" smtClean="0"/>
          </a:p>
          <a:p>
            <a:pPr marL="91440" indent="0">
              <a:lnSpc>
                <a:spcPct val="140000"/>
              </a:lnSpc>
              <a:buFont typeface="Wingdings" pitchFamily="2" charset="2"/>
              <a:buChar char="u"/>
            </a:pPr>
            <a:r>
              <a:rPr lang="zh-CN" altLang="en-US" dirty="0" smtClean="0"/>
              <a:t>  跟随主的门徒信心被拦阻，常常迟钝的原因有哪些？</a:t>
            </a:r>
            <a:endParaRPr lang="en-US" altLang="zh-CN" dirty="0" smtClean="0"/>
          </a:p>
          <a:p>
            <a:pPr marL="91440" indent="0">
              <a:lnSpc>
                <a:spcPct val="140000"/>
              </a:lnSpc>
              <a:buFont typeface="Wingdings" pitchFamily="2" charset="2"/>
              <a:buChar char="u"/>
            </a:pPr>
            <a:r>
              <a:rPr lang="zh-CN" altLang="en-US" smtClean="0"/>
              <a:t>  神的选民为什么可能是离神反而更远？</a:t>
            </a:r>
            <a:endParaRPr lang="en-US" altLang="zh-CN" dirty="0" smtClean="0"/>
          </a:p>
          <a:p>
            <a:pPr marL="91440" indent="0">
              <a:lnSpc>
                <a:spcPct val="140000"/>
              </a:lnSpc>
              <a:buNone/>
            </a:pPr>
            <a:endParaRPr lang="en-US" altLang="zh-CN" sz="900" dirty="0" smtClean="0"/>
          </a:p>
          <a:p>
            <a:pPr>
              <a:buNone/>
            </a:pP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66750"/>
            <a:ext cx="7772400" cy="472678"/>
          </a:xfrm>
        </p:spPr>
        <p:txBody>
          <a:bodyPr>
            <a:noAutofit/>
          </a:bodyPr>
          <a:lstStyle/>
          <a:p>
            <a:r>
              <a:rPr lang="zh-CN" altLang="en-US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试体会下面经文里的情感</a:t>
            </a:r>
            <a:endParaRPr lang="zh-CN" altLang="en-US" sz="28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81000" y="1276350"/>
            <a:ext cx="8305800" cy="3429000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endParaRPr lang="en-US" altLang="zh-CN" dirty="0" smtClean="0"/>
          </a:p>
          <a:p>
            <a:pPr>
              <a:lnSpc>
                <a:spcPct val="120000"/>
              </a:lnSpc>
              <a:buNone/>
            </a:pPr>
            <a:r>
              <a:rPr lang="en-US" dirty="0" smtClean="0">
                <a:solidFill>
                  <a:srgbClr val="C00000"/>
                </a:solidFill>
              </a:rPr>
              <a:t>32</a:t>
            </a:r>
            <a:r>
              <a:rPr lang="zh-CN" altLang="en-US" dirty="0" smtClean="0">
                <a:solidFill>
                  <a:srgbClr val="C00000"/>
                </a:solidFill>
              </a:rPr>
              <a:t>节“</a:t>
            </a:r>
            <a:r>
              <a:rPr lang="zh-CN" altLang="en-US" b="1" dirty="0" smtClean="0">
                <a:solidFill>
                  <a:srgbClr val="00B050"/>
                </a:solidFill>
              </a:rPr>
              <a:t>我有食物吃，是你们不知道的</a:t>
            </a:r>
            <a:r>
              <a:rPr lang="zh-CN" altLang="en-US" dirty="0" smtClean="0">
                <a:solidFill>
                  <a:srgbClr val="C00000"/>
                </a:solidFill>
              </a:rPr>
              <a:t>”。</a:t>
            </a:r>
            <a:endParaRPr lang="en-US" altLang="zh-CN" dirty="0" smtClean="0">
              <a:solidFill>
                <a:srgbClr val="C00000"/>
              </a:solidFill>
            </a:endParaRPr>
          </a:p>
          <a:p>
            <a:pPr>
              <a:lnSpc>
                <a:spcPct val="120000"/>
              </a:lnSpc>
              <a:buNone/>
            </a:pPr>
            <a:r>
              <a:rPr lang="en-US" dirty="0" smtClean="0">
                <a:solidFill>
                  <a:srgbClr val="C00000"/>
                </a:solidFill>
              </a:rPr>
              <a:t>35</a:t>
            </a:r>
            <a:r>
              <a:rPr lang="zh-CN" altLang="en-US" dirty="0" smtClean="0">
                <a:solidFill>
                  <a:srgbClr val="C00000"/>
                </a:solidFill>
              </a:rPr>
              <a:t>节“我告诉你们，</a:t>
            </a:r>
            <a:r>
              <a:rPr lang="zh-CN" altLang="en-US" b="1" dirty="0" smtClean="0">
                <a:solidFill>
                  <a:srgbClr val="00B050"/>
                </a:solidFill>
              </a:rPr>
              <a:t>举目向田观看，庄稼已经成熟了，可以收割了</a:t>
            </a:r>
            <a:r>
              <a:rPr lang="zh-CN" altLang="en-US" dirty="0" smtClean="0">
                <a:solidFill>
                  <a:srgbClr val="C00000"/>
                </a:solidFill>
              </a:rPr>
              <a:t>。”</a:t>
            </a:r>
            <a:endParaRPr lang="en-US" altLang="zh-CN" dirty="0" smtClean="0">
              <a:solidFill>
                <a:srgbClr val="C00000"/>
              </a:solidFill>
            </a:endParaRPr>
          </a:p>
          <a:p>
            <a:pPr>
              <a:lnSpc>
                <a:spcPct val="120000"/>
              </a:lnSpc>
              <a:buNone/>
            </a:pPr>
            <a:r>
              <a:rPr lang="en-US" dirty="0" smtClean="0">
                <a:solidFill>
                  <a:srgbClr val="C00000"/>
                </a:solidFill>
              </a:rPr>
              <a:t>36</a:t>
            </a:r>
            <a:r>
              <a:rPr lang="zh-CN" altLang="en-US" dirty="0" smtClean="0">
                <a:solidFill>
                  <a:srgbClr val="C00000"/>
                </a:solidFill>
              </a:rPr>
              <a:t>节“收割的人</a:t>
            </a:r>
            <a:r>
              <a:rPr lang="zh-CN" altLang="en-US" b="1" dirty="0" smtClean="0">
                <a:solidFill>
                  <a:srgbClr val="00B050"/>
                </a:solidFill>
              </a:rPr>
              <a:t>得工价</a:t>
            </a:r>
            <a:r>
              <a:rPr lang="zh-CN" altLang="en-US" dirty="0" smtClean="0">
                <a:solidFill>
                  <a:srgbClr val="C00000"/>
                </a:solidFill>
              </a:rPr>
              <a:t>，积蓄五众</a:t>
            </a:r>
            <a:r>
              <a:rPr lang="zh-CN" altLang="en-US" b="1" dirty="0" smtClean="0">
                <a:solidFill>
                  <a:srgbClr val="00B050"/>
                </a:solidFill>
              </a:rPr>
              <a:t>到永生</a:t>
            </a:r>
            <a:r>
              <a:rPr lang="zh-CN" altLang="en-US" dirty="0" smtClean="0">
                <a:solidFill>
                  <a:srgbClr val="C00000"/>
                </a:solidFill>
              </a:rPr>
              <a:t>，叫撒种的和收割的人</a:t>
            </a:r>
            <a:r>
              <a:rPr lang="zh-CN" altLang="en-US" b="1" dirty="0" smtClean="0">
                <a:solidFill>
                  <a:srgbClr val="00B050"/>
                </a:solidFill>
              </a:rPr>
              <a:t>一同快乐</a:t>
            </a:r>
            <a:r>
              <a:rPr lang="zh-CN" altLang="en-US" dirty="0" smtClean="0">
                <a:solidFill>
                  <a:srgbClr val="C00000"/>
                </a:solidFill>
              </a:rPr>
              <a:t>”</a:t>
            </a:r>
            <a:endParaRPr lang="en-US" altLang="zh-CN" dirty="0" smtClean="0">
              <a:solidFill>
                <a:srgbClr val="C00000"/>
              </a:solidFill>
            </a:endParaRPr>
          </a:p>
          <a:p>
            <a:pPr>
              <a:lnSpc>
                <a:spcPct val="120000"/>
              </a:lnSpc>
              <a:buNone/>
            </a:pPr>
            <a:r>
              <a:rPr lang="en-US" dirty="0" smtClean="0">
                <a:solidFill>
                  <a:srgbClr val="C00000"/>
                </a:solidFill>
              </a:rPr>
              <a:t>38</a:t>
            </a:r>
            <a:r>
              <a:rPr lang="zh-CN" altLang="en-US" dirty="0" smtClean="0">
                <a:solidFill>
                  <a:srgbClr val="C00000"/>
                </a:solidFill>
              </a:rPr>
              <a:t>节“</a:t>
            </a:r>
            <a:r>
              <a:rPr lang="en-US" altLang="zh-CN" dirty="0" smtClean="0">
                <a:solidFill>
                  <a:srgbClr val="C00000"/>
                </a:solidFill>
              </a:rPr>
              <a:t>……</a:t>
            </a:r>
            <a:r>
              <a:rPr lang="zh-CN" altLang="en-US" dirty="0" smtClean="0">
                <a:solidFill>
                  <a:srgbClr val="C00000"/>
                </a:solidFill>
              </a:rPr>
              <a:t>别人劳苦，你们</a:t>
            </a:r>
            <a:r>
              <a:rPr lang="zh-CN" altLang="en-US" b="1" dirty="0" smtClean="0">
                <a:solidFill>
                  <a:srgbClr val="00B050"/>
                </a:solidFill>
              </a:rPr>
              <a:t>享受</a:t>
            </a:r>
            <a:r>
              <a:rPr lang="zh-CN" altLang="en-US" dirty="0" smtClean="0">
                <a:solidFill>
                  <a:srgbClr val="C00000"/>
                </a:solidFill>
              </a:rPr>
              <a:t>他们所劳苦的”。</a:t>
            </a:r>
            <a:endParaRPr lang="en-US" altLang="zh-CN" dirty="0" smtClean="0">
              <a:solidFill>
                <a:srgbClr val="C00000"/>
              </a:solidFill>
            </a:endParaRPr>
          </a:p>
          <a:p>
            <a:pPr>
              <a:lnSpc>
                <a:spcPct val="120000"/>
              </a:lnSpc>
              <a:buNone/>
            </a:pPr>
            <a:endParaRPr lang="en-US" altLang="zh-CN" dirty="0" smtClean="0"/>
          </a:p>
          <a:p>
            <a:pPr>
              <a:lnSpc>
                <a:spcPct val="120000"/>
              </a:lnSpc>
              <a:buNone/>
            </a:pPr>
            <a:r>
              <a:rPr lang="zh-CN" altLang="en-US" dirty="0" smtClean="0"/>
              <a:t>注意，</a:t>
            </a:r>
            <a:endParaRPr lang="en-US" altLang="zh-CN" dirty="0" smtClean="0"/>
          </a:p>
          <a:p>
            <a:pPr>
              <a:lnSpc>
                <a:spcPct val="120000"/>
              </a:lnSpc>
              <a:buNone/>
            </a:pPr>
            <a:r>
              <a:rPr lang="en-US" altLang="zh-CN" dirty="0" smtClean="0"/>
              <a:t>1</a:t>
            </a:r>
            <a:r>
              <a:rPr lang="zh-CN" altLang="en-US" dirty="0" smtClean="0"/>
              <a:t>、这些话都是主耶稣对门徒说的，是主耶稣对门徒的教导。</a:t>
            </a:r>
            <a:endParaRPr lang="en-US" altLang="zh-CN" dirty="0" smtClean="0"/>
          </a:p>
          <a:p>
            <a:pPr>
              <a:lnSpc>
                <a:spcPct val="120000"/>
              </a:lnSpc>
              <a:buNone/>
            </a:pPr>
            <a:r>
              <a:rPr lang="en-US" altLang="zh-CN" dirty="0" smtClean="0"/>
              <a:t>2</a:t>
            </a:r>
            <a:r>
              <a:rPr lang="zh-CN" altLang="en-US" dirty="0" smtClean="0"/>
              <a:t>、这些话也是对观福音书中没有的，是</a:t>
            </a:r>
            <a:r>
              <a:rPr lang="en-US" altLang="zh-CN" dirty="0" smtClean="0"/>
              <a:t>《</a:t>
            </a:r>
            <a:r>
              <a:rPr lang="zh-CN" altLang="en-US" dirty="0" smtClean="0"/>
              <a:t>约翰福音</a:t>
            </a:r>
            <a:r>
              <a:rPr lang="en-US" altLang="zh-CN" dirty="0" smtClean="0"/>
              <a:t>》</a:t>
            </a:r>
            <a:r>
              <a:rPr lang="zh-CN" altLang="en-US" dirty="0" smtClean="0"/>
              <a:t>独有的启示。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米勒 撒种者.jp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533400" y="175431"/>
            <a:ext cx="3886200" cy="4756244"/>
          </a:xfrm>
        </p:spPr>
      </p:pic>
      <p:pic>
        <p:nvPicPr>
          <p:cNvPr id="5" name="Picture 4" descr="梵高临摹撒种者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24400" y="133350"/>
            <a:ext cx="3882648" cy="482265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梵高夕阳撒种 .jp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1219200" y="133350"/>
            <a:ext cx="6057110" cy="4865878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285750"/>
            <a:ext cx="8229600" cy="4648200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62500" lnSpcReduction="20000"/>
          </a:bodyPr>
          <a:lstStyle/>
          <a:p>
            <a:pPr>
              <a:buNone/>
            </a:pPr>
            <a:endParaRPr lang="en-US" altLang="zh-CN" sz="600" dirty="0" smtClean="0"/>
          </a:p>
          <a:p>
            <a:pPr marL="91440">
              <a:lnSpc>
                <a:spcPct val="140000"/>
              </a:lnSpc>
              <a:buNone/>
            </a:pPr>
            <a:r>
              <a:rPr lang="zh-CN" altLang="en-US" dirty="0" smtClean="0"/>
              <a:t>一、</a:t>
            </a:r>
            <a:r>
              <a:rPr lang="en-US" altLang="zh-CN" dirty="0" smtClean="0"/>
              <a:t>34</a:t>
            </a:r>
            <a:r>
              <a:rPr lang="zh-CN" altLang="en-US" dirty="0" smtClean="0"/>
              <a:t>节耶稣说“我的食物就是</a:t>
            </a:r>
            <a:r>
              <a:rPr lang="zh-CN" altLang="en-US" b="1" u="sng" dirty="0" smtClean="0"/>
              <a:t>遵行差我来者的旨意</a:t>
            </a:r>
            <a:r>
              <a:rPr lang="zh-CN" altLang="en-US" dirty="0" smtClean="0"/>
              <a:t>、作成他的工”，“遵行差我来者的旨意”是什么意思？</a:t>
            </a:r>
            <a:endParaRPr lang="en-US" altLang="zh-CN" dirty="0" smtClean="0"/>
          </a:p>
          <a:p>
            <a:pPr marL="91440">
              <a:lnSpc>
                <a:spcPct val="140000"/>
              </a:lnSpc>
              <a:buNone/>
            </a:pPr>
            <a:endParaRPr lang="en-US" altLang="zh-CN" sz="700" dirty="0" smtClean="0"/>
          </a:p>
          <a:p>
            <a:pPr marL="91440">
              <a:lnSpc>
                <a:spcPct val="140000"/>
              </a:lnSpc>
              <a:buNone/>
            </a:pPr>
            <a:r>
              <a:rPr lang="zh-CN" altLang="en-US" dirty="0" smtClean="0"/>
              <a:t>二、“旨意”如何“遵行”？</a:t>
            </a:r>
            <a:endParaRPr lang="en-US" altLang="zh-CN" dirty="0" smtClean="0"/>
          </a:p>
          <a:p>
            <a:pPr marL="91440">
              <a:lnSpc>
                <a:spcPct val="140000"/>
              </a:lnSpc>
              <a:buNone/>
            </a:pPr>
            <a:endParaRPr lang="en-US" altLang="zh-CN" sz="600" dirty="0" smtClean="0"/>
          </a:p>
          <a:p>
            <a:pPr marL="91440">
              <a:lnSpc>
                <a:spcPct val="140000"/>
              </a:lnSpc>
              <a:buNone/>
            </a:pPr>
            <a:r>
              <a:rPr lang="zh-CN" altLang="en-US" dirty="0" smtClean="0"/>
              <a:t>三、为什么在</a:t>
            </a:r>
            <a:r>
              <a:rPr lang="en-US" altLang="zh-CN" dirty="0" smtClean="0"/>
              <a:t>34</a:t>
            </a:r>
            <a:r>
              <a:rPr lang="zh-CN" altLang="en-US" dirty="0" smtClean="0"/>
              <a:t>节之后，主耶稣马上提到“举目向田观看，庄稼已经成熟了，可以收割了”这段话？在其他福音书中，主耶稣提到同样的内容是在什么地方？（太</a:t>
            </a:r>
            <a:r>
              <a:rPr lang="en-US" altLang="zh-CN" dirty="0" smtClean="0"/>
              <a:t>9:37-39</a:t>
            </a:r>
            <a:r>
              <a:rPr lang="zh-CN" altLang="en-US" dirty="0" smtClean="0"/>
              <a:t>，路</a:t>
            </a:r>
            <a:r>
              <a:rPr lang="en-US" altLang="zh-CN" dirty="0" smtClean="0"/>
              <a:t>10:3</a:t>
            </a:r>
            <a:r>
              <a:rPr lang="zh-CN" altLang="en-US" dirty="0" smtClean="0"/>
              <a:t>）</a:t>
            </a:r>
            <a:endParaRPr lang="en-US" altLang="zh-CN" dirty="0" smtClean="0"/>
          </a:p>
          <a:p>
            <a:pPr marL="91440">
              <a:lnSpc>
                <a:spcPct val="140000"/>
              </a:lnSpc>
              <a:buNone/>
            </a:pPr>
            <a:endParaRPr lang="en-US" altLang="zh-CN" sz="700" dirty="0" smtClean="0"/>
          </a:p>
          <a:p>
            <a:pPr marL="91440">
              <a:lnSpc>
                <a:spcPct val="140000"/>
              </a:lnSpc>
              <a:buNone/>
            </a:pPr>
            <a:r>
              <a:rPr lang="zh-CN" altLang="en-US" dirty="0" smtClean="0"/>
              <a:t>四、主耶稣说“收割的人得工价、积蓄五谷到永生．叫撒种的和收割的一同快乐”时，结合上下文，看主耶稣的心情是怎样的？这一句在其他福音书中出现过没有？</a:t>
            </a:r>
            <a:endParaRPr lang="en-US" altLang="zh-CN" dirty="0" smtClean="0"/>
          </a:p>
          <a:p>
            <a:pPr marL="91440">
              <a:lnSpc>
                <a:spcPct val="140000"/>
              </a:lnSpc>
              <a:buNone/>
            </a:pPr>
            <a:endParaRPr lang="en-US" altLang="zh-CN" sz="700" dirty="0" smtClean="0"/>
          </a:p>
          <a:p>
            <a:pPr marL="91440">
              <a:lnSpc>
                <a:spcPct val="140000"/>
              </a:lnSpc>
              <a:buNone/>
            </a:pPr>
            <a:r>
              <a:rPr lang="zh-CN" altLang="en-US" dirty="0" smtClean="0"/>
              <a:t>五、“那人撒种，这人收割”，从圣经里想一想，谁是撒种的？这句话叫你联想到圣经中的哪句话？</a:t>
            </a:r>
            <a:endParaRPr lang="en-US" altLang="zh-CN" dirty="0" smtClean="0"/>
          </a:p>
          <a:p>
            <a:pPr marL="91440">
              <a:lnSpc>
                <a:spcPct val="140000"/>
              </a:lnSpc>
              <a:buNone/>
            </a:pPr>
            <a:endParaRPr lang="en-US" altLang="zh-CN" sz="700" dirty="0" smtClean="0"/>
          </a:p>
          <a:p>
            <a:pPr marL="91440">
              <a:lnSpc>
                <a:spcPct val="140000"/>
              </a:lnSpc>
              <a:buNone/>
            </a:pPr>
            <a:r>
              <a:rPr lang="zh-CN" altLang="en-US" dirty="0" smtClean="0"/>
              <a:t>六、主耶稣说“别人劳苦，你们享受他们所劳苦的”，这里为什么用“享受”一词作表达？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7798</TotalTime>
  <Words>1125</Words>
  <Application>Microsoft Office PowerPoint</Application>
  <PresentationFormat>On-screen Show (16:9)</PresentationFormat>
  <Paragraphs>43</Paragraphs>
  <Slides>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Equity</vt:lpstr>
      <vt:lpstr>约翰福音第四章</vt:lpstr>
      <vt:lpstr>约翰福音4：27-40</vt:lpstr>
      <vt:lpstr>Slide 3</vt:lpstr>
      <vt:lpstr>试体会下面经文里的情感</vt:lpstr>
      <vt:lpstr>Slide 5</vt:lpstr>
      <vt:lpstr>Slide 6</vt:lpstr>
      <vt:lpstr>Slide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约翰福音第四章</dc:title>
  <dc:creator>Thinkpad T470s</dc:creator>
  <cp:lastModifiedBy>Thinkpad T470s</cp:lastModifiedBy>
  <cp:revision>52</cp:revision>
  <dcterms:created xsi:type="dcterms:W3CDTF">2024-01-17T16:42:28Z</dcterms:created>
  <dcterms:modified xsi:type="dcterms:W3CDTF">2024-03-04T14:56:58Z</dcterms:modified>
</cp:coreProperties>
</file>