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6" r:id="rId5"/>
    <p:sldId id="260" r:id="rId6"/>
    <p:sldId id="261" r:id="rId7"/>
    <p:sldId id="263" r:id="rId8"/>
    <p:sldId id="264" r:id="rId9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C6D41-524C-4237-AD7A-A3B9FF5A22B8}" type="datetimeFigureOut">
              <a:rPr lang="zh-CN" altLang="en-US" smtClean="0"/>
              <a:pPr/>
              <a:t>2024/3/23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57826-6A34-4261-87EE-54691C5332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84CA8-5FD5-4C75-BB75-A00BA82605A5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1E59-5A87-4D8A-BB32-82B4DA5C15C3}" type="datetimeFigureOut">
              <a:rPr lang="zh-CN" altLang="en-US" smtClean="0"/>
              <a:pPr/>
              <a:t>2024/3/23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F9C4C19-37BF-4F92-9309-7938B130A4B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1E59-5A87-4D8A-BB32-82B4DA5C15C3}" type="datetimeFigureOut">
              <a:rPr lang="zh-CN" altLang="en-US" smtClean="0"/>
              <a:pPr/>
              <a:t>2024/3/23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4C19-37BF-4F92-9309-7938B130A4B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1E59-5A87-4D8A-BB32-82B4DA5C15C3}" type="datetimeFigureOut">
              <a:rPr lang="zh-CN" altLang="en-US" smtClean="0"/>
              <a:pPr/>
              <a:t>2024/3/23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4C19-37BF-4F92-9309-7938B130A4B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1E59-5A87-4D8A-BB32-82B4DA5C15C3}" type="datetimeFigureOut">
              <a:rPr lang="zh-CN" altLang="en-US" smtClean="0"/>
              <a:pPr/>
              <a:t>2024/3/23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4C19-37BF-4F92-9309-7938B130A4B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1E59-5A87-4D8A-BB32-82B4DA5C15C3}" type="datetimeFigureOut">
              <a:rPr lang="zh-CN" altLang="en-US" smtClean="0"/>
              <a:pPr/>
              <a:t>2024/3/23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9F9C4C19-37BF-4F92-9309-7938B130A4B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1E59-5A87-4D8A-BB32-82B4DA5C15C3}" type="datetimeFigureOut">
              <a:rPr lang="zh-CN" altLang="en-US" smtClean="0"/>
              <a:pPr/>
              <a:t>2024/3/23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4C19-37BF-4F92-9309-7938B130A4B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1E59-5A87-4D8A-BB32-82B4DA5C15C3}" type="datetimeFigureOut">
              <a:rPr lang="zh-CN" altLang="en-US" smtClean="0"/>
              <a:pPr/>
              <a:t>2024/3/23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4C19-37BF-4F92-9309-7938B130A4B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1E59-5A87-4D8A-BB32-82B4DA5C15C3}" type="datetimeFigureOut">
              <a:rPr lang="zh-CN" altLang="en-US" smtClean="0"/>
              <a:pPr/>
              <a:t>2024/3/23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4C19-37BF-4F92-9309-7938B130A4B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1E59-5A87-4D8A-BB32-82B4DA5C15C3}" type="datetimeFigureOut">
              <a:rPr lang="zh-CN" altLang="en-US" smtClean="0"/>
              <a:pPr/>
              <a:t>2024/3/23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4C19-37BF-4F92-9309-7938B130A4B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1E59-5A87-4D8A-BB32-82B4DA5C15C3}" type="datetimeFigureOut">
              <a:rPr lang="zh-CN" altLang="en-US" smtClean="0"/>
              <a:pPr/>
              <a:t>2024/3/23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C4C19-37BF-4F92-9309-7938B130A4B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91E59-5A87-4D8A-BB32-82B4DA5C15C3}" type="datetimeFigureOut">
              <a:rPr lang="zh-CN" altLang="en-US" smtClean="0"/>
              <a:pPr/>
              <a:t>2024/3/23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9F9C4C19-37BF-4F92-9309-7938B130A4B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5991E59-5A87-4D8A-BB32-82B4DA5C15C3}" type="datetimeFigureOut">
              <a:rPr lang="zh-CN" altLang="en-US" smtClean="0"/>
              <a:pPr/>
              <a:t>2024/3/23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F9C4C19-37BF-4F92-9309-7938B130A4B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b="1" dirty="0" smtClean="0"/>
              <a:t>2024</a:t>
            </a:r>
            <a:r>
              <a:rPr lang="zh-CN" altLang="en-US" b="1" dirty="0" smtClean="0"/>
              <a:t>年</a:t>
            </a:r>
            <a:r>
              <a:rPr lang="en-US" altLang="zh-CN" b="1" dirty="0" smtClean="0"/>
              <a:t>3</a:t>
            </a:r>
            <a:r>
              <a:rPr lang="zh-CN" altLang="en-US" b="1" dirty="0" smtClean="0"/>
              <a:t>月</a:t>
            </a:r>
            <a:endParaRPr lang="zh-CN" alt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约翰福音第四章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979"/>
            <a:ext cx="8077200" cy="68937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zh-CN" altLang="en-US" dirty="0" smtClean="0"/>
              <a:t>约翰福音</a:t>
            </a:r>
            <a:r>
              <a:rPr lang="en-US" altLang="zh-CN" dirty="0" smtClean="0"/>
              <a:t>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46-54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085850"/>
            <a:ext cx="8153400" cy="3619500"/>
          </a:xfrm>
        </p:spPr>
        <p:txBody>
          <a:bodyPr>
            <a:normAutofit fontScale="62500" lnSpcReduction="20000"/>
          </a:bodyPr>
          <a:lstStyle/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        耶稣又到了加利利的迦拿、就是他从前变水为酒的地方．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>
                <a:solidFill>
                  <a:srgbClr val="C00000"/>
                </a:solidFill>
              </a:rPr>
              <a:t>        </a:t>
            </a:r>
            <a:r>
              <a:rPr lang="zh-CN" altLang="en-US" dirty="0" smtClean="0">
                <a:solidFill>
                  <a:srgbClr val="C00000"/>
                </a:solidFill>
              </a:rPr>
              <a:t>有一个大臣、他的儿子在迦百农患病。他听见耶稣从犹太到了加利利、就来见他、求他下去医治他的儿子．因为他儿子快要死了。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        耶稣就对他说、若不看见神迹奇事、你们总是不信。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        那大臣说、先生、求你趁着我的孩子还没有死、就下去。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        耶稣对他说、回去吧．你的儿子活了。那人信耶稣所说的话、就</a:t>
            </a:r>
            <a:r>
              <a:rPr lang="zh-CN" altLang="en-US" dirty="0" smtClean="0"/>
              <a:t>回</a:t>
            </a:r>
            <a:r>
              <a:rPr lang="zh-CN" altLang="en-US" dirty="0" smtClean="0"/>
              <a:t>去</a:t>
            </a:r>
            <a:r>
              <a:rPr lang="en-US" altLang="zh-CN" dirty="0" smtClean="0">
                <a:solidFill>
                  <a:srgbClr val="C00000"/>
                </a:solidFill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</a:rPr>
              <a:t>离开</a:t>
            </a:r>
            <a:r>
              <a:rPr lang="en-US" altLang="zh-CN" dirty="0" smtClean="0">
                <a:solidFill>
                  <a:srgbClr val="C00000"/>
                </a:solidFill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了</a:t>
            </a:r>
            <a:r>
              <a:rPr lang="zh-CN" altLang="en-US" dirty="0" smtClean="0">
                <a:solidFill>
                  <a:srgbClr val="C00000"/>
                </a:solidFill>
              </a:rPr>
              <a:t>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        正下去的时候、他的仆人迎见他、说他的儿子活了。他就问甚么时候见好的。他们说、昨日未时热就退了。他便知道这正是耶稣对他说你儿子活了的时候、他自己和全家就都信了。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solidFill>
                  <a:srgbClr val="C00000"/>
                </a:solidFill>
              </a:rPr>
              <a:t>        这是耶稣在加利利行的第二件神迹、是他从犹太回去以后行的。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09550"/>
            <a:ext cx="8458200" cy="464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b="1" dirty="0" smtClean="0"/>
              <a:t>	</a:t>
            </a:r>
            <a:r>
              <a:rPr lang="zh-CN" altLang="en-US" b="1" dirty="0" smtClean="0"/>
              <a:t>地点：加利利的迦拿</a:t>
            </a:r>
            <a:endParaRPr lang="en-US" altLang="zh-CN" b="1" dirty="0" smtClean="0"/>
          </a:p>
          <a:p>
            <a:pPr>
              <a:lnSpc>
                <a:spcPct val="140000"/>
              </a:lnSpc>
              <a:buNone/>
            </a:pPr>
            <a:r>
              <a:rPr lang="zh-CN" altLang="en-US" dirty="0" smtClean="0"/>
              <a:t>       </a:t>
            </a:r>
            <a:r>
              <a:rPr lang="en-US" altLang="zh-CN" dirty="0" smtClean="0"/>
              <a:t>	</a:t>
            </a:r>
            <a:r>
              <a:rPr lang="zh-CN" altLang="en-US" dirty="0" smtClean="0"/>
              <a:t> 为什么约翰要特别指出“变水为酒”那件事？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   	</a:t>
            </a:r>
            <a:r>
              <a:rPr lang="zh-CN" altLang="en-US" dirty="0" smtClean="0"/>
              <a:t>你注意到这一章里，很强调地点吗？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zh-CN" altLang="en-US" b="1" dirty="0" smtClean="0"/>
              <a:t>人物：大臣</a:t>
            </a:r>
            <a:endParaRPr lang="en-US" altLang="zh-CN" b="1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    	 </a:t>
            </a:r>
            <a:r>
              <a:rPr lang="zh-CN" altLang="en-US" dirty="0" smtClean="0"/>
              <a:t>请问，他是犹太人还是外邦人？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    	 </a:t>
            </a:r>
            <a:r>
              <a:rPr lang="zh-CN" altLang="en-US" dirty="0" smtClean="0"/>
              <a:t>他为什么会找耶稣来帮助？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     	</a:t>
            </a:r>
            <a:r>
              <a:rPr lang="zh-CN" altLang="en-US" dirty="0" smtClean="0"/>
              <a:t>你知道迦</a:t>
            </a:r>
            <a:r>
              <a:rPr lang="zh-CN" altLang="en-US" dirty="0" smtClean="0"/>
              <a:t>百</a:t>
            </a:r>
            <a:r>
              <a:rPr lang="zh-CN" altLang="en-US" dirty="0" smtClean="0"/>
              <a:t>农在哪里？迦拿在哪里？两地相隔远吗？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</a:t>
            </a:r>
            <a:r>
              <a:rPr lang="zh-CN" altLang="en-US" b="1" dirty="0" smtClean="0"/>
              <a:t>事件：大臣求主医治他的重病之子</a:t>
            </a:r>
            <a:endParaRPr lang="en-US" altLang="zh-CN" b="1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	</a:t>
            </a:r>
            <a:r>
              <a:rPr lang="zh-CN" altLang="en-US" dirty="0" smtClean="0"/>
              <a:t>谁先讲话？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	</a:t>
            </a:r>
            <a:r>
              <a:rPr lang="zh-CN" altLang="en-US" dirty="0" smtClean="0"/>
              <a:t>主耶稣说的是什么？耶稣为什么这样说？</a:t>
            </a:r>
            <a:endParaRPr lang="en-US" altLang="zh-CN" dirty="0" smtClean="0"/>
          </a:p>
          <a:p>
            <a:pPr>
              <a:lnSpc>
                <a:spcPct val="140000"/>
              </a:lnSpc>
              <a:buNone/>
            </a:pPr>
            <a:r>
              <a:rPr lang="en-US" altLang="zh-CN" dirty="0" smtClean="0"/>
              <a:t>		</a:t>
            </a:r>
            <a:r>
              <a:rPr lang="zh-CN" altLang="en-US" dirty="0" smtClean="0"/>
              <a:t>在此，人家是来求医治的，主耶稣为何要谈信心？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拿因 迦拿 迦百农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514600" y="184785"/>
            <a:ext cx="4190999" cy="479520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534400" cy="464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2000" dirty="0" smtClean="0"/>
              <a:t>主</a:t>
            </a:r>
            <a:r>
              <a:rPr lang="zh-CN" altLang="en-US" sz="2000" dirty="0" smtClean="0"/>
              <a:t>的“</a:t>
            </a:r>
            <a:r>
              <a:rPr lang="zh-CN" altLang="en-US" sz="2000" b="1" dirty="0" smtClean="0"/>
              <a:t>话”</a:t>
            </a:r>
            <a:r>
              <a:rPr lang="zh-CN" altLang="en-US" sz="2000" dirty="0" smtClean="0"/>
              <a:t>：</a:t>
            </a:r>
            <a:r>
              <a:rPr lang="zh-CN" altLang="en-US" sz="2000" dirty="0" smtClean="0"/>
              <a:t>离去吧，你的儿子活了。</a:t>
            </a:r>
            <a:r>
              <a:rPr lang="en-US" altLang="zh-CN" sz="2000" dirty="0" smtClean="0"/>
              <a:t>【</a:t>
            </a:r>
            <a:r>
              <a:rPr lang="zh-CN" altLang="en-US" sz="2000" dirty="0" smtClean="0"/>
              <a:t>现在时，表示你的儿子现在活了</a:t>
            </a:r>
            <a:r>
              <a:rPr lang="en-US" altLang="zh-CN" sz="2000" dirty="0" smtClean="0"/>
              <a:t>】</a:t>
            </a:r>
          </a:p>
          <a:p>
            <a:pPr marL="91440" indent="0">
              <a:lnSpc>
                <a:spcPct val="120000"/>
              </a:lnSpc>
              <a:buNone/>
            </a:pPr>
            <a:endParaRPr lang="en-US" altLang="zh-CN" sz="2000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2000" dirty="0" smtClean="0"/>
              <a:t>那人信耶稣所说</a:t>
            </a:r>
            <a:r>
              <a:rPr lang="zh-CN" altLang="en-US" sz="2000" dirty="0" smtClean="0"/>
              <a:t>的“</a:t>
            </a:r>
            <a:r>
              <a:rPr lang="zh-CN" altLang="en-US" sz="2000" b="1" dirty="0" smtClean="0"/>
              <a:t>话”</a:t>
            </a:r>
            <a:r>
              <a:rPr lang="zh-CN" altLang="en-US" sz="2000" dirty="0" smtClean="0"/>
              <a:t>，</a:t>
            </a:r>
            <a:r>
              <a:rPr lang="zh-CN" altLang="en-US" sz="2000" dirty="0" smtClean="0"/>
              <a:t>就离去了。</a:t>
            </a:r>
            <a:r>
              <a:rPr lang="en-US" altLang="zh-CN" sz="2000" dirty="0" smtClean="0"/>
              <a:t>【</a:t>
            </a:r>
            <a:r>
              <a:rPr lang="zh-CN" altLang="en-US" sz="2000" dirty="0" smtClean="0"/>
              <a:t>信：相信，信靠，信托</a:t>
            </a:r>
            <a:r>
              <a:rPr lang="en-US" altLang="zh-CN" sz="2000" dirty="0" smtClean="0"/>
              <a:t>】</a:t>
            </a:r>
            <a:r>
              <a:rPr lang="zh-CN" altLang="en-US" sz="2000" dirty="0" smtClean="0"/>
              <a:t>；</a:t>
            </a:r>
            <a:endParaRPr lang="en-US" altLang="zh-CN" sz="2000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sz="2000" dirty="0" smtClean="0"/>
              <a:t>	</a:t>
            </a:r>
            <a:r>
              <a:rPr lang="en-US" altLang="zh-CN" sz="2000" dirty="0" smtClean="0"/>
              <a:t>			              </a:t>
            </a:r>
            <a:r>
              <a:rPr lang="en-US" altLang="zh-CN" sz="2000" dirty="0" smtClean="0"/>
              <a:t>【</a:t>
            </a:r>
            <a:r>
              <a:rPr lang="zh-CN" altLang="en-US" sz="2000" dirty="0" smtClean="0"/>
              <a:t>话：</a:t>
            </a:r>
            <a:r>
              <a:rPr lang="en-US" altLang="zh-CN" sz="2000" dirty="0" smtClean="0"/>
              <a:t>Logos</a:t>
            </a:r>
            <a:r>
              <a:rPr lang="zh-CN" altLang="en-US" sz="2000" dirty="0" smtClean="0"/>
              <a:t>，道</a:t>
            </a:r>
            <a:r>
              <a:rPr lang="en-US" altLang="zh-CN" sz="2000" dirty="0" smtClean="0"/>
              <a:t>】</a:t>
            </a:r>
          </a:p>
          <a:p>
            <a:pPr marL="91440" indent="0">
              <a:lnSpc>
                <a:spcPct val="120000"/>
              </a:lnSpc>
              <a:buNone/>
            </a:pPr>
            <a:endParaRPr lang="en-US" altLang="zh-CN" sz="2000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2000" dirty="0" smtClean="0"/>
              <a:t>请</a:t>
            </a:r>
            <a:r>
              <a:rPr lang="zh-CN" altLang="en-US" sz="2000" dirty="0" smtClean="0"/>
              <a:t>问，这人对主耶稣的信心是否可靠？</a:t>
            </a:r>
            <a:endParaRPr lang="en-US" altLang="zh-CN" sz="2000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2000" dirty="0" smtClean="0"/>
              <a:t>你如何判断？依据是什么？</a:t>
            </a:r>
            <a:endParaRPr lang="en-US" altLang="zh-CN" sz="2000" dirty="0" smtClean="0"/>
          </a:p>
          <a:p>
            <a:pPr marL="91440" indent="0">
              <a:lnSpc>
                <a:spcPct val="120000"/>
              </a:lnSpc>
              <a:buNone/>
            </a:pPr>
            <a:endParaRPr lang="en-US" altLang="zh-CN" sz="2000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2000" dirty="0" smtClean="0">
                <a:latin typeface="KaiTi" pitchFamily="49" charset="-122"/>
                <a:ea typeface="KaiTi" pitchFamily="49" charset="-122"/>
              </a:rPr>
              <a:t>（答</a:t>
            </a:r>
            <a:r>
              <a:rPr lang="zh-CN" altLang="en-US" sz="2000" dirty="0" smtClean="0">
                <a:latin typeface="KaiTi" pitchFamily="49" charset="-122"/>
                <a:ea typeface="KaiTi" pitchFamily="49" charset="-122"/>
              </a:rPr>
              <a:t>案请在后面</a:t>
            </a:r>
            <a:r>
              <a:rPr lang="en-US" altLang="zh-CN" sz="2000" dirty="0" smtClean="0">
                <a:latin typeface="KaiTi" pitchFamily="49" charset="-122"/>
                <a:ea typeface="KaiTi" pitchFamily="49" charset="-122"/>
              </a:rPr>
              <a:t>51-53</a:t>
            </a:r>
            <a:r>
              <a:rPr lang="zh-CN" altLang="en-US" sz="2000" dirty="0" smtClean="0">
                <a:latin typeface="KaiTi" pitchFamily="49" charset="-122"/>
                <a:ea typeface="KaiTi" pitchFamily="49" charset="-122"/>
              </a:rPr>
              <a:t>节的经文里查</a:t>
            </a:r>
            <a:r>
              <a:rPr lang="zh-CN" altLang="en-US" sz="2000" dirty="0" smtClean="0">
                <a:latin typeface="KaiTi" pitchFamily="49" charset="-122"/>
                <a:ea typeface="KaiTi" pitchFamily="49" charset="-122"/>
              </a:rPr>
              <a:t>找）</a:t>
            </a:r>
            <a:endParaRPr lang="en-US" altLang="zh-CN" sz="2000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534400" cy="464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2000" dirty="0" smtClean="0"/>
              <a:t>答案：</a:t>
            </a:r>
            <a:endParaRPr lang="en-US" altLang="zh-CN" sz="2000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sz="2000" dirty="0" smtClean="0"/>
              <a:t>	</a:t>
            </a:r>
            <a:r>
              <a:rPr lang="zh-CN" altLang="en-US" sz="2000" dirty="0" smtClean="0"/>
              <a:t>就算大臣听到耶稣到了迦拿的消息之时，正是他儿子重病之时，他从迦百农赶到迦拿也需要一天时间。</a:t>
            </a:r>
            <a:endParaRPr lang="en-US" altLang="zh-CN" sz="2000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sz="2000" dirty="0" smtClean="0"/>
              <a:t>	</a:t>
            </a:r>
            <a:r>
              <a:rPr lang="zh-CN" altLang="en-US" sz="2000" dirty="0" smtClean="0"/>
              <a:t>未时，下午</a:t>
            </a:r>
            <a:r>
              <a:rPr lang="en-US" altLang="zh-CN" sz="2000" dirty="0" smtClean="0"/>
              <a:t>1</a:t>
            </a:r>
            <a:r>
              <a:rPr lang="zh-CN" altLang="en-US" sz="2000" dirty="0" smtClean="0"/>
              <a:t>：</a:t>
            </a:r>
            <a:r>
              <a:rPr lang="en-US" altLang="zh-CN" sz="2000" dirty="0" smtClean="0"/>
              <a:t>00-3</a:t>
            </a:r>
            <a:r>
              <a:rPr lang="zh-CN" altLang="en-US" sz="2000" dirty="0" smtClean="0"/>
              <a:t>：</a:t>
            </a:r>
            <a:r>
              <a:rPr lang="en-US" altLang="zh-CN" sz="2000" dirty="0" smtClean="0"/>
              <a:t>00.</a:t>
            </a:r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sz="2000" dirty="0" smtClean="0"/>
              <a:t>	</a:t>
            </a:r>
            <a:r>
              <a:rPr lang="zh-CN" altLang="en-US" sz="2000" dirty="0" smtClean="0"/>
              <a:t>大臣听见主耶稣的话，他因信主的话，就安心地留在迦百农。第二天再动身赶回。应该在下午走到迦百农城。快到家时遇见仆人，得知儿子病好的时间正是昨天主耶稣应许的时候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 marL="91440" indent="0">
              <a:lnSpc>
                <a:spcPct val="120000"/>
              </a:lnSpc>
              <a:buNone/>
            </a:pPr>
            <a:endParaRPr lang="en-US" altLang="zh-CN" sz="2000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2000" dirty="0" smtClean="0"/>
              <a:t>所</a:t>
            </a:r>
            <a:r>
              <a:rPr lang="zh-CN" altLang="en-US" sz="2000" dirty="0" smtClean="0"/>
              <a:t>以，这位大臣不是因“神迹”而信的，乃是因耶稣的“话”而信的。</a:t>
            </a:r>
            <a:endParaRPr lang="en-US" altLang="zh-CN" sz="20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534400" cy="4724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indent="0">
              <a:lnSpc>
                <a:spcPct val="140000"/>
              </a:lnSpc>
              <a:buNone/>
            </a:pPr>
            <a:endParaRPr lang="en-US" altLang="zh-CN" b="1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b="1" dirty="0" smtClean="0"/>
              <a:t>一、全卷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约翰福音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中，预表结构部分，有主耶稣事工中最大的满足：</a:t>
            </a:r>
            <a:endParaRPr lang="en-US" altLang="zh-CN" b="1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/>
              <a:t>撒玛利亚妇人满足了主。</a:t>
            </a: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/>
              <a:t>迦百农的大臣，也满足了主心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b="1" dirty="0" smtClean="0"/>
              <a:t>二、环形结构</a:t>
            </a:r>
            <a:endParaRPr lang="en-US" altLang="zh-CN" b="1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/>
              <a:t>在远离耶路撒冷的地方，主耶稣得着了真心信靠他的人。主说“我的食物就是遵行差我来者的旨意，做成他的工”，在从迦拿到迦拿这个环形结构中，主耶稣的事工，是一个圆满的环。</a:t>
            </a: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/>
              <a:t>在约翰福音预表结构的部分：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43</a:t>
            </a:r>
            <a:r>
              <a:rPr lang="zh-CN" altLang="en-US" dirty="0" smtClean="0"/>
              <a:t>主耶稣带门徒往加利利去，</a:t>
            </a:r>
            <a:r>
              <a:rPr lang="en-US" altLang="zh-CN" dirty="0" smtClean="0"/>
              <a:t>4</a:t>
            </a:r>
            <a:r>
              <a:rPr lang="zh-CN" altLang="en-US" dirty="0" smtClean="0"/>
              <a:t>：</a:t>
            </a:r>
            <a:r>
              <a:rPr lang="en-US" altLang="zh-CN" dirty="0" smtClean="0"/>
              <a:t>54</a:t>
            </a:r>
            <a:r>
              <a:rPr lang="zh-CN" altLang="en-US" dirty="0" smtClean="0"/>
              <a:t>“这是耶稣在加利利行的第二件神迹，是从犹太回去以后行的”，又形成一个完成的环。</a:t>
            </a: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dirty="0" smtClean="0"/>
              <a:t>环形加</a:t>
            </a:r>
            <a:r>
              <a:rPr lang="zh-CN" altLang="en-US" dirty="0" smtClean="0"/>
              <a:t>利利</a:t>
            </a:r>
            <a:r>
              <a:rPr lang="zh-CN" altLang="en-US" dirty="0" smtClean="0"/>
              <a:t>湖岂</a:t>
            </a:r>
            <a:r>
              <a:rPr lang="zh-CN" altLang="en-US" dirty="0" smtClean="0"/>
              <a:t>是偶然的？</a:t>
            </a: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endParaRPr lang="en-US" altLang="zh-CN" sz="700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b="1" dirty="0" smtClean="0"/>
              <a:t>三，在远离耶路撒冷的加</a:t>
            </a:r>
            <a:r>
              <a:rPr lang="zh-CN" altLang="en-US" b="1" dirty="0" smtClean="0"/>
              <a:t>利</a:t>
            </a:r>
            <a:r>
              <a:rPr lang="zh-CN" altLang="en-US" b="1" dirty="0" smtClean="0"/>
              <a:t>利，记载下主耶稣的两</a:t>
            </a:r>
            <a:r>
              <a:rPr lang="zh-CN" altLang="en-US" b="1" dirty="0" smtClean="0"/>
              <a:t>件神迹：</a:t>
            </a:r>
            <a:endParaRPr lang="en-US" altLang="zh-CN" b="1" dirty="0" smtClean="0"/>
          </a:p>
          <a:p>
            <a:pPr indent="0">
              <a:lnSpc>
                <a:spcPct val="14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、水变酒，向门徒显出主耶稣的荣耀来。</a:t>
            </a: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、医治大臣之子，向犹太人显</a:t>
            </a:r>
            <a:r>
              <a:rPr lang="zh-CN" altLang="en-US" dirty="0" smtClean="0"/>
              <a:t>出</a:t>
            </a:r>
            <a:r>
              <a:rPr lang="zh-CN" altLang="en-US" dirty="0" smtClean="0"/>
              <a:t>祂</a:t>
            </a:r>
            <a:r>
              <a:rPr lang="zh-CN" altLang="en-US" dirty="0" smtClean="0"/>
              <a:t>的神的作为来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534400" cy="4495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主耶稣医治大臣之子的结构</a:t>
            </a:r>
            <a:endParaRPr lang="en-US" altLang="zh-CN" sz="2000" u="sng" dirty="0" smtClean="0"/>
          </a:p>
          <a:p>
            <a:pPr marL="91440" indent="0">
              <a:lnSpc>
                <a:spcPct val="120000"/>
              </a:lnSpc>
              <a:buNone/>
            </a:pPr>
            <a:endParaRPr lang="en-US" altLang="zh-CN" sz="2000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sz="2000" dirty="0" smtClean="0"/>
              <a:t>46</a:t>
            </a:r>
            <a:r>
              <a:rPr lang="zh-CN" altLang="en-US" sz="2000" dirty="0" smtClean="0"/>
              <a:t>节  主耶稣到了加利利，是主第一次行神迹的地方</a:t>
            </a:r>
            <a:endParaRPr lang="en-US" altLang="zh-CN" sz="2000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sz="2000" dirty="0" smtClean="0"/>
              <a:t>        47-48</a:t>
            </a:r>
            <a:r>
              <a:rPr lang="zh-CN" altLang="en-US" sz="2000" dirty="0" smtClean="0"/>
              <a:t>节  大臣儿子病危求主医治，主说 若不看见神迹，你们总是不信</a:t>
            </a:r>
            <a:endParaRPr lang="en-US" altLang="zh-CN" sz="2000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sz="2000" dirty="0" smtClean="0"/>
              <a:t>                       49</a:t>
            </a:r>
            <a:r>
              <a:rPr lang="zh-CN" altLang="en-US" sz="2000" dirty="0" smtClean="0"/>
              <a:t>节 大臣肯求医治，趁着儿子还未死</a:t>
            </a:r>
            <a:endParaRPr lang="en-US" altLang="zh-CN" sz="2000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sz="2000" dirty="0" smtClean="0"/>
              <a:t>                                    50</a:t>
            </a:r>
            <a:r>
              <a:rPr lang="zh-CN" altLang="en-US" sz="2000" dirty="0" smtClean="0"/>
              <a:t>节 主说：你的儿子活了</a:t>
            </a:r>
            <a:endParaRPr lang="en-US" altLang="zh-CN" sz="2000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sz="2000" dirty="0" smtClean="0"/>
              <a:t>                        51</a:t>
            </a:r>
            <a:r>
              <a:rPr lang="zh-CN" altLang="en-US" sz="2000" dirty="0" smtClean="0"/>
              <a:t>节  仆人告诉大臣，他的儿子活了</a:t>
            </a:r>
            <a:endParaRPr lang="en-US" altLang="zh-CN" sz="2000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sz="2000" dirty="0" smtClean="0"/>
              <a:t>         52-53</a:t>
            </a:r>
            <a:r>
              <a:rPr lang="zh-CN" altLang="en-US" sz="2000" dirty="0" smtClean="0"/>
              <a:t>节 大臣问得医治的时间，因主的话成为见证，大臣全家都信了主</a:t>
            </a:r>
            <a:endParaRPr lang="en-US" altLang="zh-CN" sz="2000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sz="2000" dirty="0" smtClean="0"/>
              <a:t>54</a:t>
            </a:r>
            <a:r>
              <a:rPr lang="zh-CN" altLang="en-US" sz="2000" dirty="0" smtClean="0"/>
              <a:t>节  这是主耶稣在加利利行的第二件神迹。</a:t>
            </a:r>
            <a:endParaRPr lang="en-US" altLang="zh-CN" sz="2000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1182</TotalTime>
  <Words>811</Words>
  <Application>Microsoft Office PowerPoint</Application>
  <PresentationFormat>On-screen Show (16:9)</PresentationFormat>
  <Paragraphs>67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约翰福音第四章</vt:lpstr>
      <vt:lpstr>约翰福音4：46-54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约翰福音第四章</dc:title>
  <dc:creator>Thinkpad T470s</dc:creator>
  <cp:lastModifiedBy>Thinkpad T470s</cp:lastModifiedBy>
  <cp:revision>8</cp:revision>
  <dcterms:created xsi:type="dcterms:W3CDTF">2024-03-09T04:41:48Z</dcterms:created>
  <dcterms:modified xsi:type="dcterms:W3CDTF">2024-03-24T05:05:38Z</dcterms:modified>
</cp:coreProperties>
</file>