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7" r:id="rId2"/>
    <p:sldId id="268" r:id="rId3"/>
    <p:sldId id="312" r:id="rId4"/>
    <p:sldId id="336" r:id="rId5"/>
    <p:sldId id="269" r:id="rId6"/>
    <p:sldId id="270" r:id="rId7"/>
    <p:sldId id="263" r:id="rId8"/>
    <p:sldId id="273" r:id="rId9"/>
    <p:sldId id="316" r:id="rId10"/>
    <p:sldId id="330" r:id="rId11"/>
    <p:sldId id="331" r:id="rId12"/>
    <p:sldId id="326" r:id="rId13"/>
    <p:sldId id="327" r:id="rId14"/>
    <p:sldId id="334" r:id="rId15"/>
    <p:sldId id="340" r:id="rId16"/>
    <p:sldId id="31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7712D2-FEE0-4E95-85F5-8C137A87799F}" v="93" dt="2024-04-06T21:40:29.0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6" autoAdjust="0"/>
    <p:restoredTop sz="94660"/>
  </p:normalViewPr>
  <p:slideViewPr>
    <p:cSldViewPr snapToGrid="0">
      <p:cViewPr varScale="1">
        <p:scale>
          <a:sx n="83" d="100"/>
          <a:sy n="83" d="100"/>
        </p:scale>
        <p:origin x="3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un Wang" userId="c7a3f442fa981799" providerId="LiveId" clId="{697712D2-FEE0-4E95-85F5-8C137A87799F}"/>
    <pc:docChg chg="undo redo custSel addSld delSld modSld sldOrd">
      <pc:chgData name="Yun Wang" userId="c7a3f442fa981799" providerId="LiveId" clId="{697712D2-FEE0-4E95-85F5-8C137A87799F}" dt="2024-04-08T00:30:01.978" v="4785" actId="47"/>
      <pc:docMkLst>
        <pc:docMk/>
      </pc:docMkLst>
      <pc:sldChg chg="modSp mod">
        <pc:chgData name="Yun Wang" userId="c7a3f442fa981799" providerId="LiveId" clId="{697712D2-FEE0-4E95-85F5-8C137A87799F}" dt="2024-04-08T00:29:37.969" v="4784" actId="20577"/>
        <pc:sldMkLst>
          <pc:docMk/>
          <pc:sldMk cId="955744536" sldId="257"/>
        </pc:sldMkLst>
        <pc:spChg chg="mod">
          <ac:chgData name="Yun Wang" userId="c7a3f442fa981799" providerId="LiveId" clId="{697712D2-FEE0-4E95-85F5-8C137A87799F}" dt="2024-04-08T00:29:37.969" v="4784" actId="20577"/>
          <ac:spMkLst>
            <pc:docMk/>
            <pc:sldMk cId="955744536" sldId="257"/>
            <ac:spMk id="3" creationId="{C2048BA8-39B1-FAEB-8E21-11CAE020E8D2}"/>
          </ac:spMkLst>
        </pc:spChg>
      </pc:sldChg>
      <pc:sldChg chg="delSp modSp mod">
        <pc:chgData name="Yun Wang" userId="c7a3f442fa981799" providerId="LiveId" clId="{697712D2-FEE0-4E95-85F5-8C137A87799F}" dt="2024-04-05T02:00:43.847" v="3943" actId="1076"/>
        <pc:sldMkLst>
          <pc:docMk/>
          <pc:sldMk cId="458962440" sldId="263"/>
        </pc:sldMkLst>
        <pc:spChg chg="del mod">
          <ac:chgData name="Yun Wang" userId="c7a3f442fa981799" providerId="LiveId" clId="{697712D2-FEE0-4E95-85F5-8C137A87799F}" dt="2024-04-05T02:00:34.009" v="3942" actId="478"/>
          <ac:spMkLst>
            <pc:docMk/>
            <pc:sldMk cId="458962440" sldId="263"/>
            <ac:spMk id="3" creationId="{E21504BA-2AD4-6506-C9DB-35062038B86A}"/>
          </ac:spMkLst>
        </pc:spChg>
        <pc:picChg chg="mod">
          <ac:chgData name="Yun Wang" userId="c7a3f442fa981799" providerId="LiveId" clId="{697712D2-FEE0-4E95-85F5-8C137A87799F}" dt="2024-04-05T02:00:43.847" v="3943" actId="1076"/>
          <ac:picMkLst>
            <pc:docMk/>
            <pc:sldMk cId="458962440" sldId="263"/>
            <ac:picMk id="1026" creationId="{E0438A98-54E3-92A6-FEC6-4546D807AB7D}"/>
          </ac:picMkLst>
        </pc:picChg>
      </pc:sldChg>
      <pc:sldChg chg="modSp del mod">
        <pc:chgData name="Yun Wang" userId="c7a3f442fa981799" providerId="LiveId" clId="{697712D2-FEE0-4E95-85F5-8C137A87799F}" dt="2024-04-08T00:28:48.338" v="4773" actId="47"/>
        <pc:sldMkLst>
          <pc:docMk/>
          <pc:sldMk cId="3448659770" sldId="265"/>
        </pc:sldMkLst>
        <pc:spChg chg="mod">
          <ac:chgData name="Yun Wang" userId="c7a3f442fa981799" providerId="LiveId" clId="{697712D2-FEE0-4E95-85F5-8C137A87799F}" dt="2024-04-06T01:13:49.045" v="4728" actId="20577"/>
          <ac:spMkLst>
            <pc:docMk/>
            <pc:sldMk cId="3448659770" sldId="265"/>
            <ac:spMk id="3" creationId="{CEF0DB41-8DF3-08F3-40C0-7957FD3C6AB0}"/>
          </ac:spMkLst>
        </pc:spChg>
      </pc:sldChg>
      <pc:sldChg chg="add del ord">
        <pc:chgData name="Yun Wang" userId="c7a3f442fa981799" providerId="LiveId" clId="{697712D2-FEE0-4E95-85F5-8C137A87799F}" dt="2024-04-01T18:27:23.687" v="427" actId="47"/>
        <pc:sldMkLst>
          <pc:docMk/>
          <pc:sldMk cId="3832618892" sldId="267"/>
        </pc:sldMkLst>
      </pc:sldChg>
      <pc:sldChg chg="add del">
        <pc:chgData name="Yun Wang" userId="c7a3f442fa981799" providerId="LiveId" clId="{697712D2-FEE0-4E95-85F5-8C137A87799F}" dt="2024-04-01T18:25:55.727" v="424"/>
        <pc:sldMkLst>
          <pc:docMk/>
          <pc:sldMk cId="4097088868" sldId="268"/>
        </pc:sldMkLst>
      </pc:sldChg>
      <pc:sldChg chg="addSp delSp modSp mod">
        <pc:chgData name="Yun Wang" userId="c7a3f442fa981799" providerId="LiveId" clId="{697712D2-FEE0-4E95-85F5-8C137A87799F}" dt="2024-04-07T02:16:52.446" v="4766" actId="20577"/>
        <pc:sldMkLst>
          <pc:docMk/>
          <pc:sldMk cId="1260791310" sldId="269"/>
        </pc:sldMkLst>
        <pc:spChg chg="mod">
          <ac:chgData name="Yun Wang" userId="c7a3f442fa981799" providerId="LiveId" clId="{697712D2-FEE0-4E95-85F5-8C137A87799F}" dt="2024-04-07T02:16:52.446" v="4766" actId="20577"/>
          <ac:spMkLst>
            <pc:docMk/>
            <pc:sldMk cId="1260791310" sldId="269"/>
            <ac:spMk id="2" creationId="{A7C11156-6A38-4EA8-B96A-364DDA81E28D}"/>
          </ac:spMkLst>
        </pc:spChg>
        <pc:spChg chg="add mod">
          <ac:chgData name="Yun Wang" userId="c7a3f442fa981799" providerId="LiveId" clId="{697712D2-FEE0-4E95-85F5-8C137A87799F}" dt="2024-04-03T14:21:50.331" v="2780" actId="931"/>
          <ac:spMkLst>
            <pc:docMk/>
            <pc:sldMk cId="1260791310" sldId="269"/>
            <ac:spMk id="5" creationId="{3F99D080-E706-C575-1D1E-3B96B36B38C4}"/>
          </ac:spMkLst>
        </pc:spChg>
        <pc:spChg chg="add del mod">
          <ac:chgData name="Yun Wang" userId="c7a3f442fa981799" providerId="LiveId" clId="{697712D2-FEE0-4E95-85F5-8C137A87799F}" dt="2024-04-03T14:22:20.324" v="2785" actId="478"/>
          <ac:spMkLst>
            <pc:docMk/>
            <pc:sldMk cId="1260791310" sldId="269"/>
            <ac:spMk id="9" creationId="{9EF0C6E8-CE1B-2108-95AB-ADFFCBB11F1C}"/>
          </ac:spMkLst>
        </pc:spChg>
        <pc:picChg chg="add mod">
          <ac:chgData name="Yun Wang" userId="c7a3f442fa981799" providerId="LiveId" clId="{697712D2-FEE0-4E95-85F5-8C137A87799F}" dt="2024-04-03T14:21:50.331" v="2780" actId="931"/>
          <ac:picMkLst>
            <pc:docMk/>
            <pc:sldMk cId="1260791310" sldId="269"/>
            <ac:picMk id="4" creationId="{064CE3ED-D993-F148-1280-2F6AC551F981}"/>
          </ac:picMkLst>
        </pc:picChg>
        <pc:picChg chg="add del mod">
          <ac:chgData name="Yun Wang" userId="c7a3f442fa981799" providerId="LiveId" clId="{697712D2-FEE0-4E95-85F5-8C137A87799F}" dt="2024-04-03T14:23:25.088" v="2791" actId="478"/>
          <ac:picMkLst>
            <pc:docMk/>
            <pc:sldMk cId="1260791310" sldId="269"/>
            <ac:picMk id="7" creationId="{137DCCC7-919E-3B22-84C7-BD48D8830FF6}"/>
          </ac:picMkLst>
        </pc:picChg>
      </pc:sldChg>
      <pc:sldChg chg="modSp mod ord">
        <pc:chgData name="Yun Wang" userId="c7a3f442fa981799" providerId="LiveId" clId="{697712D2-FEE0-4E95-85F5-8C137A87799F}" dt="2024-04-05T02:04:11.427" v="3953" actId="20577"/>
        <pc:sldMkLst>
          <pc:docMk/>
          <pc:sldMk cId="1251532077" sldId="273"/>
        </pc:sldMkLst>
        <pc:spChg chg="mod">
          <ac:chgData name="Yun Wang" userId="c7a3f442fa981799" providerId="LiveId" clId="{697712D2-FEE0-4E95-85F5-8C137A87799F}" dt="2024-04-02T21:11:20.181" v="1510" actId="6549"/>
          <ac:spMkLst>
            <pc:docMk/>
            <pc:sldMk cId="1251532077" sldId="273"/>
            <ac:spMk id="2" creationId="{AE13EA71-E7A6-5561-6609-7A21FEF4DF1A}"/>
          </ac:spMkLst>
        </pc:spChg>
        <pc:spChg chg="mod">
          <ac:chgData name="Yun Wang" userId="c7a3f442fa981799" providerId="LiveId" clId="{697712D2-FEE0-4E95-85F5-8C137A87799F}" dt="2024-04-05T02:04:11.427" v="3953" actId="20577"/>
          <ac:spMkLst>
            <pc:docMk/>
            <pc:sldMk cId="1251532077" sldId="273"/>
            <ac:spMk id="3" creationId="{FD4A6A9D-7167-B2FD-37A0-D8AEA56281F3}"/>
          </ac:spMkLst>
        </pc:spChg>
      </pc:sldChg>
      <pc:sldChg chg="addSp delSp modSp add del mod setBg delDesignElem">
        <pc:chgData name="Yun Wang" userId="c7a3f442fa981799" providerId="LiveId" clId="{697712D2-FEE0-4E95-85F5-8C137A87799F}" dt="2024-04-08T00:28:48.338" v="4773" actId="47"/>
        <pc:sldMkLst>
          <pc:docMk/>
          <pc:sldMk cId="2432734065" sldId="274"/>
        </pc:sldMkLst>
        <pc:spChg chg="mod">
          <ac:chgData name="Yun Wang" userId="c7a3f442fa981799" providerId="LiveId" clId="{697712D2-FEE0-4E95-85F5-8C137A87799F}" dt="2024-04-05T20:06:27.939" v="4472" actId="6549"/>
          <ac:spMkLst>
            <pc:docMk/>
            <pc:sldMk cId="2432734065" sldId="274"/>
            <ac:spMk id="3" creationId="{11585662-5D07-8FE0-9229-0C1E2850552D}"/>
          </ac:spMkLst>
        </pc:spChg>
        <pc:spChg chg="add del">
          <ac:chgData name="Yun Wang" userId="c7a3f442fa981799" providerId="LiveId" clId="{697712D2-FEE0-4E95-85F5-8C137A87799F}" dt="2024-04-03T00:14:42.229" v="1935"/>
          <ac:spMkLst>
            <pc:docMk/>
            <pc:sldMk cId="2432734065" sldId="274"/>
            <ac:spMk id="8" creationId="{1B15ED52-F352-441B-82BF-E0EA34836D08}"/>
          </ac:spMkLst>
        </pc:spChg>
        <pc:spChg chg="add del">
          <ac:chgData name="Yun Wang" userId="c7a3f442fa981799" providerId="LiveId" clId="{697712D2-FEE0-4E95-85F5-8C137A87799F}" dt="2024-04-03T00:14:42.229" v="1935"/>
          <ac:spMkLst>
            <pc:docMk/>
            <pc:sldMk cId="2432734065" sldId="274"/>
            <ac:spMk id="10" creationId="{3B2E3793-BFE6-45A2-9B7B-E18844431C99}"/>
          </ac:spMkLst>
        </pc:spChg>
        <pc:spChg chg="add del">
          <ac:chgData name="Yun Wang" userId="c7a3f442fa981799" providerId="LiveId" clId="{697712D2-FEE0-4E95-85F5-8C137A87799F}" dt="2024-04-03T00:14:42.229" v="1935"/>
          <ac:spMkLst>
            <pc:docMk/>
            <pc:sldMk cId="2432734065" sldId="274"/>
            <ac:spMk id="12" creationId="{BC4C4868-CB8F-4AF9-9CDB-8108F2C19B67}"/>
          </ac:spMkLst>
        </pc:spChg>
        <pc:spChg chg="add del">
          <ac:chgData name="Yun Wang" userId="c7a3f442fa981799" providerId="LiveId" clId="{697712D2-FEE0-4E95-85F5-8C137A87799F}" dt="2024-04-03T00:14:42.229" v="1935"/>
          <ac:spMkLst>
            <pc:docMk/>
            <pc:sldMk cId="2432734065" sldId="274"/>
            <ac:spMk id="14" creationId="{375E0459-6403-40CD-989D-56A4407CA12E}"/>
          </ac:spMkLst>
        </pc:spChg>
        <pc:spChg chg="add del">
          <ac:chgData name="Yun Wang" userId="c7a3f442fa981799" providerId="LiveId" clId="{697712D2-FEE0-4E95-85F5-8C137A87799F}" dt="2024-04-03T00:14:42.229" v="1935"/>
          <ac:spMkLst>
            <pc:docMk/>
            <pc:sldMk cId="2432734065" sldId="274"/>
            <ac:spMk id="16" creationId="{53E5B1A8-3AC9-4BD1-9BBC-78CA94F2D1BA}"/>
          </ac:spMkLst>
        </pc:spChg>
      </pc:sldChg>
      <pc:sldChg chg="addSp delSp modSp add del mod setBg delDesignElem">
        <pc:chgData name="Yun Wang" userId="c7a3f442fa981799" providerId="LiveId" clId="{697712D2-FEE0-4E95-85F5-8C137A87799F}" dt="2024-04-08T00:28:48.338" v="4773" actId="47"/>
        <pc:sldMkLst>
          <pc:docMk/>
          <pc:sldMk cId="153424084" sldId="283"/>
        </pc:sldMkLst>
        <pc:spChg chg="add del">
          <ac:chgData name="Yun Wang" userId="c7a3f442fa981799" providerId="LiveId" clId="{697712D2-FEE0-4E95-85F5-8C137A87799F}" dt="2024-04-03T00:14:42.229" v="1935"/>
          <ac:spMkLst>
            <pc:docMk/>
            <pc:sldMk cId="153424084" sldId="283"/>
            <ac:spMk id="11" creationId="{35DB3719-6FDC-4E5D-891D-FF40B7300F64}"/>
          </ac:spMkLst>
        </pc:spChg>
        <pc:spChg chg="add del">
          <ac:chgData name="Yun Wang" userId="c7a3f442fa981799" providerId="LiveId" clId="{697712D2-FEE0-4E95-85F5-8C137A87799F}" dt="2024-04-03T00:14:42.229" v="1935"/>
          <ac:spMkLst>
            <pc:docMk/>
            <pc:sldMk cId="153424084" sldId="283"/>
            <ac:spMk id="13" creationId="{E0CBAC23-2E3F-4A90-BA59-F8299F6A5439}"/>
          </ac:spMkLst>
        </pc:spChg>
        <pc:graphicFrameChg chg="modGraphic">
          <ac:chgData name="Yun Wang" userId="c7a3f442fa981799" providerId="LiveId" clId="{697712D2-FEE0-4E95-85F5-8C137A87799F}" dt="2024-04-04T02:02:54.067" v="3582" actId="20577"/>
          <ac:graphicFrameMkLst>
            <pc:docMk/>
            <pc:sldMk cId="153424084" sldId="283"/>
            <ac:graphicFrameMk id="4" creationId="{2A09C131-F96C-20FF-E004-855D0495C09F}"/>
          </ac:graphicFrameMkLst>
        </pc:graphicFrameChg>
      </pc:sldChg>
      <pc:sldChg chg="modSp del mod">
        <pc:chgData name="Yun Wang" userId="c7a3f442fa981799" providerId="LiveId" clId="{697712D2-FEE0-4E95-85F5-8C137A87799F}" dt="2024-04-08T00:28:48.338" v="4773" actId="47"/>
        <pc:sldMkLst>
          <pc:docMk/>
          <pc:sldMk cId="637961491" sldId="300"/>
        </pc:sldMkLst>
        <pc:spChg chg="mod">
          <ac:chgData name="Yun Wang" userId="c7a3f442fa981799" providerId="LiveId" clId="{697712D2-FEE0-4E95-85F5-8C137A87799F}" dt="2024-04-03T01:28:10.838" v="2726" actId="255"/>
          <ac:spMkLst>
            <pc:docMk/>
            <pc:sldMk cId="637961491" sldId="300"/>
            <ac:spMk id="2" creationId="{989F8333-114C-CD20-F6DC-85478F087379}"/>
          </ac:spMkLst>
        </pc:spChg>
        <pc:spChg chg="mod">
          <ac:chgData name="Yun Wang" userId="c7a3f442fa981799" providerId="LiveId" clId="{697712D2-FEE0-4E95-85F5-8C137A87799F}" dt="2024-04-06T00:55:14.676" v="4718" actId="6549"/>
          <ac:spMkLst>
            <pc:docMk/>
            <pc:sldMk cId="637961491" sldId="300"/>
            <ac:spMk id="3" creationId="{995AFC1E-3A05-0D42-86E7-3C61EAFBBE23}"/>
          </ac:spMkLst>
        </pc:spChg>
      </pc:sldChg>
      <pc:sldChg chg="addSp delSp modSp add del mod setBg delDesignElem">
        <pc:chgData name="Yun Wang" userId="c7a3f442fa981799" providerId="LiveId" clId="{697712D2-FEE0-4E95-85F5-8C137A87799F}" dt="2024-04-03T21:04:11.555" v="3557" actId="47"/>
        <pc:sldMkLst>
          <pc:docMk/>
          <pc:sldMk cId="1377844717" sldId="302"/>
        </pc:sldMkLst>
        <pc:spChg chg="mod">
          <ac:chgData name="Yun Wang" userId="c7a3f442fa981799" providerId="LiveId" clId="{697712D2-FEE0-4E95-85F5-8C137A87799F}" dt="2024-04-03T20:59:51.723" v="3475" actId="21"/>
          <ac:spMkLst>
            <pc:docMk/>
            <pc:sldMk cId="1377844717" sldId="302"/>
            <ac:spMk id="3" creationId="{7B778864-537B-9A8B-918B-76E00B2FF6A5}"/>
          </ac:spMkLst>
        </pc:spChg>
        <pc:spChg chg="add del">
          <ac:chgData name="Yun Wang" userId="c7a3f442fa981799" providerId="LiveId" clId="{697712D2-FEE0-4E95-85F5-8C137A87799F}" dt="2024-04-03T00:14:42.229" v="1935"/>
          <ac:spMkLst>
            <pc:docMk/>
            <pc:sldMk cId="1377844717" sldId="302"/>
            <ac:spMk id="8" creationId="{100EDD19-6802-4EC3-95CE-CFFAB042CFD6}"/>
          </ac:spMkLst>
        </pc:spChg>
        <pc:spChg chg="add del">
          <ac:chgData name="Yun Wang" userId="c7a3f442fa981799" providerId="LiveId" clId="{697712D2-FEE0-4E95-85F5-8C137A87799F}" dt="2024-04-03T00:14:42.229" v="1935"/>
          <ac:spMkLst>
            <pc:docMk/>
            <pc:sldMk cId="1377844717" sldId="302"/>
            <ac:spMk id="10" creationId="{DB17E863-922E-4C26-BD64-E8FD41D28661}"/>
          </ac:spMkLst>
        </pc:spChg>
      </pc:sldChg>
      <pc:sldChg chg="add del">
        <pc:chgData name="Yun Wang" userId="c7a3f442fa981799" providerId="LiveId" clId="{697712D2-FEE0-4E95-85F5-8C137A87799F}" dt="2024-04-01T00:17:35.589" v="232" actId="47"/>
        <pc:sldMkLst>
          <pc:docMk/>
          <pc:sldMk cId="3072488648" sldId="309"/>
        </pc:sldMkLst>
      </pc:sldChg>
      <pc:sldChg chg="modSp mod ord">
        <pc:chgData name="Yun Wang" userId="c7a3f442fa981799" providerId="LiveId" clId="{697712D2-FEE0-4E95-85F5-8C137A87799F}" dt="2024-04-05T21:16:59.046" v="4476" actId="14100"/>
        <pc:sldMkLst>
          <pc:docMk/>
          <pc:sldMk cId="3607426821" sldId="312"/>
        </pc:sldMkLst>
        <pc:spChg chg="mod">
          <ac:chgData name="Yun Wang" userId="c7a3f442fa981799" providerId="LiveId" clId="{697712D2-FEE0-4E95-85F5-8C137A87799F}" dt="2024-04-01T00:20:30.626" v="319" actId="20577"/>
          <ac:spMkLst>
            <pc:docMk/>
            <pc:sldMk cId="3607426821" sldId="312"/>
            <ac:spMk id="2" creationId="{394670A3-C504-354B-2C5D-2010395B7AC6}"/>
          </ac:spMkLst>
        </pc:spChg>
        <pc:spChg chg="mod">
          <ac:chgData name="Yun Wang" userId="c7a3f442fa981799" providerId="LiveId" clId="{697712D2-FEE0-4E95-85F5-8C137A87799F}" dt="2024-04-05T21:16:59.046" v="4476" actId="14100"/>
          <ac:spMkLst>
            <pc:docMk/>
            <pc:sldMk cId="3607426821" sldId="312"/>
            <ac:spMk id="3" creationId="{5B747F78-C3B5-8193-FDF9-0B3FD9BA9018}"/>
          </ac:spMkLst>
        </pc:spChg>
      </pc:sldChg>
      <pc:sldChg chg="addSp delSp modSp add del mod setBg delDesignElem">
        <pc:chgData name="Yun Wang" userId="c7a3f442fa981799" providerId="LiveId" clId="{697712D2-FEE0-4E95-85F5-8C137A87799F}" dt="2024-04-08T00:28:48.338" v="4773" actId="47"/>
        <pc:sldMkLst>
          <pc:docMk/>
          <pc:sldMk cId="3323771093" sldId="314"/>
        </pc:sldMkLst>
        <pc:spChg chg="mod">
          <ac:chgData name="Yun Wang" userId="c7a3f442fa981799" providerId="LiveId" clId="{697712D2-FEE0-4E95-85F5-8C137A87799F}" dt="2024-04-06T21:41:54.808" v="4765" actId="20577"/>
          <ac:spMkLst>
            <pc:docMk/>
            <pc:sldMk cId="3323771093" sldId="314"/>
            <ac:spMk id="6" creationId="{A40052FE-7D76-F50B-445B-6AE9AECD521E}"/>
          </ac:spMkLst>
        </pc:spChg>
        <pc:spChg chg="add del">
          <ac:chgData name="Yun Wang" userId="c7a3f442fa981799" providerId="LiveId" clId="{697712D2-FEE0-4E95-85F5-8C137A87799F}" dt="2024-04-03T00:14:42.229" v="1935"/>
          <ac:spMkLst>
            <pc:docMk/>
            <pc:sldMk cId="3323771093" sldId="314"/>
            <ac:spMk id="8" creationId="{1B15ED52-F352-441B-82BF-E0EA34836D08}"/>
          </ac:spMkLst>
        </pc:spChg>
        <pc:spChg chg="add del">
          <ac:chgData name="Yun Wang" userId="c7a3f442fa981799" providerId="LiveId" clId="{697712D2-FEE0-4E95-85F5-8C137A87799F}" dt="2024-04-03T00:14:42.229" v="1935"/>
          <ac:spMkLst>
            <pc:docMk/>
            <pc:sldMk cId="3323771093" sldId="314"/>
            <ac:spMk id="10" creationId="{3B2E3793-BFE6-45A2-9B7B-E18844431C99}"/>
          </ac:spMkLst>
        </pc:spChg>
        <pc:spChg chg="add del">
          <ac:chgData name="Yun Wang" userId="c7a3f442fa981799" providerId="LiveId" clId="{697712D2-FEE0-4E95-85F5-8C137A87799F}" dt="2024-04-03T00:14:42.229" v="1935"/>
          <ac:spMkLst>
            <pc:docMk/>
            <pc:sldMk cId="3323771093" sldId="314"/>
            <ac:spMk id="12" creationId="{BC4C4868-CB8F-4AF9-9CDB-8108F2C19B67}"/>
          </ac:spMkLst>
        </pc:spChg>
        <pc:spChg chg="add del">
          <ac:chgData name="Yun Wang" userId="c7a3f442fa981799" providerId="LiveId" clId="{697712D2-FEE0-4E95-85F5-8C137A87799F}" dt="2024-04-03T00:14:42.229" v="1935"/>
          <ac:spMkLst>
            <pc:docMk/>
            <pc:sldMk cId="3323771093" sldId="314"/>
            <ac:spMk id="14" creationId="{375E0459-6403-40CD-989D-56A4407CA12E}"/>
          </ac:spMkLst>
        </pc:spChg>
        <pc:spChg chg="add del">
          <ac:chgData name="Yun Wang" userId="c7a3f442fa981799" providerId="LiveId" clId="{697712D2-FEE0-4E95-85F5-8C137A87799F}" dt="2024-04-03T00:14:42.229" v="1935"/>
          <ac:spMkLst>
            <pc:docMk/>
            <pc:sldMk cId="3323771093" sldId="314"/>
            <ac:spMk id="16" creationId="{53E5B1A8-3AC9-4BD1-9BBC-78CA94F2D1BA}"/>
          </ac:spMkLst>
        </pc:spChg>
        <pc:picChg chg="mod">
          <ac:chgData name="Yun Wang" userId="c7a3f442fa981799" providerId="LiveId" clId="{697712D2-FEE0-4E95-85F5-8C137A87799F}" dt="2024-04-05T19:51:32.027" v="4417" actId="1076"/>
          <ac:picMkLst>
            <pc:docMk/>
            <pc:sldMk cId="3323771093" sldId="314"/>
            <ac:picMk id="4" creationId="{1B3AC7BC-5424-713F-5474-572B1FC046BA}"/>
          </ac:picMkLst>
        </pc:picChg>
      </pc:sldChg>
      <pc:sldChg chg="modSp mod">
        <pc:chgData name="Yun Wang" userId="c7a3f442fa981799" providerId="LiveId" clId="{697712D2-FEE0-4E95-85F5-8C137A87799F}" dt="2024-04-07T02:43:02.748" v="4772" actId="20577"/>
        <pc:sldMkLst>
          <pc:docMk/>
          <pc:sldMk cId="2815903607" sldId="315"/>
        </pc:sldMkLst>
        <pc:spChg chg="mod">
          <ac:chgData name="Yun Wang" userId="c7a3f442fa981799" providerId="LiveId" clId="{697712D2-FEE0-4E95-85F5-8C137A87799F}" dt="2024-04-02T14:31:56.635" v="1478" actId="255"/>
          <ac:spMkLst>
            <pc:docMk/>
            <pc:sldMk cId="2815903607" sldId="315"/>
            <ac:spMk id="2" creationId="{E08D9EFB-6895-3AA7-20AE-739AD8AB1949}"/>
          </ac:spMkLst>
        </pc:spChg>
        <pc:spChg chg="mod">
          <ac:chgData name="Yun Wang" userId="c7a3f442fa981799" providerId="LiveId" clId="{697712D2-FEE0-4E95-85F5-8C137A87799F}" dt="2024-04-07T02:43:02.748" v="4772" actId="20577"/>
          <ac:spMkLst>
            <pc:docMk/>
            <pc:sldMk cId="2815903607" sldId="315"/>
            <ac:spMk id="3" creationId="{C4A0AB01-58C0-E0A4-96E8-D8E49C400CD7}"/>
          </ac:spMkLst>
        </pc:spChg>
      </pc:sldChg>
      <pc:sldChg chg="addSp modSp mod ord">
        <pc:chgData name="Yun Wang" userId="c7a3f442fa981799" providerId="LiveId" clId="{697712D2-FEE0-4E95-85F5-8C137A87799F}" dt="2024-04-03T14:37:18.962" v="2817" actId="20577"/>
        <pc:sldMkLst>
          <pc:docMk/>
          <pc:sldMk cId="569209083" sldId="316"/>
        </pc:sldMkLst>
        <pc:spChg chg="mod">
          <ac:chgData name="Yun Wang" userId="c7a3f442fa981799" providerId="LiveId" clId="{697712D2-FEE0-4E95-85F5-8C137A87799F}" dt="2024-04-03T14:37:18.962" v="2817" actId="20577"/>
          <ac:spMkLst>
            <pc:docMk/>
            <pc:sldMk cId="569209083" sldId="316"/>
            <ac:spMk id="3" creationId="{6F4FF917-22CF-DFEE-4BB5-0566D3FE789F}"/>
          </ac:spMkLst>
        </pc:spChg>
        <pc:spChg chg="add mod">
          <ac:chgData name="Yun Wang" userId="c7a3f442fa981799" providerId="LiveId" clId="{697712D2-FEE0-4E95-85F5-8C137A87799F}" dt="2024-04-03T14:36:55.440" v="2805" actId="14100"/>
          <ac:spMkLst>
            <pc:docMk/>
            <pc:sldMk cId="569209083" sldId="316"/>
            <ac:spMk id="4" creationId="{842BC560-EF57-A25D-DE9D-2345129A01F0}"/>
          </ac:spMkLst>
        </pc:spChg>
      </pc:sldChg>
      <pc:sldChg chg="modSp del mod">
        <pc:chgData name="Yun Wang" userId="c7a3f442fa981799" providerId="LiveId" clId="{697712D2-FEE0-4E95-85F5-8C137A87799F}" dt="2024-04-08T00:28:48.338" v="4773" actId="47"/>
        <pc:sldMkLst>
          <pc:docMk/>
          <pc:sldMk cId="2983940247" sldId="317"/>
        </pc:sldMkLst>
        <pc:spChg chg="mod">
          <ac:chgData name="Yun Wang" userId="c7a3f442fa981799" providerId="LiveId" clId="{697712D2-FEE0-4E95-85F5-8C137A87799F}" dt="2024-04-03T15:41:02.036" v="2863" actId="20577"/>
          <ac:spMkLst>
            <pc:docMk/>
            <pc:sldMk cId="2983940247" sldId="317"/>
            <ac:spMk id="3" creationId="{D3984E4A-D4B4-3683-95D2-7708EB3EA977}"/>
          </ac:spMkLst>
        </pc:spChg>
      </pc:sldChg>
      <pc:sldChg chg="addSp delSp modSp add del mod setBg delDesignElem">
        <pc:chgData name="Yun Wang" userId="c7a3f442fa981799" providerId="LiveId" clId="{697712D2-FEE0-4E95-85F5-8C137A87799F}" dt="2024-04-08T00:28:48.338" v="4773" actId="47"/>
        <pc:sldMkLst>
          <pc:docMk/>
          <pc:sldMk cId="1916155549" sldId="319"/>
        </pc:sldMkLst>
        <pc:spChg chg="mod">
          <ac:chgData name="Yun Wang" userId="c7a3f442fa981799" providerId="LiveId" clId="{697712D2-FEE0-4E95-85F5-8C137A87799F}" dt="2024-04-03T01:13:14.259" v="2537" actId="6549"/>
          <ac:spMkLst>
            <pc:docMk/>
            <pc:sldMk cId="1916155549" sldId="319"/>
            <ac:spMk id="3" creationId="{11585662-5D07-8FE0-9229-0C1E2850552D}"/>
          </ac:spMkLst>
        </pc:spChg>
        <pc:spChg chg="add del">
          <ac:chgData name="Yun Wang" userId="c7a3f442fa981799" providerId="LiveId" clId="{697712D2-FEE0-4E95-85F5-8C137A87799F}" dt="2024-04-03T00:14:42.229" v="1935"/>
          <ac:spMkLst>
            <pc:docMk/>
            <pc:sldMk cId="1916155549" sldId="319"/>
            <ac:spMk id="8" creationId="{1B15ED52-F352-441B-82BF-E0EA34836D08}"/>
          </ac:spMkLst>
        </pc:spChg>
        <pc:spChg chg="add del">
          <ac:chgData name="Yun Wang" userId="c7a3f442fa981799" providerId="LiveId" clId="{697712D2-FEE0-4E95-85F5-8C137A87799F}" dt="2024-04-03T00:14:42.229" v="1935"/>
          <ac:spMkLst>
            <pc:docMk/>
            <pc:sldMk cId="1916155549" sldId="319"/>
            <ac:spMk id="10" creationId="{3B2E3793-BFE6-45A2-9B7B-E18844431C99}"/>
          </ac:spMkLst>
        </pc:spChg>
        <pc:spChg chg="add del">
          <ac:chgData name="Yun Wang" userId="c7a3f442fa981799" providerId="LiveId" clId="{697712D2-FEE0-4E95-85F5-8C137A87799F}" dt="2024-04-03T00:14:42.229" v="1935"/>
          <ac:spMkLst>
            <pc:docMk/>
            <pc:sldMk cId="1916155549" sldId="319"/>
            <ac:spMk id="12" creationId="{BC4C4868-CB8F-4AF9-9CDB-8108F2C19B67}"/>
          </ac:spMkLst>
        </pc:spChg>
        <pc:spChg chg="add del">
          <ac:chgData name="Yun Wang" userId="c7a3f442fa981799" providerId="LiveId" clId="{697712D2-FEE0-4E95-85F5-8C137A87799F}" dt="2024-04-03T00:14:42.229" v="1935"/>
          <ac:spMkLst>
            <pc:docMk/>
            <pc:sldMk cId="1916155549" sldId="319"/>
            <ac:spMk id="14" creationId="{375E0459-6403-40CD-989D-56A4407CA12E}"/>
          </ac:spMkLst>
        </pc:spChg>
        <pc:spChg chg="add del">
          <ac:chgData name="Yun Wang" userId="c7a3f442fa981799" providerId="LiveId" clId="{697712D2-FEE0-4E95-85F5-8C137A87799F}" dt="2024-04-03T00:14:42.229" v="1935"/>
          <ac:spMkLst>
            <pc:docMk/>
            <pc:sldMk cId="1916155549" sldId="319"/>
            <ac:spMk id="16" creationId="{53E5B1A8-3AC9-4BD1-9BBC-78CA94F2D1BA}"/>
          </ac:spMkLst>
        </pc:spChg>
      </pc:sldChg>
      <pc:sldChg chg="addSp delSp modSp add del mod setBg delDesignElem">
        <pc:chgData name="Yun Wang" userId="c7a3f442fa981799" providerId="LiveId" clId="{697712D2-FEE0-4E95-85F5-8C137A87799F}" dt="2024-04-08T00:28:48.338" v="4773" actId="47"/>
        <pc:sldMkLst>
          <pc:docMk/>
          <pc:sldMk cId="3445023816" sldId="321"/>
        </pc:sldMkLst>
        <pc:spChg chg="mod">
          <ac:chgData name="Yun Wang" userId="c7a3f442fa981799" providerId="LiveId" clId="{697712D2-FEE0-4E95-85F5-8C137A87799F}" dt="2024-04-03T01:04:53.900" v="2472" actId="255"/>
          <ac:spMkLst>
            <pc:docMk/>
            <pc:sldMk cId="3445023816" sldId="321"/>
            <ac:spMk id="2" creationId="{996D66FE-CD21-7A4A-F078-FA0C19FF459E}"/>
          </ac:spMkLst>
        </pc:spChg>
        <pc:spChg chg="add del">
          <ac:chgData name="Yun Wang" userId="c7a3f442fa981799" providerId="LiveId" clId="{697712D2-FEE0-4E95-85F5-8C137A87799F}" dt="2024-04-03T01:04:16.810" v="2469" actId="26606"/>
          <ac:spMkLst>
            <pc:docMk/>
            <pc:sldMk cId="3445023816" sldId="321"/>
            <ac:spMk id="25" creationId="{1D63C574-BFD2-41A1-A567-B0C3CC7FDD4F}"/>
          </ac:spMkLst>
        </pc:spChg>
        <pc:spChg chg="add del">
          <ac:chgData name="Yun Wang" userId="c7a3f442fa981799" providerId="LiveId" clId="{697712D2-FEE0-4E95-85F5-8C137A87799F}" dt="2024-04-03T01:04:16.810" v="2469" actId="26606"/>
          <ac:spMkLst>
            <pc:docMk/>
            <pc:sldMk cId="3445023816" sldId="321"/>
            <ac:spMk id="26" creationId="{E2A46BAB-8C31-42B2-90E8-B26DD3E81D37}"/>
          </ac:spMkLst>
        </pc:spChg>
        <pc:spChg chg="add del">
          <ac:chgData name="Yun Wang" userId="c7a3f442fa981799" providerId="LiveId" clId="{697712D2-FEE0-4E95-85F5-8C137A87799F}" dt="2024-04-03T01:04:16.810" v="2468" actId="26606"/>
          <ac:spMkLst>
            <pc:docMk/>
            <pc:sldMk cId="3445023816" sldId="321"/>
            <ac:spMk id="34" creationId="{4C10CBC8-7837-4750-8EE9-B4C3D50488F6}"/>
          </ac:spMkLst>
        </pc:spChg>
        <pc:spChg chg="add del">
          <ac:chgData name="Yun Wang" userId="c7a3f442fa981799" providerId="LiveId" clId="{697712D2-FEE0-4E95-85F5-8C137A87799F}" dt="2024-04-03T01:04:16.810" v="2468" actId="26606"/>
          <ac:spMkLst>
            <pc:docMk/>
            <pc:sldMk cId="3445023816" sldId="321"/>
            <ac:spMk id="36" creationId="{69014793-11D4-4A17-9261-1A2E683ADF75}"/>
          </ac:spMkLst>
        </pc:spChg>
        <pc:grpChg chg="add del">
          <ac:chgData name="Yun Wang" userId="c7a3f442fa981799" providerId="LiveId" clId="{697712D2-FEE0-4E95-85F5-8C137A87799F}" dt="2024-04-03T01:04:16.810" v="2469" actId="26606"/>
          <ac:grpSpMkLst>
            <pc:docMk/>
            <pc:sldMk cId="3445023816" sldId="321"/>
            <ac:grpSpMk id="27" creationId="{B3F7A3C7-0737-4E57-B30E-8EEFE638B401}"/>
          </ac:grpSpMkLst>
        </pc:grpChg>
        <pc:grpChg chg="add del">
          <ac:chgData name="Yun Wang" userId="c7a3f442fa981799" providerId="LiveId" clId="{697712D2-FEE0-4E95-85F5-8C137A87799F}" dt="2024-04-03T01:04:16.810" v="2469" actId="26606"/>
          <ac:grpSpMkLst>
            <pc:docMk/>
            <pc:sldMk cId="3445023816" sldId="321"/>
            <ac:grpSpMk id="29" creationId="{43F5E015-E085-4624-B431-B42414448684}"/>
          </ac:grpSpMkLst>
        </pc:grpChg>
        <pc:grpChg chg="add">
          <ac:chgData name="Yun Wang" userId="c7a3f442fa981799" providerId="LiveId" clId="{697712D2-FEE0-4E95-85F5-8C137A87799F}" dt="2024-04-03T01:04:16.810" v="2469" actId="26606"/>
          <ac:grpSpMkLst>
            <pc:docMk/>
            <pc:sldMk cId="3445023816" sldId="321"/>
            <ac:grpSpMk id="38" creationId="{1E5539EC-8CB8-002F-68C6-678840282659}"/>
          </ac:grpSpMkLst>
        </pc:grpChg>
        <pc:graphicFrameChg chg="mod modGraphic">
          <ac:chgData name="Yun Wang" userId="c7a3f442fa981799" providerId="LiveId" clId="{697712D2-FEE0-4E95-85F5-8C137A87799F}" dt="2024-04-03T01:04:39.656" v="2471" actId="14100"/>
          <ac:graphicFrameMkLst>
            <pc:docMk/>
            <pc:sldMk cId="3445023816" sldId="321"/>
            <ac:graphicFrameMk id="4" creationId="{0ADBD593-9D0D-2367-32D8-B23CC238E9EB}"/>
          </ac:graphicFrameMkLst>
        </pc:graphicFrameChg>
      </pc:sldChg>
      <pc:sldChg chg="addSp modSp add del mod ord setBg">
        <pc:chgData name="Yun Wang" userId="c7a3f442fa981799" providerId="LiveId" clId="{697712D2-FEE0-4E95-85F5-8C137A87799F}" dt="2024-04-08T00:28:48.338" v="4773" actId="47"/>
        <pc:sldMkLst>
          <pc:docMk/>
          <pc:sldMk cId="2640034303" sldId="324"/>
        </pc:sldMkLst>
        <pc:spChg chg="mod">
          <ac:chgData name="Yun Wang" userId="c7a3f442fa981799" providerId="LiveId" clId="{697712D2-FEE0-4E95-85F5-8C137A87799F}" dt="2024-04-03T21:03:55.551" v="3556" actId="26606"/>
          <ac:spMkLst>
            <pc:docMk/>
            <pc:sldMk cId="2640034303" sldId="324"/>
            <ac:spMk id="2" creationId="{9C4DC818-4639-0481-C844-706DA3E088D7}"/>
          </ac:spMkLst>
        </pc:spChg>
        <pc:spChg chg="mod">
          <ac:chgData name="Yun Wang" userId="c7a3f442fa981799" providerId="LiveId" clId="{697712D2-FEE0-4E95-85F5-8C137A87799F}" dt="2024-04-03T21:06:39.692" v="3559" actId="255"/>
          <ac:spMkLst>
            <pc:docMk/>
            <pc:sldMk cId="2640034303" sldId="324"/>
            <ac:spMk id="3" creationId="{C935D7EC-3096-E19D-70BE-CFA226166BB4}"/>
          </ac:spMkLst>
        </pc:spChg>
        <pc:spChg chg="add">
          <ac:chgData name="Yun Wang" userId="c7a3f442fa981799" providerId="LiveId" clId="{697712D2-FEE0-4E95-85F5-8C137A87799F}" dt="2024-04-03T21:03:55.551" v="3556" actId="26606"/>
          <ac:spMkLst>
            <pc:docMk/>
            <pc:sldMk cId="2640034303" sldId="324"/>
            <ac:spMk id="8" creationId="{100EDD19-6802-4EC3-95CE-CFFAB042CFD6}"/>
          </ac:spMkLst>
        </pc:spChg>
        <pc:spChg chg="add">
          <ac:chgData name="Yun Wang" userId="c7a3f442fa981799" providerId="LiveId" clId="{697712D2-FEE0-4E95-85F5-8C137A87799F}" dt="2024-04-03T21:03:55.551" v="3556" actId="26606"/>
          <ac:spMkLst>
            <pc:docMk/>
            <pc:sldMk cId="2640034303" sldId="324"/>
            <ac:spMk id="10" creationId="{DB17E863-922E-4C26-BD64-E8FD41D28661}"/>
          </ac:spMkLst>
        </pc:spChg>
      </pc:sldChg>
      <pc:sldChg chg="modSp del">
        <pc:chgData name="Yun Wang" userId="c7a3f442fa981799" providerId="LiveId" clId="{697712D2-FEE0-4E95-85F5-8C137A87799F}" dt="2024-04-02T13:51:34.217" v="1075" actId="47"/>
        <pc:sldMkLst>
          <pc:docMk/>
          <pc:sldMk cId="3267889098" sldId="325"/>
        </pc:sldMkLst>
        <pc:picChg chg="mod">
          <ac:chgData name="Yun Wang" userId="c7a3f442fa981799" providerId="LiveId" clId="{697712D2-FEE0-4E95-85F5-8C137A87799F}" dt="2024-04-01T00:21:50.371" v="326" actId="14100"/>
          <ac:picMkLst>
            <pc:docMk/>
            <pc:sldMk cId="3267889098" sldId="325"/>
            <ac:picMk id="4" creationId="{66C96920-872E-96B9-0109-0A5A0E1DE6DA}"/>
          </ac:picMkLst>
        </pc:picChg>
        <pc:picChg chg="mod">
          <ac:chgData name="Yun Wang" userId="c7a3f442fa981799" providerId="LiveId" clId="{697712D2-FEE0-4E95-85F5-8C137A87799F}" dt="2024-04-01T00:21:46.870" v="325" actId="14100"/>
          <ac:picMkLst>
            <pc:docMk/>
            <pc:sldMk cId="3267889098" sldId="325"/>
            <ac:picMk id="5" creationId="{A7DF3AC8-056E-9023-7371-0E19FEBF4BD8}"/>
          </ac:picMkLst>
        </pc:picChg>
      </pc:sldChg>
      <pc:sldChg chg="modSp">
        <pc:chgData name="Yun Wang" userId="c7a3f442fa981799" providerId="LiveId" clId="{697712D2-FEE0-4E95-85F5-8C137A87799F}" dt="2024-04-02T13:51:55.217" v="1077" actId="1076"/>
        <pc:sldMkLst>
          <pc:docMk/>
          <pc:sldMk cId="856893121" sldId="326"/>
        </pc:sldMkLst>
        <pc:picChg chg="mod">
          <ac:chgData name="Yun Wang" userId="c7a3f442fa981799" providerId="LiveId" clId="{697712D2-FEE0-4E95-85F5-8C137A87799F}" dt="2024-04-02T13:51:55.217" v="1077" actId="1076"/>
          <ac:picMkLst>
            <pc:docMk/>
            <pc:sldMk cId="856893121" sldId="326"/>
            <ac:picMk id="4" creationId="{8EE456F3-83B1-CC7A-09FE-559455D1B289}"/>
          </ac:picMkLst>
        </pc:picChg>
      </pc:sldChg>
      <pc:sldChg chg="modSp mod">
        <pc:chgData name="Yun Wang" userId="c7a3f442fa981799" providerId="LiveId" clId="{697712D2-FEE0-4E95-85F5-8C137A87799F}" dt="2024-04-03T14:41:34.195" v="2834" actId="20577"/>
        <pc:sldMkLst>
          <pc:docMk/>
          <pc:sldMk cId="3493480759" sldId="327"/>
        </pc:sldMkLst>
        <pc:spChg chg="mod">
          <ac:chgData name="Yun Wang" userId="c7a3f442fa981799" providerId="LiveId" clId="{697712D2-FEE0-4E95-85F5-8C137A87799F}" dt="2024-04-03T14:41:34.195" v="2834" actId="20577"/>
          <ac:spMkLst>
            <pc:docMk/>
            <pc:sldMk cId="3493480759" sldId="327"/>
            <ac:spMk id="2" creationId="{427AA957-926C-3121-16D4-3B25FB971C6B}"/>
          </ac:spMkLst>
        </pc:spChg>
        <pc:picChg chg="mod">
          <ac:chgData name="Yun Wang" userId="c7a3f442fa981799" providerId="LiveId" clId="{697712D2-FEE0-4E95-85F5-8C137A87799F}" dt="2024-04-02T21:21:56.167" v="1603" actId="14100"/>
          <ac:picMkLst>
            <pc:docMk/>
            <pc:sldMk cId="3493480759" sldId="327"/>
            <ac:picMk id="6" creationId="{A1B6C207-D3ED-F933-31E5-2B1DB4567ECA}"/>
          </ac:picMkLst>
        </pc:picChg>
        <pc:picChg chg="mod">
          <ac:chgData name="Yun Wang" userId="c7a3f442fa981799" providerId="LiveId" clId="{697712D2-FEE0-4E95-85F5-8C137A87799F}" dt="2024-04-02T21:22:00.316" v="1604" actId="14100"/>
          <ac:picMkLst>
            <pc:docMk/>
            <pc:sldMk cId="3493480759" sldId="327"/>
            <ac:picMk id="8" creationId="{978D24D8-F47D-F2C4-D694-AD3FC75BD85F}"/>
          </ac:picMkLst>
        </pc:picChg>
      </pc:sldChg>
      <pc:sldChg chg="modSp add del mod">
        <pc:chgData name="Yun Wang" userId="c7a3f442fa981799" providerId="LiveId" clId="{697712D2-FEE0-4E95-85F5-8C137A87799F}" dt="2024-04-04T01:52:20.044" v="3560" actId="47"/>
        <pc:sldMkLst>
          <pc:docMk/>
          <pc:sldMk cId="2508110158" sldId="329"/>
        </pc:sldMkLst>
        <pc:spChg chg="mod">
          <ac:chgData name="Yun Wang" userId="c7a3f442fa981799" providerId="LiveId" clId="{697712D2-FEE0-4E95-85F5-8C137A87799F}" dt="2024-04-03T01:15:38.012" v="2548" actId="5793"/>
          <ac:spMkLst>
            <pc:docMk/>
            <pc:sldMk cId="2508110158" sldId="329"/>
            <ac:spMk id="3" creationId="{BC790B06-0ADA-D1B8-9225-35B68E31D301}"/>
          </ac:spMkLst>
        </pc:spChg>
      </pc:sldChg>
      <pc:sldChg chg="addSp delSp modSp mod">
        <pc:chgData name="Yun Wang" userId="c7a3f442fa981799" providerId="LiveId" clId="{697712D2-FEE0-4E95-85F5-8C137A87799F}" dt="2024-04-02T13:50:58.560" v="1070" actId="20577"/>
        <pc:sldMkLst>
          <pc:docMk/>
          <pc:sldMk cId="2683553120" sldId="330"/>
        </pc:sldMkLst>
        <pc:spChg chg="mod">
          <ac:chgData name="Yun Wang" userId="c7a3f442fa981799" providerId="LiveId" clId="{697712D2-FEE0-4E95-85F5-8C137A87799F}" dt="2024-04-02T13:50:58.560" v="1070" actId="20577"/>
          <ac:spMkLst>
            <pc:docMk/>
            <pc:sldMk cId="2683553120" sldId="330"/>
            <ac:spMk id="2" creationId="{9A1B1F45-801E-F5EC-CA07-86F3E01FE6B6}"/>
          </ac:spMkLst>
        </pc:spChg>
        <pc:picChg chg="add del mod">
          <ac:chgData name="Yun Wang" userId="c7a3f442fa981799" providerId="LiveId" clId="{697712D2-FEE0-4E95-85F5-8C137A87799F}" dt="2024-04-02T13:44:36.110" v="924" actId="478"/>
          <ac:picMkLst>
            <pc:docMk/>
            <pc:sldMk cId="2683553120" sldId="330"/>
            <ac:picMk id="3" creationId="{85528659-8C00-3AF5-B489-98295E9A1D22}"/>
          </ac:picMkLst>
        </pc:picChg>
        <pc:picChg chg="add mod">
          <ac:chgData name="Yun Wang" userId="c7a3f442fa981799" providerId="LiveId" clId="{697712D2-FEE0-4E95-85F5-8C137A87799F}" dt="2024-04-02T13:49:18.582" v="1008" actId="1076"/>
          <ac:picMkLst>
            <pc:docMk/>
            <pc:sldMk cId="2683553120" sldId="330"/>
            <ac:picMk id="4" creationId="{3172B451-6A9B-15E2-4897-178428FB41E2}"/>
          </ac:picMkLst>
        </pc:picChg>
        <pc:picChg chg="mod">
          <ac:chgData name="Yun Wang" userId="c7a3f442fa981799" providerId="LiveId" clId="{697712D2-FEE0-4E95-85F5-8C137A87799F}" dt="2024-04-02T13:48:55.517" v="1006" actId="1076"/>
          <ac:picMkLst>
            <pc:docMk/>
            <pc:sldMk cId="2683553120" sldId="330"/>
            <ac:picMk id="1026" creationId="{552D35A5-C4A9-4C40-A935-4A406522F8BD}"/>
          </ac:picMkLst>
        </pc:picChg>
      </pc:sldChg>
      <pc:sldChg chg="addSp modSp mod">
        <pc:chgData name="Yun Wang" userId="c7a3f442fa981799" providerId="LiveId" clId="{697712D2-FEE0-4E95-85F5-8C137A87799F}" dt="2024-04-02T13:51:15.208" v="1074" actId="20577"/>
        <pc:sldMkLst>
          <pc:docMk/>
          <pc:sldMk cId="3352420752" sldId="331"/>
        </pc:sldMkLst>
        <pc:spChg chg="mod">
          <ac:chgData name="Yun Wang" userId="c7a3f442fa981799" providerId="LiveId" clId="{697712D2-FEE0-4E95-85F5-8C137A87799F}" dt="2024-04-02T13:51:15.208" v="1074" actId="20577"/>
          <ac:spMkLst>
            <pc:docMk/>
            <pc:sldMk cId="3352420752" sldId="331"/>
            <ac:spMk id="2" creationId="{0132A379-FE01-3D2E-AC6E-3D588AF524DE}"/>
          </ac:spMkLst>
        </pc:spChg>
        <pc:picChg chg="add mod">
          <ac:chgData name="Yun Wang" userId="c7a3f442fa981799" providerId="LiveId" clId="{697712D2-FEE0-4E95-85F5-8C137A87799F}" dt="2024-04-02T13:49:36.740" v="1012" actId="14100"/>
          <ac:picMkLst>
            <pc:docMk/>
            <pc:sldMk cId="3352420752" sldId="331"/>
            <ac:picMk id="3" creationId="{15ED3018-A461-FC3E-706D-19726606C757}"/>
          </ac:picMkLst>
        </pc:picChg>
        <pc:picChg chg="mod">
          <ac:chgData name="Yun Wang" userId="c7a3f442fa981799" providerId="LiveId" clId="{697712D2-FEE0-4E95-85F5-8C137A87799F}" dt="2024-04-02T13:49:29.879" v="1010" actId="1076"/>
          <ac:picMkLst>
            <pc:docMk/>
            <pc:sldMk cId="3352420752" sldId="331"/>
            <ac:picMk id="6148" creationId="{EA7C2E8D-FEF4-5F6E-31D4-226C3AD92E85}"/>
          </ac:picMkLst>
        </pc:picChg>
      </pc:sldChg>
      <pc:sldChg chg="addSp delSp modSp mod setBg">
        <pc:chgData name="Yun Wang" userId="c7a3f442fa981799" providerId="LiveId" clId="{697712D2-FEE0-4E95-85F5-8C137A87799F}" dt="2024-04-02T21:20:14.676" v="1592" actId="20577"/>
        <pc:sldMkLst>
          <pc:docMk/>
          <pc:sldMk cId="1093792397" sldId="334"/>
        </pc:sldMkLst>
        <pc:spChg chg="mod">
          <ac:chgData name="Yun Wang" userId="c7a3f442fa981799" providerId="LiveId" clId="{697712D2-FEE0-4E95-85F5-8C137A87799F}" dt="2024-04-02T21:20:14.676" v="1592" actId="20577"/>
          <ac:spMkLst>
            <pc:docMk/>
            <pc:sldMk cId="1093792397" sldId="334"/>
            <ac:spMk id="3" creationId="{E00BAE62-ED83-812D-8661-1A3B819675A6}"/>
          </ac:spMkLst>
        </pc:spChg>
        <pc:spChg chg="add del">
          <ac:chgData name="Yun Wang" userId="c7a3f442fa981799" providerId="LiveId" clId="{697712D2-FEE0-4E95-85F5-8C137A87799F}" dt="2024-04-02T14:07:29.396" v="1088" actId="26606"/>
          <ac:spMkLst>
            <pc:docMk/>
            <pc:sldMk cId="1093792397" sldId="334"/>
            <ac:spMk id="8" creationId="{907EF6B7-1338-4443-8C46-6A318D952DFD}"/>
          </ac:spMkLst>
        </pc:spChg>
        <pc:spChg chg="add del">
          <ac:chgData name="Yun Wang" userId="c7a3f442fa981799" providerId="LiveId" clId="{697712D2-FEE0-4E95-85F5-8C137A87799F}" dt="2024-04-02T14:07:29.396" v="1088" actId="26606"/>
          <ac:spMkLst>
            <pc:docMk/>
            <pc:sldMk cId="1093792397" sldId="334"/>
            <ac:spMk id="10" creationId="{DAAE4CDD-124C-4DCF-9584-B6033B545DD5}"/>
          </ac:spMkLst>
        </pc:spChg>
        <pc:spChg chg="add del">
          <ac:chgData name="Yun Wang" userId="c7a3f442fa981799" providerId="LiveId" clId="{697712D2-FEE0-4E95-85F5-8C137A87799F}" dt="2024-04-02T14:07:29.396" v="1088" actId="26606"/>
          <ac:spMkLst>
            <pc:docMk/>
            <pc:sldMk cId="1093792397" sldId="334"/>
            <ac:spMk id="12" creationId="{081E4A58-353D-44AE-B2FC-2A74E2E400F7}"/>
          </ac:spMkLst>
        </pc:spChg>
        <pc:spChg chg="add">
          <ac:chgData name="Yun Wang" userId="c7a3f442fa981799" providerId="LiveId" clId="{697712D2-FEE0-4E95-85F5-8C137A87799F}" dt="2024-04-02T14:07:29.396" v="1088" actId="26606"/>
          <ac:spMkLst>
            <pc:docMk/>
            <pc:sldMk cId="1093792397" sldId="334"/>
            <ac:spMk id="17" creationId="{1BB867FF-FC45-48F7-8104-F89BE54909F1}"/>
          </ac:spMkLst>
        </pc:spChg>
        <pc:spChg chg="add">
          <ac:chgData name="Yun Wang" userId="c7a3f442fa981799" providerId="LiveId" clId="{697712D2-FEE0-4E95-85F5-8C137A87799F}" dt="2024-04-02T14:07:29.396" v="1088" actId="26606"/>
          <ac:spMkLst>
            <pc:docMk/>
            <pc:sldMk cId="1093792397" sldId="334"/>
            <ac:spMk id="19" creationId="{8BB56887-D0D5-4F0C-9E19-7247EB83C8B7}"/>
          </ac:spMkLst>
        </pc:spChg>
        <pc:spChg chg="add">
          <ac:chgData name="Yun Wang" userId="c7a3f442fa981799" providerId="LiveId" clId="{697712D2-FEE0-4E95-85F5-8C137A87799F}" dt="2024-04-02T14:07:29.396" v="1088" actId="26606"/>
          <ac:spMkLst>
            <pc:docMk/>
            <pc:sldMk cId="1093792397" sldId="334"/>
            <ac:spMk id="21" creationId="{081E4A58-353D-44AE-B2FC-2A74E2E400F7}"/>
          </ac:spMkLst>
        </pc:spChg>
      </pc:sldChg>
      <pc:sldChg chg="modSp mod">
        <pc:chgData name="Yun Wang" userId="c7a3f442fa981799" providerId="LiveId" clId="{697712D2-FEE0-4E95-85F5-8C137A87799F}" dt="2024-04-05T01:57:11.229" v="3939" actId="12"/>
        <pc:sldMkLst>
          <pc:docMk/>
          <pc:sldMk cId="3257428558" sldId="336"/>
        </pc:sldMkLst>
        <pc:spChg chg="mod">
          <ac:chgData name="Yun Wang" userId="c7a3f442fa981799" providerId="LiveId" clId="{697712D2-FEE0-4E95-85F5-8C137A87799F}" dt="2024-04-05T01:57:11.229" v="3939" actId="12"/>
          <ac:spMkLst>
            <pc:docMk/>
            <pc:sldMk cId="3257428558" sldId="336"/>
            <ac:spMk id="6" creationId="{F11F927E-EE32-CCD1-1EB7-7A4A6E2A356E}"/>
          </ac:spMkLst>
        </pc:spChg>
      </pc:sldChg>
      <pc:sldChg chg="addSp delSp modSp new del mod setBg">
        <pc:chgData name="Yun Wang" userId="c7a3f442fa981799" providerId="LiveId" clId="{697712D2-FEE0-4E95-85F5-8C137A87799F}" dt="2024-04-08T00:28:48.338" v="4773" actId="47"/>
        <pc:sldMkLst>
          <pc:docMk/>
          <pc:sldMk cId="2221730626" sldId="337"/>
        </pc:sldMkLst>
        <pc:spChg chg="mod">
          <ac:chgData name="Yun Wang" userId="c7a3f442fa981799" providerId="LiveId" clId="{697712D2-FEE0-4E95-85F5-8C137A87799F}" dt="2024-04-05T18:51:54.787" v="4122" actId="20577"/>
          <ac:spMkLst>
            <pc:docMk/>
            <pc:sldMk cId="2221730626" sldId="337"/>
            <ac:spMk id="2" creationId="{5EA08EF0-48D1-2784-E72E-2752F57C924C}"/>
          </ac:spMkLst>
        </pc:spChg>
        <pc:spChg chg="mod">
          <ac:chgData name="Yun Wang" userId="c7a3f442fa981799" providerId="LiveId" clId="{697712D2-FEE0-4E95-85F5-8C137A87799F}" dt="2024-04-05T19:03:50.342" v="4317" actId="20577"/>
          <ac:spMkLst>
            <pc:docMk/>
            <pc:sldMk cId="2221730626" sldId="337"/>
            <ac:spMk id="3" creationId="{5DEC725D-0786-861F-87EA-551EEC436FF8}"/>
          </ac:spMkLst>
        </pc:spChg>
        <pc:spChg chg="add del mod">
          <ac:chgData name="Yun Wang" userId="c7a3f442fa981799" providerId="LiveId" clId="{697712D2-FEE0-4E95-85F5-8C137A87799F}" dt="2024-04-05T19:00:02.400" v="4248" actId="21"/>
          <ac:spMkLst>
            <pc:docMk/>
            <pc:sldMk cId="2221730626" sldId="337"/>
            <ac:spMk id="4" creationId="{85195228-CC75-ADE2-9A29-8B7110A6D0B9}"/>
          </ac:spMkLst>
        </pc:spChg>
        <pc:spChg chg="add mod">
          <ac:chgData name="Yun Wang" userId="c7a3f442fa981799" providerId="LiveId" clId="{697712D2-FEE0-4E95-85F5-8C137A87799F}" dt="2024-04-05T19:00:58.903" v="4258" actId="1076"/>
          <ac:spMkLst>
            <pc:docMk/>
            <pc:sldMk cId="2221730626" sldId="337"/>
            <ac:spMk id="5" creationId="{A0DB647E-5EE2-FB0E-9F35-23B540C2E805}"/>
          </ac:spMkLst>
        </pc:spChg>
        <pc:spChg chg="add del mod">
          <ac:chgData name="Yun Wang" userId="c7a3f442fa981799" providerId="LiveId" clId="{697712D2-FEE0-4E95-85F5-8C137A87799F}" dt="2024-04-05T19:01:27.671" v="4269" actId="478"/>
          <ac:spMkLst>
            <pc:docMk/>
            <pc:sldMk cId="2221730626" sldId="337"/>
            <ac:spMk id="6" creationId="{85195228-CC75-ADE2-9A29-8B7110A6D0B9}"/>
          </ac:spMkLst>
        </pc:spChg>
        <pc:spChg chg="add">
          <ac:chgData name="Yun Wang" userId="c7a3f442fa981799" providerId="LiveId" clId="{697712D2-FEE0-4E95-85F5-8C137A87799F}" dt="2024-04-02T14:34:00.912" v="1480" actId="26606"/>
          <ac:spMkLst>
            <pc:docMk/>
            <pc:sldMk cId="2221730626" sldId="337"/>
            <ac:spMk id="8" creationId="{100EDD19-6802-4EC3-95CE-CFFAB042CFD6}"/>
          </ac:spMkLst>
        </pc:spChg>
        <pc:spChg chg="add">
          <ac:chgData name="Yun Wang" userId="c7a3f442fa981799" providerId="LiveId" clId="{697712D2-FEE0-4E95-85F5-8C137A87799F}" dt="2024-04-02T14:34:00.912" v="1480" actId="26606"/>
          <ac:spMkLst>
            <pc:docMk/>
            <pc:sldMk cId="2221730626" sldId="337"/>
            <ac:spMk id="10" creationId="{DB17E863-922E-4C26-BD64-E8FD41D28661}"/>
          </ac:spMkLst>
        </pc:spChg>
      </pc:sldChg>
      <pc:sldChg chg="new del">
        <pc:chgData name="Yun Wang" userId="c7a3f442fa981799" providerId="LiveId" clId="{697712D2-FEE0-4E95-85F5-8C137A87799F}" dt="2024-04-02T21:12:01.724" v="1513" actId="47"/>
        <pc:sldMkLst>
          <pc:docMk/>
          <pc:sldMk cId="1011715202" sldId="338"/>
        </pc:sldMkLst>
      </pc:sldChg>
      <pc:sldChg chg="modSp add del mod">
        <pc:chgData name="Yun Wang" userId="c7a3f442fa981799" providerId="LiveId" clId="{697712D2-FEE0-4E95-85F5-8C137A87799F}" dt="2024-04-08T00:30:01.978" v="4785" actId="47"/>
        <pc:sldMkLst>
          <pc:docMk/>
          <pc:sldMk cId="701109873" sldId="339"/>
        </pc:sldMkLst>
        <pc:spChg chg="mod">
          <ac:chgData name="Yun Wang" userId="c7a3f442fa981799" providerId="LiveId" clId="{697712D2-FEE0-4E95-85F5-8C137A87799F}" dt="2024-04-02T21:17:57.601" v="1559" actId="20577"/>
          <ac:spMkLst>
            <pc:docMk/>
            <pc:sldMk cId="701109873" sldId="339"/>
            <ac:spMk id="3" creationId="{FD4A6A9D-7167-B2FD-37A0-D8AEA56281F3}"/>
          </ac:spMkLst>
        </pc:spChg>
      </pc:sldChg>
      <pc:sldChg chg="addSp modSp new mod setBg">
        <pc:chgData name="Yun Wang" userId="c7a3f442fa981799" providerId="LiveId" clId="{697712D2-FEE0-4E95-85F5-8C137A87799F}" dt="2024-04-03T01:29:31.011" v="2743" actId="6549"/>
        <pc:sldMkLst>
          <pc:docMk/>
          <pc:sldMk cId="1001429199" sldId="340"/>
        </pc:sldMkLst>
        <pc:spChg chg="mod">
          <ac:chgData name="Yun Wang" userId="c7a3f442fa981799" providerId="LiveId" clId="{697712D2-FEE0-4E95-85F5-8C137A87799F}" dt="2024-04-02T21:27:22.598" v="1786" actId="26606"/>
          <ac:spMkLst>
            <pc:docMk/>
            <pc:sldMk cId="1001429199" sldId="340"/>
            <ac:spMk id="2" creationId="{D26E1281-B973-215B-FF80-7076BFB555B1}"/>
          </ac:spMkLst>
        </pc:spChg>
        <pc:spChg chg="mod">
          <ac:chgData name="Yun Wang" userId="c7a3f442fa981799" providerId="LiveId" clId="{697712D2-FEE0-4E95-85F5-8C137A87799F}" dt="2024-04-03T01:29:31.011" v="2743" actId="6549"/>
          <ac:spMkLst>
            <pc:docMk/>
            <pc:sldMk cId="1001429199" sldId="340"/>
            <ac:spMk id="3" creationId="{21FC32D8-F6AB-C71E-1610-7ECDCA48CD0B}"/>
          </ac:spMkLst>
        </pc:spChg>
        <pc:spChg chg="add">
          <ac:chgData name="Yun Wang" userId="c7a3f442fa981799" providerId="LiveId" clId="{697712D2-FEE0-4E95-85F5-8C137A87799F}" dt="2024-04-02T21:27:22.598" v="1786" actId="26606"/>
          <ac:spMkLst>
            <pc:docMk/>
            <pc:sldMk cId="1001429199" sldId="340"/>
            <ac:spMk id="8" creationId="{100EDD19-6802-4EC3-95CE-CFFAB042CFD6}"/>
          </ac:spMkLst>
        </pc:spChg>
        <pc:spChg chg="add">
          <ac:chgData name="Yun Wang" userId="c7a3f442fa981799" providerId="LiveId" clId="{697712D2-FEE0-4E95-85F5-8C137A87799F}" dt="2024-04-02T21:27:22.598" v="1786" actId="26606"/>
          <ac:spMkLst>
            <pc:docMk/>
            <pc:sldMk cId="1001429199" sldId="340"/>
            <ac:spMk id="10" creationId="{DB17E863-922E-4C26-BD64-E8FD41D28661}"/>
          </ac:spMkLst>
        </pc:spChg>
      </pc:sldChg>
      <pc:sldChg chg="add del">
        <pc:chgData name="Yun Wang" userId="c7a3f442fa981799" providerId="LiveId" clId="{697712D2-FEE0-4E95-85F5-8C137A87799F}" dt="2024-04-08T00:28:48.338" v="4773" actId="47"/>
        <pc:sldMkLst>
          <pc:docMk/>
          <pc:sldMk cId="3248982057" sldId="341"/>
        </pc:sldMkLst>
      </pc:sldChg>
      <pc:sldChg chg="new add del">
        <pc:chgData name="Yun Wang" userId="c7a3f442fa981799" providerId="LiveId" clId="{697712D2-FEE0-4E95-85F5-8C137A87799F}" dt="2024-04-03T00:14:52.605" v="1937" actId="47"/>
        <pc:sldMkLst>
          <pc:docMk/>
          <pc:sldMk cId="3612497548" sldId="341"/>
        </pc:sldMkLst>
      </pc:sldChg>
      <pc:sldChg chg="new del">
        <pc:chgData name="Yun Wang" userId="c7a3f442fa981799" providerId="LiveId" clId="{697712D2-FEE0-4E95-85F5-8C137A87799F}" dt="2024-04-03T21:06:15.600" v="3558" actId="47"/>
        <pc:sldMkLst>
          <pc:docMk/>
          <pc:sldMk cId="94039081" sldId="342"/>
        </pc:sldMkLst>
      </pc:sldChg>
      <pc:sldChg chg="addSp delSp modSp new del mod setBg">
        <pc:chgData name="Yun Wang" userId="c7a3f442fa981799" providerId="LiveId" clId="{697712D2-FEE0-4E95-85F5-8C137A87799F}" dt="2024-04-08T00:28:48.338" v="4773" actId="47"/>
        <pc:sldMkLst>
          <pc:docMk/>
          <pc:sldMk cId="2903451230" sldId="342"/>
        </pc:sldMkLst>
        <pc:spChg chg="mod">
          <ac:chgData name="Yun Wang" userId="c7a3f442fa981799" providerId="LiveId" clId="{697712D2-FEE0-4E95-85F5-8C137A87799F}" dt="2024-04-04T02:20:10.041" v="3764" actId="26606"/>
          <ac:spMkLst>
            <pc:docMk/>
            <pc:sldMk cId="2903451230" sldId="342"/>
            <ac:spMk id="2" creationId="{C2BC5380-42E6-836A-913E-59455138DCE1}"/>
          </ac:spMkLst>
        </pc:spChg>
        <pc:spChg chg="mod">
          <ac:chgData name="Yun Wang" userId="c7a3f442fa981799" providerId="LiveId" clId="{697712D2-FEE0-4E95-85F5-8C137A87799F}" dt="2024-04-04T02:20:21.169" v="3765" actId="20577"/>
          <ac:spMkLst>
            <pc:docMk/>
            <pc:sldMk cId="2903451230" sldId="342"/>
            <ac:spMk id="3" creationId="{41EA4001-0B3D-3BF0-04FA-274584DBC39E}"/>
          </ac:spMkLst>
        </pc:spChg>
        <pc:spChg chg="add del mod">
          <ac:chgData name="Yun Wang" userId="c7a3f442fa981799" providerId="LiveId" clId="{697712D2-FEE0-4E95-85F5-8C137A87799F}" dt="2024-04-04T02:17:09.581" v="3728" actId="478"/>
          <ac:spMkLst>
            <pc:docMk/>
            <pc:sldMk cId="2903451230" sldId="342"/>
            <ac:spMk id="4" creationId="{39C138F6-1B0D-01DB-08F7-F84E7D2276E8}"/>
          </ac:spMkLst>
        </pc:spChg>
        <pc:spChg chg="add del mod">
          <ac:chgData name="Yun Wang" userId="c7a3f442fa981799" providerId="LiveId" clId="{697712D2-FEE0-4E95-85F5-8C137A87799F}" dt="2024-04-04T02:17:17.403" v="3730" actId="478"/>
          <ac:spMkLst>
            <pc:docMk/>
            <pc:sldMk cId="2903451230" sldId="342"/>
            <ac:spMk id="5" creationId="{10AF077B-414C-5294-667E-8710F93EE7FA}"/>
          </ac:spMkLst>
        </pc:spChg>
        <pc:spChg chg="add del mod">
          <ac:chgData name="Yun Wang" userId="c7a3f442fa981799" providerId="LiveId" clId="{697712D2-FEE0-4E95-85F5-8C137A87799F}" dt="2024-04-04T02:17:35.432" v="3733" actId="478"/>
          <ac:spMkLst>
            <pc:docMk/>
            <pc:sldMk cId="2903451230" sldId="342"/>
            <ac:spMk id="6" creationId="{700A09D5-90BF-ADDD-4A3C-D96E32B6953E}"/>
          </ac:spMkLst>
        </pc:spChg>
        <pc:spChg chg="add mod">
          <ac:chgData name="Yun Wang" userId="c7a3f442fa981799" providerId="LiveId" clId="{697712D2-FEE0-4E95-85F5-8C137A87799F}" dt="2024-04-04T02:22:02.664" v="3769" actId="1076"/>
          <ac:spMkLst>
            <pc:docMk/>
            <pc:sldMk cId="2903451230" sldId="342"/>
            <ac:spMk id="7" creationId="{4D8858DB-49A0-7921-D1DD-5876E1BCDFE3}"/>
          </ac:spMkLst>
        </pc:spChg>
        <pc:spChg chg="add mod">
          <ac:chgData name="Yun Wang" userId="c7a3f442fa981799" providerId="LiveId" clId="{697712D2-FEE0-4E95-85F5-8C137A87799F}" dt="2024-04-04T02:21:58.614" v="3768" actId="1076"/>
          <ac:spMkLst>
            <pc:docMk/>
            <pc:sldMk cId="2903451230" sldId="342"/>
            <ac:spMk id="8" creationId="{D639DFE6-A989-7A62-C567-1D735A2845C7}"/>
          </ac:spMkLst>
        </pc:spChg>
        <pc:spChg chg="add mod">
          <ac:chgData name="Yun Wang" userId="c7a3f442fa981799" providerId="LiveId" clId="{697712D2-FEE0-4E95-85F5-8C137A87799F}" dt="2024-04-04T02:21:52.184" v="3767" actId="1076"/>
          <ac:spMkLst>
            <pc:docMk/>
            <pc:sldMk cId="2903451230" sldId="342"/>
            <ac:spMk id="9" creationId="{DA202697-AD85-780E-3082-8FEB8758700E}"/>
          </ac:spMkLst>
        </pc:spChg>
        <pc:spChg chg="add">
          <ac:chgData name="Yun Wang" userId="c7a3f442fa981799" providerId="LiveId" clId="{697712D2-FEE0-4E95-85F5-8C137A87799F}" dt="2024-04-04T02:20:10.041" v="3764" actId="26606"/>
          <ac:spMkLst>
            <pc:docMk/>
            <pc:sldMk cId="2903451230" sldId="342"/>
            <ac:spMk id="14" creationId="{35DB3719-6FDC-4E5D-891D-FF40B7300F64}"/>
          </ac:spMkLst>
        </pc:spChg>
        <pc:spChg chg="add">
          <ac:chgData name="Yun Wang" userId="c7a3f442fa981799" providerId="LiveId" clId="{697712D2-FEE0-4E95-85F5-8C137A87799F}" dt="2024-04-04T02:20:10.041" v="3764" actId="26606"/>
          <ac:spMkLst>
            <pc:docMk/>
            <pc:sldMk cId="2903451230" sldId="342"/>
            <ac:spMk id="16" creationId="{E0CBAC23-2E3F-4A90-BA59-F8299F6A543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5257A-014E-4D19-8316-01F567BD081F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D61A2-2C99-4CB1-8416-32FC6BF58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743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D61A2-2C99-4CB1-8416-32FC6BF58EC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96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08B40-24C8-65A8-2B73-9E1A8BA0FC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9B3747-D9BC-239F-0BB5-4D02AA2D5A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2BB711-BE6F-08C7-25A8-B5C98A7AF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4C77-95EE-43B8-B590-C9CBC6F16C1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6C83-5880-9823-402E-084C9A14E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88855-3936-5261-A835-88A8E2271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FBFBA-48C9-44FA-BA45-EAD493257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35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D15BD-7758-D36E-6438-FBB550959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B82CAE-2801-7AF8-207D-3FA1B17DC4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D8C15-BEEA-3E45-196A-A02554360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4C77-95EE-43B8-B590-C9CBC6F16C1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088EF-AE19-EDFD-234F-BC9D76EF6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36A5A-54C9-02FB-029C-7CC47F385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FBFBA-48C9-44FA-BA45-EAD493257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87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E767F0-B672-66D9-4991-48FC98F628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5D95FE-B7AD-70BA-3278-C94D4DEA2D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5C4C2-EA37-CA20-101C-0095AE37D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4C77-95EE-43B8-B590-C9CBC6F16C1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EFEE9-CA60-5E4E-27EA-85A5B92E7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8F2FBB-EF11-4504-7826-378CEF4BC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FBFBA-48C9-44FA-BA45-EAD493257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93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C56A4-9226-684B-6F78-1FCCCAFA3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A9A5D-F4D6-BCD9-6DC0-C8FD934D8F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EC64F-CF85-D8BB-B561-2CDB18908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4C77-95EE-43B8-B590-C9CBC6F16C1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D87C8-C92A-401E-2B08-5EA39241B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9BA5A-E40D-4F59-FDE3-D2358D363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FBFBA-48C9-44FA-BA45-EAD493257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21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12620-CF6A-1123-43AB-2B0F10F09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49A979-FFA1-9A86-E394-E67220621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BED06-0CC1-B9D2-C5B1-D84B08FE3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4C77-95EE-43B8-B590-C9CBC6F16C1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316F4-3492-5416-3A36-E6EB3CB93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8F27D-4282-01D8-8035-FE593A8AB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FBFBA-48C9-44FA-BA45-EAD493257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44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2161A-0385-AB42-031B-66BBF56C5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29419-24E6-1BAE-FBFF-1F3B14E8E5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CA0F09-0553-24E7-397D-A88E7E563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548317-9183-24B7-7A35-0B6EFB849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4C77-95EE-43B8-B590-C9CBC6F16C1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5AC7AA-592B-F598-445A-4C585502D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1B3AB9-7346-F90F-921A-45268A675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FBFBA-48C9-44FA-BA45-EAD493257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88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80FFB-C7A2-1C17-B35D-653535018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43AAA-4FC2-F641-CA6F-3134A52ACC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09E996-3E64-BB39-396B-59D02D5AD2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8AF5F-F6E5-84C8-344C-D9AB99D47D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E8136A-222B-2F37-B21D-7BC736F84A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957311-3C4E-D1C1-854D-E16ECCF0F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4C77-95EE-43B8-B590-C9CBC6F16C1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0C5D38-84B5-E7E6-CBBF-B85D3D09C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8B04BD-9C80-E27A-C565-06FE70F5F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FBFBA-48C9-44FA-BA45-EAD493257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91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85C5D-0993-A637-AF1F-1A46D5DE8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3063E1-A4C7-9AC8-DF72-97350D719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4C77-95EE-43B8-B590-C9CBC6F16C1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390604-E968-A55F-2F2F-D7325802B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0C5D0C-458D-CCB9-7500-435D232A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FBFBA-48C9-44FA-BA45-EAD493257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69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1C7BC3-D65A-D8CB-577B-37B585549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4C77-95EE-43B8-B590-C9CBC6F16C1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EB72F1-A7FA-F246-D13B-B57B36965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EA286-EEBA-CA91-E564-2A67CB021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FBFBA-48C9-44FA-BA45-EAD493257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22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0A333-3D10-B404-482B-C1ED80D43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CEB80-422D-73A8-D8CD-9CB5A1534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AE45DC-56E4-6E7A-9A09-7ECC3D4E8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471DE3-B3B3-AF5F-CE76-88FD43A4C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4C77-95EE-43B8-B590-C9CBC6F16C1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2FFC7E-09D5-D8E9-ED11-3667B095F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8C6F1-8E68-2E2E-251C-472156020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FBFBA-48C9-44FA-BA45-EAD493257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78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45E10-0A10-6D87-7F48-AFD8CC34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874C5A-1A05-60E7-021E-548E1DAEC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48CEC7-222C-3D7F-FE7F-20936C382E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9ACBD8-0ACB-0880-0D67-3A630A060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4C77-95EE-43B8-B590-C9CBC6F16C1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AA4BDE-6E45-1AA1-9E29-872B77FBF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CB1976-8A14-D46A-43F2-DC9B14F1C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FBFBA-48C9-44FA-BA45-EAD493257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74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4EE024-81E6-0B28-F521-173458F15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4FC1C6-1F83-A847-4CEB-6B2A1D345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A54B8-FA07-5D19-C676-5BFD5AD133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64C77-95EE-43B8-B590-C9CBC6F16C1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47C66-A697-81FC-9318-34B8D61059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22FAD6-36C7-8CE5-282B-31B55BFE4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FBFBA-48C9-44FA-BA45-EAD493257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93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lor Cover">
            <a:extLst>
              <a:ext uri="{FF2B5EF4-FFF2-40B4-BE49-F238E27FC236}">
                <a16:creationId xmlns:a16="http://schemas.microsoft.com/office/drawing/2014/main" id="{6BE11944-ED05-4FE9-9927-06C110BB3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2812508-238C-4BCD-BDD3-25C99C5CA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167"/>
            <a:ext cx="12188952" cy="3490956"/>
            <a:chOff x="651279" y="598259"/>
            <a:chExt cx="10889442" cy="5680742"/>
          </a:xfrm>
        </p:grpSpPr>
        <p:sp>
          <p:nvSpPr>
            <p:cNvPr id="13" name="Color">
              <a:extLst>
                <a:ext uri="{FF2B5EF4-FFF2-40B4-BE49-F238E27FC236}">
                  <a16:creationId xmlns:a16="http://schemas.microsoft.com/office/drawing/2014/main" id="{EA98B5EE-6906-45B1-8691-D06F06B6C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3CB4D77E-DA74-4797-88E4-C7D817D31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424069F-28C7-79DC-83A3-F213A5423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9708" y="1014574"/>
            <a:ext cx="9725730" cy="2226769"/>
          </a:xfrm>
        </p:spPr>
        <p:txBody>
          <a:bodyPr anchor="ctr">
            <a:norm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约翰福音第五章</a:t>
            </a:r>
            <a:endParaRPr lang="en-US" sz="4800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048BA8-39B1-FAEB-8E21-11CAE020E8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9708" y="3640633"/>
            <a:ext cx="9725730" cy="2487212"/>
          </a:xfrm>
        </p:spPr>
        <p:txBody>
          <a:bodyPr anchor="ctr">
            <a:normAutofit/>
          </a:bodyPr>
          <a:lstStyle/>
          <a:p>
            <a:pPr algn="l"/>
            <a:endParaRPr lang="en-US" dirty="0">
              <a:solidFill>
                <a:schemeClr val="tx2"/>
              </a:solidFill>
            </a:endParaRPr>
          </a:p>
          <a:p>
            <a:r>
              <a:rPr lang="en-US" sz="28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2024</a:t>
            </a:r>
            <a:r>
              <a:rPr lang="zh-CN" altLang="en-US" sz="28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年</a:t>
            </a:r>
            <a:r>
              <a:rPr lang="en-US" altLang="zh-CN" sz="28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sz="28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月</a:t>
            </a:r>
            <a:r>
              <a:rPr lang="en-US" altLang="zh-CN" sz="28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7</a:t>
            </a:r>
            <a:r>
              <a:rPr lang="zh-CN" altLang="en-US" sz="28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日</a:t>
            </a:r>
            <a:endParaRPr lang="en-US" altLang="zh-CN" sz="2800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744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B1F45-801E-F5EC-CA07-86F3E01FE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zh-CN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亚当和夏娃在伊甸园 </a:t>
            </a:r>
            <a:r>
              <a:rPr lang="en-US" altLang="zh-CN" sz="2800" dirty="0">
                <a:latin typeface="KaiTi" panose="02010609060101010101" pitchFamily="49" charset="-122"/>
                <a:ea typeface="KaiTi" panose="02010609060101010101" pitchFamily="49" charset="-122"/>
              </a:rPr>
              <a:t>				  </a:t>
            </a:r>
            <a:r>
              <a:rPr lang="zh-CN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贝宁</a:t>
            </a:r>
            <a:br>
              <a:rPr lang="en-US" altLang="zh-CN" sz="2800" dirty="0">
                <a:solidFill>
                  <a:srgbClr val="787878"/>
                </a:solidFill>
                <a:latin typeface="Noto Sans TC"/>
              </a:rPr>
            </a:br>
            <a:r>
              <a:rPr lang="en-US" sz="2800" b="0" i="0" dirty="0">
                <a:solidFill>
                  <a:srgbClr val="787878"/>
                </a:solidFill>
                <a:effectLst/>
                <a:latin typeface="Noto Sans TC"/>
              </a:rPr>
              <a:t> </a:t>
            </a:r>
            <a:r>
              <a:rPr lang="en-US" sz="2800" i="0" dirty="0">
                <a:solidFill>
                  <a:srgbClr val="78787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Wenzel Peter, Vatican Museum                                   </a:t>
            </a:r>
            <a:r>
              <a:rPr lang="en-US" altLang="zh-CN" sz="2800" dirty="0"/>
              <a:t>Benin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52D35A5-C4A9-4C40-A935-4A406522F8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06755"/>
            <a:ext cx="4971474" cy="285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:\My Home Pictures\2013\2013_07 Benin Trip\CIMG3044.JPG">
            <a:extLst>
              <a:ext uri="{FF2B5EF4-FFF2-40B4-BE49-F238E27FC236}">
                <a16:creationId xmlns:a16="http://schemas.microsoft.com/office/drawing/2014/main" id="{3172B451-6A9B-15E2-4897-178428FB4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29774" y="1896841"/>
            <a:ext cx="4971474" cy="372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3553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2A379-FE01-3D2E-AC6E-3D588AF52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400" b="0" i="0" dirty="0">
                <a:solidFill>
                  <a:srgbClr val="333333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		</a:t>
            </a:r>
            <a:r>
              <a:rPr lang="zh-CN" altLang="en-US" sz="2800" b="0" i="0" dirty="0">
                <a:solidFill>
                  <a:srgbClr val="333333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伊甸园</a:t>
            </a:r>
            <a:r>
              <a:rPr lang="en-US" altLang="zh-CN" sz="2800" b="0" i="0" dirty="0">
                <a:solidFill>
                  <a:srgbClr val="333333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					  </a:t>
            </a:r>
            <a:r>
              <a:rPr lang="zh-CN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贝宁</a:t>
            </a:r>
            <a:br>
              <a:rPr lang="en-US" sz="2800" b="0" i="0" dirty="0">
                <a:solidFill>
                  <a:srgbClr val="333333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sz="2800" b="0" i="0" dirty="0">
                <a:solidFill>
                  <a:srgbClr val="333333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zh-CN" sz="2800" dirty="0">
                <a:solidFill>
                  <a:srgbClr val="333333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比利时 </a:t>
            </a:r>
            <a:r>
              <a:rPr lang="en-US" sz="2800" dirty="0">
                <a:solidFill>
                  <a:srgbClr val="23527C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Jan Brueghel                   </a:t>
            </a:r>
            <a:r>
              <a:rPr lang="en-US" altLang="zh-CN" sz="2800" dirty="0"/>
              <a:t>Benin</a:t>
            </a:r>
            <a:endParaRPr lang="en-US" sz="28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6148" name="Picture 4" descr="伊甸园">
            <a:extLst>
              <a:ext uri="{FF2B5EF4-FFF2-40B4-BE49-F238E27FC236}">
                <a16:creationId xmlns:a16="http://schemas.microsoft.com/office/drawing/2014/main" id="{EA7C2E8D-FEF4-5F6E-31D4-226C3AD92E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63" y="2237984"/>
            <a:ext cx="4896979" cy="310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15ED3018-A461-FC3E-706D-19726606C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34213" y="1921164"/>
            <a:ext cx="4901428" cy="36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2420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C4190F-3CC3-5B28-A86E-EE5D2A44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62856"/>
            <a:ext cx="3419856" cy="1600200"/>
          </a:xfrm>
        </p:spPr>
        <p:txBody>
          <a:bodyPr anchor="ctr">
            <a:normAutofit/>
          </a:bodyPr>
          <a:lstStyle/>
          <a:p>
            <a:pPr algn="ctr"/>
            <a:r>
              <a:rPr lang="zh-CN" altLang="en-US" sz="4800" dirty="0">
                <a:latin typeface="KaiTi" panose="02010609060101010101" pitchFamily="49" charset="-122"/>
                <a:ea typeface="KaiTi" panose="02010609060101010101" pitchFamily="49" charset="-122"/>
              </a:rPr>
              <a:t>家</a:t>
            </a:r>
            <a:endParaRPr lang="en-US" sz="48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4" name="Picture 2" descr="G:\My Home Pictures\2013\2013_07 Benin Trip\CIMG3085.JPG">
            <a:extLst>
              <a:ext uri="{FF2B5EF4-FFF2-40B4-BE49-F238E27FC236}">
                <a16:creationId xmlns:a16="http://schemas.microsoft.com/office/drawing/2014/main" id="{8EE456F3-83B1-CC7A-09FE-559455D1B2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8"/>
          <a:stretch/>
        </p:blipFill>
        <p:spPr bwMode="auto">
          <a:xfrm>
            <a:off x="5" y="10"/>
            <a:ext cx="6095995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G:\My Home Pictures\2013\2013_07 Benin Trip\IMG_0780.JPG">
            <a:extLst>
              <a:ext uri="{FF2B5EF4-FFF2-40B4-BE49-F238E27FC236}">
                <a16:creationId xmlns:a16="http://schemas.microsoft.com/office/drawing/2014/main" id="{724C7CAF-B74C-139D-049A-2E277CD36A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6" b="-1"/>
          <a:stretch/>
        </p:blipFill>
        <p:spPr bwMode="auto">
          <a:xfrm>
            <a:off x="6019800" y="10"/>
            <a:ext cx="6172195" cy="418766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sketch line">
            <a:extLst>
              <a:ext uri="{FF2B5EF4-FFF2-40B4-BE49-F238E27FC236}">
                <a16:creationId xmlns:a16="http://schemas.microsoft.com/office/drawing/2014/main" id="{63C1A86C-B1A8-4AEC-B001-595C91716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89020" y="540453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36E1556-3F01-B37A-1BCD-AF979792D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562856"/>
            <a:ext cx="6903721" cy="16002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zh-CN" altLang="en-US" sz="4400" dirty="0">
                <a:latin typeface="KaiTi" panose="02010609060101010101" pitchFamily="49" charset="-122"/>
                <a:ea typeface="KaiTi" panose="02010609060101010101" pitchFamily="49" charset="-122"/>
              </a:rPr>
              <a:t>我要</a:t>
            </a:r>
            <a:r>
              <a:rPr lang="en-US" altLang="zh-CN" sz="4400" dirty="0">
                <a:latin typeface="KaiTi" panose="02010609060101010101" pitchFamily="49" charset="-122"/>
                <a:ea typeface="KaiTi" panose="02010609060101010101" pitchFamily="49" charset="-122"/>
              </a:rPr>
              <a:t>… …</a:t>
            </a:r>
          </a:p>
        </p:txBody>
      </p:sp>
    </p:spTree>
    <p:extLst>
      <p:ext uri="{BB962C8B-B14F-4D97-AF65-F5344CB8AC3E}">
        <p14:creationId xmlns:p14="http://schemas.microsoft.com/office/powerpoint/2010/main" val="856893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7AA957-926C-3121-16D4-3B25FB971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CN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盼望寄于不同的对象</a:t>
            </a:r>
            <a:endParaRPr lang="en-US" sz="54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 descr="G:\My Home Pictures\2013\2013_07 Benin Trip\IMG_2399.JPG">
            <a:extLst>
              <a:ext uri="{FF2B5EF4-FFF2-40B4-BE49-F238E27FC236}">
                <a16:creationId xmlns:a16="http://schemas.microsoft.com/office/drawing/2014/main" id="{A1B6C207-D3ED-F933-31E5-2B1DB4567EC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4747" y="2031243"/>
            <a:ext cx="3380038" cy="450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8D24D8-F47D-F2C4-D694-AD3FC75BD8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0" t="542" b="1"/>
          <a:stretch/>
        </p:blipFill>
        <p:spPr bwMode="auto">
          <a:xfrm>
            <a:off x="6597172" y="2075401"/>
            <a:ext cx="4135151" cy="4462559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93480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BAE62-ED83-812D-8661-1A3B81967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2936"/>
            <a:ext cx="10515600" cy="504402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Q: 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耶稣上次来耶路撒冷，在圣殿祂看到什么？心情如何？祂做了什么？耶稣这次来耶路撒冷，在毕士大池祂看到了什么？有何感想？祂要做什么？你看到了什么？有何感想？</a:t>
            </a: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endParaRPr lang="en-US" altLang="zh-CN" kern="0" dirty="0">
              <a:effectLst/>
              <a:latin typeface="Calibri" panose="020F0502020204030204" pitchFamily="34" charset="0"/>
              <a:ea typeface="KaiTi" panose="02010609060101010101" pitchFamily="49" charset="-122"/>
              <a:cs typeface="SimSun" panose="02010600030101010101" pitchFamily="2" charset="-122"/>
            </a:endParaRP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zh-CN" kern="0" dirty="0">
                <a:effectLst/>
                <a:latin typeface="Calibri" panose="020F0502020204030204" pitchFamily="34" charset="0"/>
                <a:ea typeface="KaiTi" panose="02010609060101010101" pitchFamily="49" charset="-122"/>
                <a:cs typeface="SimSun" panose="02010600030101010101" pitchFamily="2" charset="-122"/>
              </a:rPr>
              <a:t>世卫组织对健康的定义：</a:t>
            </a:r>
            <a:r>
              <a:rPr lang="en-US" kern="0" dirty="0">
                <a:effectLst/>
                <a:latin typeface="KaiTi" panose="02010609060101010101" pitchFamily="49" charset="-122"/>
                <a:ea typeface="DengXian" panose="02010600030101010101" pitchFamily="2" charset="-122"/>
                <a:cs typeface="Cambria" panose="02040503050406030204" pitchFamily="18" charset="0"/>
              </a:rPr>
              <a:t>“</a:t>
            </a:r>
            <a:r>
              <a:rPr lang="zh-CN" kern="0" dirty="0">
                <a:effectLst/>
                <a:latin typeface="Calibri" panose="020F0502020204030204" pitchFamily="34" charset="0"/>
                <a:ea typeface="KaiTi" panose="02010609060101010101" pitchFamily="49" charset="-122"/>
                <a:cs typeface="SimSun" panose="02010600030101010101" pitchFamily="2" charset="-122"/>
              </a:rPr>
              <a:t>健康不仅是指没有疾病或衰弱，而且指生理、心理与社会功能的良好状态。</a:t>
            </a:r>
            <a:r>
              <a:rPr lang="en-US" kern="0" dirty="0">
                <a:effectLst/>
                <a:latin typeface="KaiTi" panose="02010609060101010101" pitchFamily="49" charset="-122"/>
                <a:ea typeface="DengXian" panose="02010600030101010101" pitchFamily="2" charset="-122"/>
                <a:cs typeface="Cambria" panose="02040503050406030204" pitchFamily="18" charset="0"/>
              </a:rPr>
              <a:t>”</a:t>
            </a: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zh-CN" kern="0" dirty="0">
                <a:effectLst/>
                <a:latin typeface="Calibri" panose="020F0502020204030204" pitchFamily="34" charset="0"/>
                <a:ea typeface="KaiTi" panose="02010609060101010101" pitchFamily="49" charset="-122"/>
                <a:cs typeface="SimSun" panose="02010600030101010101" pitchFamily="2" charset="-122"/>
              </a:rPr>
              <a:t>但</a:t>
            </a:r>
            <a:r>
              <a:rPr lang="zh-CN" altLang="en-US" kern="0" dirty="0">
                <a:effectLst/>
                <a:latin typeface="Calibri" panose="020F0502020204030204" pitchFamily="34" charset="0"/>
                <a:ea typeface="KaiTi" panose="02010609060101010101" pitchFamily="49" charset="-122"/>
                <a:cs typeface="SimSun" panose="02010600030101010101" pitchFamily="2" charset="-122"/>
              </a:rPr>
              <a:t>是，</a:t>
            </a:r>
            <a:r>
              <a:rPr lang="zh-CN" kern="0" dirty="0">
                <a:effectLst/>
                <a:latin typeface="Calibri" panose="020F0502020204030204" pitchFamily="34" charset="0"/>
                <a:ea typeface="KaiTi" panose="02010609060101010101" pitchFamily="49" charset="-122"/>
                <a:cs typeface="SimSun" panose="02010600030101010101" pitchFamily="2" charset="-122"/>
              </a:rPr>
              <a:t>对基督徒来说，应该再加上更重要的一条</a:t>
            </a:r>
            <a:r>
              <a:rPr lang="zh-CN" altLang="en-US" kern="0" dirty="0">
                <a:effectLst/>
                <a:latin typeface="Calibri" panose="020F0502020204030204" pitchFamily="34" charset="0"/>
                <a:ea typeface="KaiTi" panose="02010609060101010101" pitchFamily="49" charset="-122"/>
                <a:cs typeface="SimSun" panose="02010600030101010101" pitchFamily="2" charset="-122"/>
              </a:rPr>
              <a:t>：</a:t>
            </a:r>
            <a:r>
              <a:rPr lang="en-US" kern="0" dirty="0">
                <a:effectLst/>
                <a:latin typeface="KaiTi" panose="02010609060101010101" pitchFamily="49" charset="-122"/>
                <a:ea typeface="DengXian" panose="02010600030101010101" pitchFamily="2" charset="-122"/>
                <a:cs typeface="Cambria" panose="02040503050406030204" pitchFamily="18" charset="0"/>
              </a:rPr>
              <a:t>“</a:t>
            </a:r>
            <a:r>
              <a:rPr lang="zh-CN" kern="0" dirty="0">
                <a:effectLst/>
                <a:latin typeface="Calibri" panose="020F0502020204030204" pitchFamily="34" charset="0"/>
                <a:ea typeface="KaiTi" panose="02010609060101010101" pitchFamily="49" charset="-122"/>
                <a:cs typeface="SimSun" panose="02010600030101010101" pitchFamily="2" charset="-122"/>
              </a:rPr>
              <a:t>灵性的良好状态。</a:t>
            </a:r>
            <a:r>
              <a:rPr lang="en-US" kern="0" dirty="0">
                <a:effectLst/>
                <a:latin typeface="KaiTi" panose="02010609060101010101" pitchFamily="49" charset="-122"/>
                <a:ea typeface="DengXian" panose="02010600030101010101" pitchFamily="2" charset="-122"/>
                <a:cs typeface="Cambria" panose="02040503050406030204" pitchFamily="18" charset="0"/>
              </a:rPr>
              <a:t>”</a:t>
            </a: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endParaRPr lang="en-US" kern="0" dirty="0">
              <a:effectLst/>
              <a:latin typeface="KaiTi" panose="02010609060101010101" pitchFamily="49" charset="-122"/>
              <a:ea typeface="DengXian" panose="02010600030101010101" pitchFamily="2" charset="-122"/>
              <a:cs typeface="Cambria" panose="020405030504060302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altLang="zh-CN" kern="0" dirty="0">
                <a:effectLst/>
                <a:latin typeface="KaiTi" panose="02010609060101010101" pitchFamily="49" charset="-122"/>
                <a:ea typeface="KaiTi" panose="02010609060101010101" pitchFamily="49" charset="-122"/>
                <a:cs typeface="Cambria" panose="02040503050406030204" pitchFamily="18" charset="0"/>
              </a:rPr>
              <a:t>Q</a:t>
            </a:r>
            <a:r>
              <a:rPr lang="en-US" altLang="zh-CN" kern="0" dirty="0">
                <a:effectLst/>
                <a:ea typeface="KaiTi" panose="02010609060101010101" pitchFamily="49" charset="-122"/>
                <a:cs typeface="Cambria" panose="02040503050406030204" pitchFamily="18" charset="0"/>
              </a:rPr>
              <a:t>: </a:t>
            </a:r>
            <a:r>
              <a:rPr lang="zh-CN" altLang="en-US" kern="0" dirty="0">
                <a:effectLst/>
                <a:ea typeface="KaiTi" panose="02010609060101010101" pitchFamily="49" charset="-122"/>
                <a:cs typeface="Cambria" panose="02040503050406030204" pitchFamily="18" charset="0"/>
              </a:rPr>
              <a:t>作者为何要列举</a:t>
            </a:r>
            <a:r>
              <a:rPr lang="zh-CN" altLang="en-US" dirty="0">
                <a:ea typeface="KaiTi" panose="02010609060101010101" pitchFamily="49" charset="-122"/>
                <a:cs typeface="Times New Roman" panose="02020603050405020304" pitchFamily="18" charset="0"/>
              </a:rPr>
              <a:t>瞎眼的、瘸腿的和血气枯干的</a:t>
            </a:r>
            <a:r>
              <a:rPr lang="zh-CN" altLang="en-US" kern="0" dirty="0">
                <a:effectLst/>
                <a:ea typeface="KaiTi" panose="02010609060101010101" pitchFamily="49" charset="-122"/>
                <a:cs typeface="Cambria" panose="02040503050406030204" pitchFamily="18" charset="0"/>
              </a:rPr>
              <a:t>这三种病人呢？</a:t>
            </a:r>
            <a:endParaRPr lang="en-US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endParaRPr lang="en-US" sz="24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792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6E1281-B973-215B-FF80-7076BFB55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5400">
                <a:latin typeface="KaiTi" panose="02010609060101010101" pitchFamily="49" charset="-122"/>
                <a:ea typeface="KaiTi" panose="02010609060101010101" pitchFamily="49" charset="-122"/>
              </a:rPr>
              <a:t>属灵残疾：</a:t>
            </a:r>
            <a:endParaRPr lang="en-US" sz="540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C32D8-F6AB-C71E-1610-7ECDCA48C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其特征、表现：</a:t>
            </a: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瞎眼的</a:t>
            </a: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瘸腿的</a:t>
            </a: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血气枯干的（瘫痪的）</a:t>
            </a: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Q: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属灵疾病患者和肉体疾病患者最大的不同点是什么？</a:t>
            </a:r>
            <a:endParaRPr lang="en-US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1429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8D9EFB-6895-3AA7-20AE-739AD8AB1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4000" kern="0" dirty="0">
                <a:latin typeface="KaiTi" panose="02010609060101010101" pitchFamily="49" charset="-122"/>
                <a:ea typeface="KaiTi" panose="02010609060101010101" pitchFamily="49" charset="-122"/>
                <a:cs typeface="Cambria" panose="02040503050406030204" pitchFamily="18" charset="0"/>
              </a:rPr>
              <a:t>当时以色列人的属灵光景：</a:t>
            </a:r>
            <a:endParaRPr lang="en-US" sz="40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0AB01-58C0-E0A4-96E8-D8E49C400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742950" lvl="1" indent="-285750">
              <a:spcBef>
                <a:spcPts val="0"/>
              </a:spcBef>
              <a:tabLst>
                <a:tab pos="914400" algn="l"/>
              </a:tabLst>
            </a:pPr>
            <a:r>
              <a:rPr lang="zh-CN" kern="1200" dirty="0"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瞎眼的—</a:t>
            </a:r>
            <a:r>
              <a:rPr lang="zh-CN" dirty="0">
                <a:solidFill>
                  <a:srgbClr val="333333"/>
                </a:solidFill>
                <a:effectLst/>
                <a:ea typeface="KaiTi" panose="02010609060101010101" pitchFamily="49" charset="-122"/>
                <a:cs typeface="Microsoft YaHei" panose="020B0503020204020204" pitchFamily="34" charset="-122"/>
              </a:rPr>
              <a:t>人对神的真理和旨意失去了理解和洞察力</a:t>
            </a:r>
            <a:r>
              <a:rPr lang="en-US" altLang="zh-CN" dirty="0">
                <a:solidFill>
                  <a:srgbClr val="333333"/>
                </a:solidFill>
                <a:effectLst/>
                <a:ea typeface="KaiTi" panose="02010609060101010101" pitchFamily="49" charset="-122"/>
                <a:cs typeface="Microsoft YaHei" panose="020B0503020204020204" pitchFamily="34" charset="-122"/>
              </a:rPr>
              <a:t>,</a:t>
            </a:r>
            <a:r>
              <a:rPr lang="zh-CN" dirty="0">
                <a:solidFill>
                  <a:srgbClr val="333333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  <a:cs typeface="Microsoft YaHei" panose="020B0503020204020204" pitchFamily="34" charset="-122"/>
              </a:rPr>
              <a:t>不能消化、领会、理解、感知属灵真理的真正含义</a:t>
            </a:r>
            <a:r>
              <a:rPr lang="zh-CN" altLang="en-US" dirty="0">
                <a:solidFill>
                  <a:srgbClr val="333333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  <a:cs typeface="Microsoft YaHei" panose="020B0503020204020204" pitchFamily="34" charset="-122"/>
              </a:rPr>
              <a:t>，没</a:t>
            </a:r>
            <a:r>
              <a:rPr lang="zh-CN" altLang="en-US">
                <a:solidFill>
                  <a:srgbClr val="333333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  <a:cs typeface="Microsoft YaHei" panose="020B0503020204020204" pitchFamily="34" charset="-122"/>
              </a:rPr>
              <a:t>有分辨能</a:t>
            </a:r>
            <a:r>
              <a:rPr lang="zh-CN" altLang="en-US" dirty="0">
                <a:solidFill>
                  <a:srgbClr val="333333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  <a:cs typeface="Microsoft YaHei" panose="020B0503020204020204" pitchFamily="34" charset="-122"/>
              </a:rPr>
              <a:t>力</a:t>
            </a:r>
            <a:r>
              <a:rPr lang="zh-CN" dirty="0">
                <a:solidFill>
                  <a:srgbClr val="333333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  <a:cs typeface="Microsoft YaHei" panose="020B0503020204020204" pitchFamily="34" charset="-122"/>
              </a:rPr>
              <a:t>。</a:t>
            </a:r>
            <a:r>
              <a:rPr lang="zh-CN" altLang="en-US" spc="75" dirty="0">
                <a:latin typeface="KaiTi" panose="02010609060101010101" pitchFamily="49" charset="-122"/>
                <a:ea typeface="KaiTi" panose="02010609060101010101" pitchFamily="49" charset="-122"/>
                <a:cs typeface="SimSun" panose="02010600030101010101" pitchFamily="2" charset="-122"/>
              </a:rPr>
              <a:t>约</a:t>
            </a:r>
            <a:r>
              <a:rPr lang="en-US" altLang="zh-CN" spc="75" dirty="0">
                <a:latin typeface="KaiTi" panose="02010609060101010101" pitchFamily="49" charset="-122"/>
                <a:ea typeface="KaiTi" panose="02010609060101010101" pitchFamily="49" charset="-122"/>
                <a:cs typeface="SimSun" panose="02010600030101010101" pitchFamily="2" charset="-122"/>
              </a:rPr>
              <a:t>1</a:t>
            </a:r>
            <a:r>
              <a:rPr lang="zh-CN" altLang="en-US" spc="75" dirty="0">
                <a:latin typeface="KaiTi" panose="02010609060101010101" pitchFamily="49" charset="-122"/>
                <a:ea typeface="KaiTi" panose="02010609060101010101" pitchFamily="49" charset="-122"/>
                <a:cs typeface="SimSun" panose="02010600030101010101" pitchFamily="2" charset="-122"/>
              </a:rPr>
              <a:t>：</a:t>
            </a:r>
            <a:r>
              <a:rPr lang="en-US" altLang="zh-CN" spc="75" dirty="0">
                <a:latin typeface="KaiTi" panose="02010609060101010101" pitchFamily="49" charset="-122"/>
                <a:ea typeface="KaiTi" panose="02010609060101010101" pitchFamily="49" charset="-122"/>
                <a:cs typeface="SimSun" panose="02010600030101010101" pitchFamily="2" charset="-122"/>
              </a:rPr>
              <a:t>5</a:t>
            </a:r>
            <a:r>
              <a:rPr lang="zh-CN" altLang="en-US" spc="75" dirty="0">
                <a:latin typeface="KaiTi" panose="02010609060101010101" pitchFamily="49" charset="-122"/>
                <a:ea typeface="KaiTi" panose="02010609060101010101" pitchFamily="49" charset="-122"/>
                <a:cs typeface="SimSun" panose="02010600030101010101" pitchFamily="2" charset="-122"/>
              </a:rPr>
              <a:t>、</a:t>
            </a:r>
            <a:r>
              <a:rPr lang="en-US" altLang="zh-CN" spc="75" dirty="0">
                <a:latin typeface="KaiTi" panose="02010609060101010101" pitchFamily="49" charset="-122"/>
                <a:ea typeface="KaiTi" panose="02010609060101010101" pitchFamily="49" charset="-122"/>
                <a:cs typeface="SimSun" panose="02010600030101010101" pitchFamily="2" charset="-122"/>
              </a:rPr>
              <a:t>11</a:t>
            </a:r>
            <a:r>
              <a:rPr lang="zh-CN" altLang="en-US" spc="75" dirty="0">
                <a:latin typeface="KaiTi" panose="02010609060101010101" pitchFamily="49" charset="-122"/>
                <a:ea typeface="KaiTi" panose="02010609060101010101" pitchFamily="49" charset="-122"/>
                <a:cs typeface="SimSun" panose="02010600030101010101" pitchFamily="2" charset="-122"/>
              </a:rPr>
              <a:t>， 赛</a:t>
            </a:r>
            <a:r>
              <a:rPr lang="en-US" altLang="zh-CN" spc="75" dirty="0">
                <a:latin typeface="KaiTi" panose="02010609060101010101" pitchFamily="49" charset="-122"/>
                <a:ea typeface="KaiTi" panose="02010609060101010101" pitchFamily="49" charset="-122"/>
                <a:cs typeface="SimSun" panose="02010600030101010101" pitchFamily="2" charset="-122"/>
              </a:rPr>
              <a:t>6</a:t>
            </a:r>
            <a:r>
              <a:rPr lang="zh-CN" altLang="en-US" spc="75" dirty="0">
                <a:latin typeface="KaiTi" panose="02010609060101010101" pitchFamily="49" charset="-122"/>
                <a:ea typeface="KaiTi" panose="02010609060101010101" pitchFamily="49" charset="-122"/>
                <a:cs typeface="SimSun" panose="02010600030101010101" pitchFamily="2" charset="-122"/>
              </a:rPr>
              <a:t>：</a:t>
            </a:r>
            <a:r>
              <a:rPr lang="en-US" altLang="zh-CN" spc="75" dirty="0">
                <a:latin typeface="KaiTi" panose="02010609060101010101" pitchFamily="49" charset="-122"/>
                <a:ea typeface="KaiTi" panose="02010609060101010101" pitchFamily="49" charset="-122"/>
                <a:cs typeface="SimSun" panose="02010600030101010101" pitchFamily="2" charset="-122"/>
              </a:rPr>
              <a:t>9-10</a:t>
            </a:r>
            <a:r>
              <a:rPr lang="zh-CN" altLang="en-US" spc="75" dirty="0">
                <a:latin typeface="KaiTi" panose="02010609060101010101" pitchFamily="49" charset="-122"/>
                <a:ea typeface="KaiTi" panose="02010609060101010101" pitchFamily="49" charset="-122"/>
                <a:cs typeface="SimSun" panose="02010600030101010101" pitchFamily="2" charset="-122"/>
              </a:rPr>
              <a:t>，瞎子领瞎子（太</a:t>
            </a:r>
            <a:r>
              <a:rPr lang="en-US" altLang="zh-CN" spc="75" dirty="0">
                <a:latin typeface="KaiTi" panose="02010609060101010101" pitchFamily="49" charset="-122"/>
                <a:ea typeface="KaiTi" panose="02010609060101010101" pitchFamily="49" charset="-122"/>
                <a:cs typeface="SimSun" panose="02010600030101010101" pitchFamily="2" charset="-122"/>
              </a:rPr>
              <a:t>15</a:t>
            </a:r>
            <a:r>
              <a:rPr lang="zh-CN" altLang="en-US" spc="75" dirty="0">
                <a:latin typeface="KaiTi" panose="02010609060101010101" pitchFamily="49" charset="-122"/>
                <a:ea typeface="KaiTi" panose="02010609060101010101" pitchFamily="49" charset="-122"/>
                <a:cs typeface="SimSun" panose="02010600030101010101" pitchFamily="2" charset="-122"/>
              </a:rPr>
              <a:t>：</a:t>
            </a:r>
            <a:r>
              <a:rPr lang="en-US" altLang="zh-CN" spc="75" dirty="0">
                <a:latin typeface="KaiTi" panose="02010609060101010101" pitchFamily="49" charset="-122"/>
                <a:ea typeface="KaiTi" panose="02010609060101010101" pitchFamily="49" charset="-122"/>
                <a:cs typeface="SimSun" panose="02010600030101010101" pitchFamily="2" charset="-122"/>
              </a:rPr>
              <a:t>14</a:t>
            </a:r>
            <a:r>
              <a:rPr lang="zh-CN" altLang="en-US" spc="75" dirty="0">
                <a:latin typeface="KaiTi" panose="02010609060101010101" pitchFamily="49" charset="-122"/>
                <a:ea typeface="KaiTi" panose="02010609060101010101" pitchFamily="49" charset="-122"/>
                <a:cs typeface="SimSun" panose="02010600030101010101" pitchFamily="2" charset="-122"/>
              </a:rPr>
              <a:t>），太</a:t>
            </a:r>
            <a:r>
              <a:rPr lang="en-US" altLang="zh-CN" spc="75" dirty="0">
                <a:latin typeface="KaiTi" panose="02010609060101010101" pitchFamily="49" charset="-122"/>
                <a:ea typeface="KaiTi" panose="02010609060101010101" pitchFamily="49" charset="-122"/>
                <a:cs typeface="SimSun" panose="02010600030101010101" pitchFamily="2" charset="-122"/>
              </a:rPr>
              <a:t>23</a:t>
            </a:r>
            <a:r>
              <a:rPr lang="zh-CN" altLang="en-US" spc="75" dirty="0">
                <a:latin typeface="KaiTi" panose="02010609060101010101" pitchFamily="49" charset="-122"/>
                <a:ea typeface="KaiTi" panose="02010609060101010101" pitchFamily="49" charset="-122"/>
                <a:cs typeface="SimSun" panose="02010600030101010101" pitchFamily="2" charset="-122"/>
              </a:rPr>
              <a:t>：</a:t>
            </a:r>
            <a:r>
              <a:rPr lang="en-US" altLang="zh-CN" spc="75" dirty="0">
                <a:latin typeface="KaiTi" panose="02010609060101010101" pitchFamily="49" charset="-122"/>
                <a:ea typeface="KaiTi" panose="02010609060101010101" pitchFamily="49" charset="-122"/>
                <a:cs typeface="SimSun" panose="02010600030101010101" pitchFamily="2" charset="-122"/>
              </a:rPr>
              <a:t>16-19</a:t>
            </a:r>
            <a:r>
              <a:rPr lang="zh-CN" altLang="en-US" spc="75" dirty="0">
                <a:latin typeface="KaiTi" panose="02010609060101010101" pitchFamily="49" charset="-122"/>
                <a:ea typeface="KaiTi" panose="02010609060101010101" pitchFamily="49" charset="-122"/>
                <a:cs typeface="SimSun" panose="02010600030101010101" pitchFamily="2" charset="-122"/>
              </a:rPr>
              <a:t>， </a:t>
            </a:r>
            <a:r>
              <a:rPr lang="en-US" altLang="zh-CN" spc="75" dirty="0">
                <a:latin typeface="KaiTi" panose="02010609060101010101" pitchFamily="49" charset="-122"/>
                <a:ea typeface="KaiTi" panose="02010609060101010101" pitchFamily="49" charset="-122"/>
                <a:cs typeface="SimSun" panose="02010600030101010101" pitchFamily="2" charset="-122"/>
              </a:rPr>
              <a:t>23</a:t>
            </a:r>
            <a:r>
              <a:rPr lang="zh-CN" altLang="en-US" spc="75" dirty="0">
                <a:latin typeface="KaiTi" panose="02010609060101010101" pitchFamily="49" charset="-122"/>
                <a:ea typeface="KaiTi" panose="02010609060101010101" pitchFamily="49" charset="-122"/>
                <a:cs typeface="SimSun" panose="02010600030101010101" pitchFamily="2" charset="-122"/>
              </a:rPr>
              <a:t>：</a:t>
            </a:r>
            <a:r>
              <a:rPr lang="en-US" altLang="zh-CN" spc="75" dirty="0">
                <a:latin typeface="KaiTi" panose="02010609060101010101" pitchFamily="49" charset="-122"/>
                <a:ea typeface="KaiTi" panose="02010609060101010101" pitchFamily="49" charset="-122"/>
                <a:cs typeface="SimSun" panose="02010600030101010101" pitchFamily="2" charset="-122"/>
              </a:rPr>
              <a:t>16-26</a:t>
            </a:r>
            <a:r>
              <a:rPr lang="zh-CN" altLang="en-US" spc="75" dirty="0">
                <a:latin typeface="KaiTi" panose="02010609060101010101" pitchFamily="49" charset="-122"/>
                <a:ea typeface="KaiTi" panose="02010609060101010101" pitchFamily="49" charset="-122"/>
                <a:cs typeface="SimSun" panose="02010600030101010101" pitchFamily="2" charset="-122"/>
              </a:rPr>
              <a:t>； 耶</a:t>
            </a:r>
            <a:r>
              <a:rPr lang="en-US" altLang="zh-CN" spc="75" dirty="0">
                <a:latin typeface="KaiTi" panose="02010609060101010101" pitchFamily="49" charset="-122"/>
                <a:ea typeface="KaiTi" panose="02010609060101010101" pitchFamily="49" charset="-122"/>
                <a:cs typeface="SimSun" panose="02010600030101010101" pitchFamily="2" charset="-122"/>
              </a:rPr>
              <a:t>32</a:t>
            </a:r>
            <a:r>
              <a:rPr lang="zh-CN" altLang="en-US" spc="75" dirty="0">
                <a:latin typeface="KaiTi" panose="02010609060101010101" pitchFamily="49" charset="-122"/>
                <a:ea typeface="KaiTi" panose="02010609060101010101" pitchFamily="49" charset="-122"/>
                <a:cs typeface="SimSun" panose="02010600030101010101" pitchFamily="2" charset="-122"/>
              </a:rPr>
              <a:t>：</a:t>
            </a:r>
            <a:r>
              <a:rPr lang="en-US" altLang="zh-CN" spc="75" dirty="0">
                <a:latin typeface="KaiTi" panose="02010609060101010101" pitchFamily="49" charset="-122"/>
                <a:ea typeface="KaiTi" panose="02010609060101010101" pitchFamily="49" charset="-122"/>
                <a:cs typeface="SimSun" panose="02010600030101010101" pitchFamily="2" charset="-122"/>
              </a:rPr>
              <a:t>31-34</a:t>
            </a:r>
            <a:r>
              <a:rPr lang="zh-CN" altLang="en-US" spc="75" dirty="0">
                <a:latin typeface="KaiTi" panose="02010609060101010101" pitchFamily="49" charset="-122"/>
                <a:ea typeface="KaiTi" panose="02010609060101010101" pitchFamily="49" charset="-122"/>
                <a:cs typeface="SimSun" panose="02010600030101010101" pitchFamily="2" charset="-122"/>
              </a:rPr>
              <a:t>、结</a:t>
            </a:r>
            <a:r>
              <a:rPr lang="en-US" altLang="zh-CN" spc="75" dirty="0">
                <a:latin typeface="KaiTi" panose="02010609060101010101" pitchFamily="49" charset="-122"/>
                <a:ea typeface="KaiTi" panose="02010609060101010101" pitchFamily="49" charset="-122"/>
                <a:cs typeface="SimSun" panose="02010600030101010101" pitchFamily="2" charset="-122"/>
              </a:rPr>
              <a:t>36</a:t>
            </a:r>
            <a:r>
              <a:rPr lang="zh-CN" altLang="en-US" spc="75" dirty="0">
                <a:latin typeface="KaiTi" panose="02010609060101010101" pitchFamily="49" charset="-122"/>
                <a:ea typeface="KaiTi" panose="02010609060101010101" pitchFamily="49" charset="-122"/>
                <a:cs typeface="SimSun" panose="02010600030101010101" pitchFamily="2" charset="-122"/>
              </a:rPr>
              <a:t>：</a:t>
            </a:r>
            <a:r>
              <a:rPr lang="en-US" altLang="zh-CN" spc="75" dirty="0">
                <a:latin typeface="KaiTi" panose="02010609060101010101" pitchFamily="49" charset="-122"/>
                <a:ea typeface="KaiTi" panose="02010609060101010101" pitchFamily="49" charset="-122"/>
                <a:cs typeface="SimSun" panose="02010600030101010101" pitchFamily="2" charset="-122"/>
              </a:rPr>
              <a:t>25-27</a:t>
            </a:r>
            <a:endParaRPr lang="en-US" dirty="0">
              <a:effectLst/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0"/>
              </a:spcBef>
              <a:tabLst>
                <a:tab pos="914400" algn="l"/>
              </a:tabLst>
            </a:pPr>
            <a:r>
              <a:rPr lang="zh-CN" kern="1200" dirty="0"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瘸腿的—</a:t>
            </a:r>
            <a:r>
              <a:rPr lang="zh-CN" kern="1200" dirty="0">
                <a:solidFill>
                  <a:srgbClr val="000000"/>
                </a:solidFill>
                <a:effectLst/>
                <a:ea typeface="KaiTi" panose="02010609060101010101" pitchFamily="49" charset="-122"/>
                <a:cs typeface="Times New Roman" panose="02020603050405020304" pitchFamily="18" charset="0"/>
              </a:rPr>
              <a:t>信仰上缺乏稳固的基础，</a:t>
            </a:r>
            <a:r>
              <a:rPr lang="zh-CN" altLang="en-US" spc="75" dirty="0">
                <a:latin typeface="KaiTi" panose="02010609060101010101" pitchFamily="49" charset="-122"/>
                <a:ea typeface="KaiTi" panose="02010609060101010101" pitchFamily="49" charset="-122"/>
                <a:cs typeface="SimSun" panose="02010600030101010101" pitchFamily="2" charset="-122"/>
              </a:rPr>
              <a:t>行出来的不合神的心意</a:t>
            </a:r>
            <a:r>
              <a:rPr lang="zh-CN" altLang="en-US" spc="75" dirty="0">
                <a:effectLst/>
                <a:latin typeface="KaiTi" panose="02010609060101010101" pitchFamily="49" charset="-122"/>
                <a:ea typeface="KaiTi" panose="02010609060101010101" pitchFamily="49" charset="-122"/>
                <a:cs typeface="SimSun" panose="02010600030101010101" pitchFamily="2" charset="-122"/>
              </a:rPr>
              <a:t>。</a:t>
            </a:r>
            <a:endParaRPr lang="en-US" altLang="zh-CN" spc="75" dirty="0">
              <a:effectLst/>
              <a:latin typeface="KaiTi" panose="02010609060101010101" pitchFamily="49" charset="-122"/>
              <a:ea typeface="KaiTi" panose="02010609060101010101" pitchFamily="49" charset="-122"/>
              <a:cs typeface="SimSun" panose="02010600030101010101" pitchFamily="2" charset="-122"/>
            </a:endParaRPr>
          </a:p>
          <a:p>
            <a:pPr marL="457200" lvl="1" indent="0">
              <a:spcBef>
                <a:spcPts val="0"/>
              </a:spcBef>
              <a:buNone/>
              <a:tabLst>
                <a:tab pos="914400" algn="l"/>
              </a:tabLst>
            </a:pPr>
            <a:r>
              <a:rPr lang="en-US" altLang="zh-CN" spc="75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en-US" spc="75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献祭守节：赛</a:t>
            </a:r>
            <a:r>
              <a:rPr lang="en-US" altLang="zh-CN" spc="75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pc="75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pc="75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10-17</a:t>
            </a:r>
            <a:r>
              <a:rPr lang="zh-CN" altLang="en-US" spc="75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，表面敬虔 </a:t>
            </a:r>
            <a:r>
              <a:rPr lang="en-US" altLang="zh-CN" spc="75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vs </a:t>
            </a:r>
            <a:r>
              <a:rPr lang="zh-CN" altLang="en-US" spc="75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认罪悔改、离恶行善</a:t>
            </a:r>
            <a:endParaRPr lang="en-US" altLang="zh-CN" spc="75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457200" lvl="1" indent="0">
              <a:spcBef>
                <a:spcPts val="0"/>
              </a:spcBef>
              <a:buNone/>
              <a:tabLst>
                <a:tab pos="914400" algn="l"/>
              </a:tabLst>
            </a:pPr>
            <a:r>
              <a:rPr lang="en-US" altLang="zh-CN" spc="75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en-US" spc="75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佩戴经文：</a:t>
            </a:r>
            <a:r>
              <a:rPr lang="zh-CN" altLang="en-US" spc="75" dirty="0"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太</a:t>
            </a:r>
            <a:r>
              <a:rPr lang="en-US" altLang="zh-CN" spc="75" dirty="0"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23</a:t>
            </a:r>
            <a:r>
              <a:rPr lang="zh-CN" altLang="en-US" spc="75" dirty="0"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pc="75" dirty="0"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5</a:t>
            </a:r>
            <a:r>
              <a:rPr lang="zh-CN" altLang="en-US" spc="75" dirty="0"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，骄傲自义</a:t>
            </a:r>
            <a:r>
              <a:rPr lang="en-US" altLang="zh-CN" spc="75" dirty="0"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	</a:t>
            </a:r>
          </a:p>
          <a:p>
            <a:pPr marL="457200" lvl="1" indent="0">
              <a:spcBef>
                <a:spcPts val="0"/>
              </a:spcBef>
              <a:buNone/>
              <a:tabLst>
                <a:tab pos="914400" algn="l"/>
              </a:tabLst>
            </a:pPr>
            <a:r>
              <a:rPr lang="en-US" altLang="zh-CN" dirty="0"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en-US" dirty="0"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假冒为善：太</a:t>
            </a:r>
            <a:r>
              <a:rPr lang="en-US" altLang="zh-CN" dirty="0"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23</a:t>
            </a:r>
            <a:r>
              <a:rPr lang="zh-CN" altLang="en-US" dirty="0"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dirty="0"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23-24</a:t>
            </a:r>
            <a:r>
              <a:rPr lang="zh-CN" altLang="en-US" dirty="0"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，轻重不分、舍本逐末</a:t>
            </a:r>
            <a:endParaRPr lang="en-US" dirty="0">
              <a:effectLst/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zh-CN" kern="1200" dirty="0"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血气枯干的—</a:t>
            </a:r>
            <a:r>
              <a:rPr lang="zh-CN" kern="1200" dirty="0">
                <a:solidFill>
                  <a:srgbClr val="000000"/>
                </a:solidFill>
                <a:effectLst/>
                <a:ea typeface="KaiTi" panose="02010609060101010101" pitchFamily="49" charset="-122"/>
                <a:cs typeface="Times New Roman" panose="02020603050405020304" pitchFamily="18" charset="0"/>
              </a:rPr>
              <a:t>属灵生命失去活力、动力和行动能力。</a:t>
            </a:r>
            <a:endParaRPr lang="en-US" altLang="zh-CN" spc="75" dirty="0">
              <a:effectLst/>
              <a:latin typeface="KaiTi" panose="02010609060101010101" pitchFamily="49" charset="-122"/>
              <a:ea typeface="KaiTi" panose="02010609060101010101" pitchFamily="49" charset="-122"/>
              <a:cs typeface="SimSun" panose="02010600030101010101" pitchFamily="2" charset="-122"/>
            </a:endParaRPr>
          </a:p>
          <a:p>
            <a:pPr marL="914400" lvl="2" indent="0">
              <a:spcBef>
                <a:spcPts val="0"/>
              </a:spcBef>
              <a:buNone/>
              <a:tabLst>
                <a:tab pos="914400" algn="l"/>
              </a:tabLst>
            </a:pPr>
            <a:r>
              <a:rPr lang="zh-CN" altLang="en-US" sz="2400" spc="75" dirty="0">
                <a:latin typeface="KaiTi" panose="02010609060101010101" pitchFamily="49" charset="-122"/>
                <a:ea typeface="KaiTi" panose="02010609060101010101" pitchFamily="49" charset="-122"/>
                <a:cs typeface="SimSun" panose="02010600030101010101" pitchFamily="2" charset="-122"/>
              </a:rPr>
              <a:t>太</a:t>
            </a:r>
            <a:r>
              <a:rPr lang="en-US" altLang="zh-CN" sz="2400" spc="75" dirty="0">
                <a:latin typeface="KaiTi" panose="02010609060101010101" pitchFamily="49" charset="-122"/>
                <a:ea typeface="KaiTi" panose="02010609060101010101" pitchFamily="49" charset="-122"/>
                <a:cs typeface="SimSun" panose="02010600030101010101" pitchFamily="2" charset="-122"/>
              </a:rPr>
              <a:t>23</a:t>
            </a:r>
            <a:r>
              <a:rPr lang="zh-CN" altLang="en-US" sz="2400" spc="75" dirty="0">
                <a:latin typeface="KaiTi" panose="02010609060101010101" pitchFamily="49" charset="-122"/>
                <a:ea typeface="KaiTi" panose="02010609060101010101" pitchFamily="49" charset="-122"/>
                <a:cs typeface="SimSun" panose="02010600030101010101" pitchFamily="2" charset="-122"/>
              </a:rPr>
              <a:t>：</a:t>
            </a:r>
            <a:r>
              <a:rPr lang="en-US" altLang="zh-CN" sz="2400" spc="75" dirty="0">
                <a:latin typeface="KaiTi" panose="02010609060101010101" pitchFamily="49" charset="-122"/>
                <a:ea typeface="KaiTi" panose="02010609060101010101" pitchFamily="49" charset="-122"/>
                <a:cs typeface="SimSun" panose="02010600030101010101" pitchFamily="2" charset="-122"/>
              </a:rPr>
              <a:t>3</a:t>
            </a:r>
            <a:r>
              <a:rPr lang="zh-CN" altLang="en-US" sz="2400" spc="75" dirty="0">
                <a:latin typeface="KaiTi" panose="02010609060101010101" pitchFamily="49" charset="-122"/>
                <a:ea typeface="KaiTi" panose="02010609060101010101" pitchFamily="49" charset="-122"/>
                <a:cs typeface="SimSun" panose="02010600030101010101" pitchFamily="2" charset="-122"/>
              </a:rPr>
              <a:t>，</a:t>
            </a:r>
            <a:r>
              <a:rPr lang="en-US" altLang="zh-CN" sz="2400" spc="75" dirty="0">
                <a:latin typeface="KaiTi" panose="02010609060101010101" pitchFamily="49" charset="-122"/>
                <a:ea typeface="KaiTi" panose="02010609060101010101" pitchFamily="49" charset="-122"/>
                <a:cs typeface="SimSun" panose="02010600030101010101" pitchFamily="2" charset="-122"/>
              </a:rPr>
              <a:t>23</a:t>
            </a:r>
            <a:r>
              <a:rPr lang="zh-CN" altLang="en-US" sz="2400" spc="75" dirty="0">
                <a:latin typeface="KaiTi" panose="02010609060101010101" pitchFamily="49" charset="-122"/>
                <a:ea typeface="KaiTi" panose="02010609060101010101" pitchFamily="49" charset="-122"/>
                <a:cs typeface="SimSun" panose="02010600030101010101" pitchFamily="2" charset="-122"/>
              </a:rPr>
              <a:t>，</a:t>
            </a:r>
            <a:r>
              <a:rPr lang="zh-CN" altLang="en-US" sz="2400" spc="75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罗</a:t>
            </a:r>
            <a:r>
              <a:rPr lang="en-US" altLang="zh-CN" sz="2400" spc="75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7</a:t>
            </a:r>
            <a:r>
              <a:rPr lang="zh-CN" altLang="en-US" sz="2400" spc="75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400" spc="75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18</a:t>
            </a:r>
            <a:r>
              <a:rPr lang="zh-CN" altLang="en-US" sz="2400" spc="75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en-US" sz="2400" spc="75" dirty="0">
                <a:latin typeface="KaiTi" panose="02010609060101010101" pitchFamily="49" charset="-122"/>
                <a:ea typeface="KaiTi" panose="02010609060101010101" pitchFamily="49" charset="-122"/>
                <a:cs typeface="SimSun" panose="02010600030101010101" pitchFamily="2" charset="-122"/>
              </a:rPr>
              <a:t>能说不能行、</a:t>
            </a:r>
            <a:r>
              <a:rPr lang="zh-CN" altLang="en-US" sz="2400" dirty="0">
                <a:solidFill>
                  <a:srgbClr val="000000"/>
                </a:solidFill>
                <a:ea typeface="KaiTi" panose="02010609060101010101" pitchFamily="49" charset="-122"/>
                <a:cs typeface="Times New Roman" panose="02020603050405020304" pitchFamily="18" charset="0"/>
              </a:rPr>
              <a:t>知行不合一</a:t>
            </a:r>
            <a:endParaRPr lang="en-US" altLang="zh-CN" sz="2400" dirty="0">
              <a:solidFill>
                <a:srgbClr val="000000"/>
              </a:solidFill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914400" lvl="2" indent="0">
              <a:spcBef>
                <a:spcPts val="0"/>
              </a:spcBef>
              <a:buNone/>
              <a:tabLst>
                <a:tab pos="914400" algn="l"/>
              </a:tabLst>
            </a:pPr>
            <a:r>
              <a:rPr lang="zh-CN" altLang="en-US" sz="2400" dirty="0">
                <a:solidFill>
                  <a:srgbClr val="000000"/>
                </a:solidFill>
                <a:ea typeface="KaiTi" panose="02010609060101010101" pitchFamily="49" charset="-122"/>
                <a:cs typeface="Times New Roman" panose="02020603050405020304" pitchFamily="18" charset="0"/>
              </a:rPr>
              <a:t>“躺着”做基督徒、“躺平”不作为</a:t>
            </a:r>
            <a:endParaRPr lang="en-US" altLang="zh-CN" sz="2400" spc="75" dirty="0">
              <a:latin typeface="KaiTi" panose="02010609060101010101" pitchFamily="49" charset="-122"/>
              <a:ea typeface="KaiTi" panose="02010609060101010101" pitchFamily="49" charset="-122"/>
              <a:cs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15903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4848C3-806D-C23B-F724-0554884D6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约翰福音</a:t>
            </a:r>
            <a:r>
              <a:rPr lang="en-US" altLang="en-US" sz="40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5:1 -9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25621BB-899B-D593-BBC6-741B667A47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371599" y="2318197"/>
            <a:ext cx="9724031" cy="368335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b="0" i="0" strike="noStrike" cap="none" normalizeH="0" baseline="0" dirty="0" err="1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这事以后</a:t>
            </a:r>
            <a:r>
              <a:rPr kumimoji="0" lang="zh-CN" altLang="en-US" b="0" i="0" strike="noStrike" cap="none" normalizeH="0" baseline="0" dirty="0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kumimoji="0" lang="en-US" altLang="en-US" b="0" i="0" strike="noStrike" cap="none" normalizeH="0" baseline="0" dirty="0" err="1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到了犹太人的一个节期</a:t>
            </a:r>
            <a:r>
              <a:rPr kumimoji="0" lang="zh-CN" altLang="en-US" b="0" i="0" strike="noStrike" cap="none" normalizeH="0" baseline="0" dirty="0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；</a:t>
            </a:r>
            <a:r>
              <a:rPr kumimoji="0" lang="en-US" altLang="en-US" b="0" i="0" strike="noStrike" cap="none" normalizeH="0" baseline="0" dirty="0" err="1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耶稣就上耶路撒冷去。在耶路撒冷</a:t>
            </a:r>
            <a:r>
              <a:rPr kumimoji="0" lang="zh-CN" altLang="en-US" b="0" i="0" strike="noStrike" cap="none" normalizeH="0" baseline="0" dirty="0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kumimoji="0" lang="en-US" altLang="en-US" b="0" i="0" strike="noStrike" cap="none" normalizeH="0" baseline="0" dirty="0" err="1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靠近羊门有一个池子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kumimoji="0" lang="en-US" altLang="en-US" b="0" i="0" strike="noStrike" cap="none" normalizeH="0" baseline="0" dirty="0" err="1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希伯来话叫作毕士大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kumimoji="0" lang="en-US" altLang="en-US" b="0" i="0" strike="noStrike" cap="none" normalizeH="0" baseline="0" dirty="0" err="1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旁边有五个廊子。里面躺着瞎眼的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kumimoji="0" lang="en-US" altLang="en-US" b="0" i="0" strike="noStrike" cap="none" normalizeH="0" baseline="0" dirty="0" err="1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瘸腿的、血气枯干的</a:t>
            </a:r>
            <a:r>
              <a:rPr kumimoji="0" lang="zh-CN" altLang="en-US" b="0" i="0" strike="noStrike" cap="none" normalizeH="0" baseline="0" dirty="0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kumimoji="0" lang="en-US" altLang="en-US" b="0" i="0" strike="noStrike" cap="none" normalizeH="0" baseline="0" dirty="0" err="1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许多病人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kumimoji="0" lang="en-US" altLang="en-US" b="0" i="0" strike="noStrike" cap="none" normalizeH="0" baseline="0" dirty="0" err="1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有古卷在此有</a:t>
            </a:r>
            <a:r>
              <a:rPr kumimoji="0" lang="zh-CN" altLang="en-US" b="0" i="0" strike="noStrike" cap="none" normalizeH="0" baseline="0" dirty="0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kumimoji="0" lang="en-US" altLang="en-US" b="0" i="0" strike="noStrike" cap="none" normalizeH="0" baseline="0" dirty="0" err="1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等候水动</a:t>
            </a:r>
            <a:r>
              <a:rPr kumimoji="0" lang="zh-CN" altLang="en-US" b="0" i="0" strike="noStrike" cap="none" normalizeH="0" baseline="0" dirty="0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kumimoji="0" lang="en-US" altLang="en-US" b="0" i="0" strike="noStrike" cap="none" normalizeH="0" baseline="0" dirty="0" err="1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因为有天使按时下池子搅动那水</a:t>
            </a:r>
            <a:r>
              <a:rPr kumimoji="0" lang="zh-CN" altLang="en-US" b="0" i="0" strike="noStrike" cap="none" normalizeH="0" baseline="0" dirty="0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kumimoji="0" lang="en-US" altLang="en-US" b="0" i="0" strike="noStrike" cap="none" normalizeH="0" baseline="0" dirty="0" err="1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水动之后</a:t>
            </a:r>
            <a:r>
              <a:rPr kumimoji="0" lang="zh-CN" altLang="en-US" b="0" i="0" strike="noStrike" cap="none" normalizeH="0" baseline="0" dirty="0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kumimoji="0" lang="en-US" altLang="en-US" b="0" i="0" strike="noStrike" cap="none" normalizeH="0" baseline="0" dirty="0" err="1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谁先下去</a:t>
            </a:r>
            <a:r>
              <a:rPr kumimoji="0" lang="zh-CN" altLang="en-US" b="0" i="0" strike="noStrike" cap="none" normalizeH="0" baseline="0" dirty="0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kumimoji="0" lang="en-US" altLang="en-US" b="0" i="0" strike="noStrike" cap="none" normalizeH="0" baseline="0" dirty="0" err="1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无论害甚么病就痊癒了</a:t>
            </a:r>
            <a:r>
              <a:rPr kumimoji="0" lang="zh-CN" altLang="en-US" b="0" i="0" strike="noStrike" cap="none" normalizeH="0" baseline="0" dirty="0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）。</a:t>
            </a:r>
            <a:r>
              <a:rPr kumimoji="0" lang="en-US" altLang="en-US" b="0" i="0" strike="noStrike" cap="none" normalizeH="0" baseline="0" dirty="0" err="1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在那里有一个人</a:t>
            </a:r>
            <a:r>
              <a:rPr kumimoji="0" lang="zh-CN" altLang="en-US" b="0" i="0" strike="noStrike" cap="none" normalizeH="0" baseline="0" dirty="0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kumimoji="0" lang="en-US" altLang="en-US" b="0" i="0" strike="noStrike" cap="none" normalizeH="0" baseline="0" dirty="0" err="1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病了三十八年。耶稣看见他躺着</a:t>
            </a:r>
            <a:r>
              <a:rPr kumimoji="0" lang="zh-CN" altLang="en-US" b="0" i="0" strike="noStrike" cap="none" normalizeH="0" baseline="0" dirty="0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kumimoji="0" lang="en-US" altLang="en-US" b="0" i="0" strike="noStrike" cap="none" normalizeH="0" baseline="0" dirty="0" err="1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知道他病了许久</a:t>
            </a:r>
            <a:r>
              <a:rPr kumimoji="0" lang="zh-CN" altLang="en-US" b="0" i="0" strike="noStrike" cap="none" normalizeH="0" baseline="0" dirty="0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kumimoji="0" lang="en-US" altLang="en-US" b="0" i="0" strike="noStrike" cap="none" normalizeH="0" baseline="0" dirty="0" err="1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就问他说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：“</a:t>
            </a:r>
            <a:r>
              <a:rPr kumimoji="0" lang="en-US" altLang="en-US" b="0" i="0" strike="noStrike" cap="none" normalizeH="0" baseline="0" dirty="0" err="1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你要</a:t>
            </a:r>
            <a:r>
              <a:rPr kumimoji="0" lang="zh-CN" altLang="en-US" b="0" i="0" strike="noStrike" cap="none" normalizeH="0" baseline="0" dirty="0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痊愈吗？”</a:t>
            </a:r>
            <a:r>
              <a:rPr kumimoji="0" lang="en-US" altLang="en-US" b="0" i="0" strike="noStrike" cap="none" normalizeH="0" baseline="0" dirty="0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 </a:t>
            </a:r>
            <a:r>
              <a:rPr kumimoji="0" lang="en-US" altLang="en-US" b="0" i="0" strike="noStrike" cap="none" normalizeH="0" baseline="0" dirty="0" err="1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病人回答说</a:t>
            </a:r>
            <a:r>
              <a:rPr kumimoji="0" lang="zh-CN" altLang="en-US" b="0" i="0" strike="noStrike" cap="none" normalizeH="0" baseline="0" dirty="0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：“</a:t>
            </a:r>
            <a:r>
              <a:rPr kumimoji="0" lang="en-US" altLang="en-US" b="0" i="0" strike="noStrike" cap="none" normalizeH="0" baseline="0" dirty="0" err="1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先生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！</a:t>
            </a:r>
            <a:r>
              <a:rPr kumimoji="0" lang="en-US" altLang="en-US" b="0" i="0" strike="noStrike" cap="none" normalizeH="0" baseline="0" dirty="0" err="1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水动的时候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kumimoji="0" lang="en-US" altLang="en-US" b="0" i="0" strike="noStrike" cap="none" normalizeH="0" baseline="0" dirty="0" err="1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没有人把我放在池子</a:t>
            </a:r>
            <a:r>
              <a:rPr kumimoji="0" lang="zh-CN" altLang="en-US" b="0" i="0" strike="noStrike" cap="none" normalizeH="0" baseline="0" dirty="0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；</a:t>
            </a:r>
            <a:r>
              <a:rPr kumimoji="0" lang="en-US" altLang="en-US" b="0" i="0" strike="noStrike" cap="none" normalizeH="0" baseline="0" dirty="0" err="1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我正去的时候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kumimoji="0" lang="en-US" altLang="en-US" b="0" i="0" strike="noStrike" cap="none" normalizeH="0" baseline="0" dirty="0" err="1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就有别人比我先下去</a:t>
            </a:r>
            <a:r>
              <a:rPr kumimoji="0" lang="en-US" altLang="en-US" b="0" i="0" strike="noStrike" cap="none" normalizeH="0" baseline="0" dirty="0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。</a:t>
            </a:r>
            <a:r>
              <a:rPr kumimoji="0" lang="zh-CN" altLang="en-US" b="0" i="0" strike="noStrike" cap="none" normalizeH="0" baseline="0" dirty="0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”</a:t>
            </a:r>
            <a:r>
              <a:rPr kumimoji="0" lang="en-US" altLang="en-US" b="0" i="0" strike="noStrike" cap="none" normalizeH="0" baseline="0" dirty="0" err="1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耶稣对他说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：“</a:t>
            </a:r>
            <a:r>
              <a:rPr kumimoji="0" lang="en-US" altLang="en-US" b="0" i="0" strike="noStrike" cap="none" normalizeH="0" baseline="0" dirty="0" err="1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起来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kumimoji="0" lang="en-US" altLang="en-US" b="0" i="0" strike="noStrike" cap="none" normalizeH="0" baseline="0" dirty="0" err="1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拿你的褥子走吧</a:t>
            </a:r>
            <a:r>
              <a:rPr kumimoji="0" lang="en-US" altLang="en-US" b="0" i="0" strike="noStrike" cap="none" normalizeH="0" baseline="0" dirty="0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。</a:t>
            </a:r>
            <a:r>
              <a:rPr kumimoji="0" lang="zh-CN" altLang="en-US" b="0" i="0" strike="noStrike" cap="none" normalizeH="0" baseline="0" dirty="0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”</a:t>
            </a:r>
            <a:r>
              <a:rPr kumimoji="0" lang="en-US" altLang="en-US" b="0" i="0" strike="noStrike" cap="none" normalizeH="0" baseline="0" dirty="0" err="1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那人立刻</a:t>
            </a:r>
            <a:r>
              <a:rPr kumimoji="0" lang="zh-CN" altLang="en-US" b="0" i="0" strike="noStrike" cap="none" normalizeH="0" baseline="0" dirty="0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痊愈，</a:t>
            </a:r>
            <a:r>
              <a:rPr kumimoji="0" lang="en-US" altLang="en-US" b="0" i="0" strike="noStrike" cap="none" normalizeH="0" baseline="0" dirty="0" err="1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就拿起褥子来走了</a:t>
            </a:r>
            <a:r>
              <a:rPr kumimoji="0" lang="en-US" altLang="en-US" b="0" i="0" strike="noStrike" cap="none" normalizeH="0" baseline="0" dirty="0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。</a:t>
            </a:r>
            <a:r>
              <a:rPr kumimoji="0" lang="en-US" altLang="en-US" b="0" i="0" strike="noStrike" cap="none" normalizeH="0" baseline="0" dirty="0">
                <a:ln>
                  <a:noFill/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7088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18DD67-0735-39F1-95CB-963D2AC5B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B6A91769-3790-0ABE-8733-CBB77F4E2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91E44F-B7EA-F28B-C5D7-580BEECE4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AA129D-1925-56E1-91E6-0E6DDCF4D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289F8D-71B2-FB43-E90E-D75BEF2BA7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2EBD75-B109-E428-691F-65413192E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4670A3-C504-354B-2C5D-2010395B7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823" y="339610"/>
            <a:ext cx="9895951" cy="1033669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rgbClr val="FFFF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5</a:t>
            </a:r>
            <a:r>
              <a:rPr lang="zh-CN" altLang="en-US" sz="3400" dirty="0">
                <a:solidFill>
                  <a:srgbClr val="FFFF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US" altLang="zh-CN" sz="3400" dirty="0">
                <a:solidFill>
                  <a:srgbClr val="FFFF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1-9 </a:t>
            </a:r>
            <a:r>
              <a:rPr lang="zh-CN" altLang="en-US" sz="3400" dirty="0">
                <a:solidFill>
                  <a:srgbClr val="FFFF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思考题：</a:t>
            </a:r>
            <a:endParaRPr lang="en-US" sz="3400" dirty="0">
              <a:solidFill>
                <a:srgbClr val="FFFFFF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7F78-C3B5-8193-FDF9-0B3FD9BA9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967" y="2076994"/>
            <a:ext cx="10063664" cy="4133306"/>
          </a:xfrm>
        </p:spPr>
        <p:txBody>
          <a:bodyPr anchor="ctr">
            <a:noAutofit/>
          </a:bodyPr>
          <a:lstStyle/>
          <a:p>
            <a:pPr marL="514350" indent="-514350">
              <a:buAutoNum type="arabicPeriod"/>
            </a:pPr>
            <a:r>
              <a:rPr lang="zh-CN" altLang="en-US" sz="2400" dirty="0">
                <a:latin typeface="KaiTi" panose="02010609060101010101" pitchFamily="49" charset="-122"/>
                <a:ea typeface="KaiTi" panose="02010609060101010101" pitchFamily="49" charset="-122"/>
              </a:rPr>
              <a:t>耶稣上次来耶路撒冷，在圣殿祂看到什么？心情如何？祂做了什么？耶稣这次来耶路撒冷，在毕士大池看到了什么？有何感想？祂要做了什么？</a:t>
            </a:r>
            <a:endParaRPr lang="en-US" altLang="zh-CN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zh-CN" altLang="en-US" sz="2400" dirty="0">
                <a:solidFill>
                  <a:srgbClr val="000000"/>
                </a:solidFill>
                <a:ea typeface="KaiTi" panose="02010609060101010101" pitchFamily="49" charset="-122"/>
                <a:cs typeface="Times New Roman" panose="02020603050405020304" pitchFamily="18" charset="0"/>
              </a:rPr>
              <a:t>为何列举瞎眼的、瘸腿的和血气枯干的这三种病人？他们有何特征和共性？</a:t>
            </a:r>
            <a:endParaRPr lang="en-US" altLang="zh-CN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14350" indent="-514350">
              <a:buAutoNum type="arabicPeriod"/>
            </a:pPr>
            <a:r>
              <a:rPr lang="zh-CN" altLang="en-US" sz="2400" dirty="0">
                <a:latin typeface="KaiTi" panose="02010609060101010101" pitchFamily="49" charset="-122"/>
                <a:ea typeface="KaiTi" panose="02010609060101010101" pitchFamily="49" charset="-122"/>
              </a:rPr>
              <a:t>为何要特别指出将被耶稣医治的人病了</a:t>
            </a:r>
            <a:r>
              <a:rPr lang="en-US" altLang="zh-CN" sz="2400" dirty="0">
                <a:latin typeface="KaiTi" panose="02010609060101010101" pitchFamily="49" charset="-122"/>
                <a:ea typeface="KaiTi" panose="02010609060101010101" pitchFamily="49" charset="-122"/>
              </a:rPr>
              <a:t>38</a:t>
            </a:r>
            <a:r>
              <a:rPr lang="zh-CN" altLang="en-US" sz="2400" dirty="0">
                <a:latin typeface="KaiTi" panose="02010609060101010101" pitchFamily="49" charset="-122"/>
                <a:ea typeface="KaiTi" panose="02010609060101010101" pitchFamily="49" charset="-122"/>
              </a:rPr>
              <a:t>年？</a:t>
            </a:r>
            <a:endParaRPr lang="en-US" altLang="zh-CN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zh-CN" altLang="en-US" sz="2400" kern="0" dirty="0">
                <a:solidFill>
                  <a:srgbClr val="000000"/>
                </a:solidFill>
                <a:ea typeface="KaiTi" panose="02010609060101010101" pitchFamily="49" charset="-122"/>
                <a:cs typeface="Cambria" panose="02040503050406030204" pitchFamily="18" charset="0"/>
              </a:rPr>
              <a:t>耶稣为什么来到这里？</a:t>
            </a:r>
            <a:endParaRPr lang="en-US" altLang="zh-CN" sz="2400" kern="0" dirty="0">
              <a:solidFill>
                <a:srgbClr val="000000"/>
              </a:solidFill>
              <a:ea typeface="KaiTi" panose="02010609060101010101" pitchFamily="49" charset="-122"/>
              <a:cs typeface="Cambria" panose="02040503050406030204" pitchFamily="18" charset="0"/>
            </a:endParaRPr>
          </a:p>
          <a:p>
            <a:pPr marL="514350" indent="-514350">
              <a:buAutoNum type="arabicPeriod"/>
            </a:pPr>
            <a:r>
              <a:rPr lang="zh-CN" altLang="en-US" sz="2400" dirty="0">
                <a:latin typeface="KaiTi" panose="02010609060101010101" pitchFamily="49" charset="-122"/>
                <a:ea typeface="KaiTi" panose="02010609060101010101" pitchFamily="49" charset="-122"/>
              </a:rPr>
              <a:t>为什么耶稣明知故问？</a:t>
            </a:r>
            <a:endParaRPr lang="en-US" altLang="zh-CN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14350" indent="-514350">
              <a:buAutoNum type="arabicPeriod"/>
            </a:pPr>
            <a:r>
              <a:rPr lang="zh-CN" altLang="en-US" sz="2400" dirty="0">
                <a:latin typeface="KaiTi" panose="02010609060101010101" pitchFamily="49" charset="-122"/>
                <a:ea typeface="KaiTi" panose="02010609060101010101" pitchFamily="49" charset="-122"/>
              </a:rPr>
              <a:t>病人为何答非所问？</a:t>
            </a:r>
            <a:endParaRPr lang="en-US" altLang="zh-CN" sz="2400" b="0" i="0" dirty="0">
              <a:effectLst/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7426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88F521-D12E-2C29-2242-E2DB5C503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altLang="zh-CN" sz="3400" dirty="0">
                <a:solidFill>
                  <a:srgbClr val="FFFF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5</a:t>
            </a:r>
            <a:r>
              <a:rPr lang="zh-CN" altLang="en-US" sz="3400" dirty="0">
                <a:solidFill>
                  <a:srgbClr val="FFFF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US" altLang="zh-CN" sz="3400" dirty="0">
                <a:solidFill>
                  <a:srgbClr val="FFFF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2 </a:t>
            </a:r>
            <a:r>
              <a:rPr lang="zh-CN" altLang="en-US" sz="3400" dirty="0">
                <a:solidFill>
                  <a:srgbClr val="FFFF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在耶路撒冷，靠近羊门有一个池子，希伯来话叫作毕士大，旁边有五个廊子。</a:t>
            </a:r>
            <a:endParaRPr lang="en-US" sz="34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C1671-0AC2-E1B7-B5A0-1915060E3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785256"/>
            <a:ext cx="9724031" cy="483325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000" kern="100" dirty="0">
              <a:effectLst/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altLang="zh-CN" sz="2000" kern="100" dirty="0"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kern="100" dirty="0">
                <a:effectLst/>
                <a:latin typeface="Calibri" panose="020F0502020204030204" pitchFamily="34" charset="0"/>
                <a:ea typeface="KaiTi" panose="02010609060101010101" pitchFamily="49" charset="-122"/>
                <a:cs typeface="Times New Roman" panose="02020603050405020304" pitchFamily="18" charset="0"/>
              </a:rPr>
              <a:t>    </a:t>
            </a:r>
            <a:endParaRPr lang="en-US" sz="20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endParaRPr lang="en-US" sz="20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1F927E-EE32-CCD1-1EB7-7A4A6E2A356E}"/>
              </a:ext>
            </a:extLst>
          </p:cNvPr>
          <p:cNvSpPr txBox="1"/>
          <p:nvPr/>
        </p:nvSpPr>
        <p:spPr>
          <a:xfrm>
            <a:off x="1483743" y="2432650"/>
            <a:ext cx="73583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毕士大是什么意思？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为什么特别交待这池子的名字？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这个池子会是什么形状的池子？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428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11156-6A38-4EA8-B96A-364DDA81E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68000" cy="1137104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CN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一个池子</a:t>
            </a:r>
            <a:r>
              <a:rPr lang="en-US" altLang="zh-CN" sz="2800" dirty="0">
                <a:latin typeface="KaiTi" panose="02010609060101010101" pitchFamily="49" charset="-122"/>
                <a:ea typeface="KaiTi" panose="02010609060101010101" pitchFamily="49" charset="-122"/>
              </a:rPr>
              <a:t>:</a:t>
            </a:r>
            <a:r>
              <a:rPr lang="zh-CN" altLang="en-US" sz="2800" dirty="0">
                <a:solidFill>
                  <a:srgbClr val="474747"/>
                </a:solidFill>
                <a:latin typeface="KaiTi" panose="02010609060101010101" pitchFamily="49" charset="-122"/>
                <a:ea typeface="KaiTi" panose="02010609060101010101" pitchFamily="49" charset="-122"/>
                <a:cs typeface="Open Sans" panose="020B0606030504020204" pitchFamily="34" charset="0"/>
              </a:rPr>
              <a:t>两个</a:t>
            </a:r>
            <a:r>
              <a:rPr lang="zh-TW" sz="2800" dirty="0">
                <a:solidFill>
                  <a:srgbClr val="474747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  <a:cs typeface="Open Sans" panose="020B0606030504020204" pitchFamily="34" charset="0"/>
              </a:rPr>
              <a:t>相</a:t>
            </a:r>
            <a:r>
              <a:rPr lang="zh-CN" altLang="en-US" sz="2800" dirty="0">
                <a:solidFill>
                  <a:srgbClr val="474747"/>
                </a:solidFill>
                <a:latin typeface="KaiTi" panose="02010609060101010101" pitchFamily="49" charset="-122"/>
                <a:ea typeface="KaiTi" panose="02010609060101010101" pitchFamily="49" charset="-122"/>
                <a:cs typeface="Open Sans" panose="020B0606030504020204" pitchFamily="34" charset="0"/>
              </a:rPr>
              <a:t>连</a:t>
            </a:r>
            <a:r>
              <a:rPr lang="zh-TW" sz="2800" dirty="0">
                <a:solidFill>
                  <a:srgbClr val="474747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  <a:cs typeface="Open Sans" panose="020B0606030504020204" pitchFamily="34" charset="0"/>
              </a:rPr>
              <a:t>的大池</a:t>
            </a:r>
            <a:r>
              <a:rPr lang="zh-CN" altLang="en-US" sz="2800" dirty="0">
                <a:solidFill>
                  <a:srgbClr val="474747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  <a:cs typeface="Open Sans" panose="020B0606030504020204" pitchFamily="34" charset="0"/>
              </a:rPr>
              <a:t>，有五个廊子                 </a:t>
            </a:r>
            <a:br>
              <a:rPr lang="en-US" altLang="zh-CN" sz="2800" dirty="0">
                <a:solidFill>
                  <a:srgbClr val="474747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  <a:cs typeface="Open Sans" panose="020B0606030504020204" pitchFamily="34" charset="0"/>
              </a:rPr>
            </a:br>
            <a:r>
              <a:rPr lang="zh-CN" altLang="en-US" sz="2800" dirty="0">
                <a:solidFill>
                  <a:srgbClr val="474747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  <a:cs typeface="Open Sans" panose="020B0606030504020204" pitchFamily="34" charset="0"/>
              </a:rPr>
              <a:t>毕士大</a:t>
            </a:r>
            <a:r>
              <a:rPr lang="en-US" altLang="zh-CN" sz="2800" dirty="0">
                <a:solidFill>
                  <a:srgbClr val="474747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  <a:cs typeface="Open Sans" panose="020B0606030504020204" pitchFamily="34" charset="0"/>
              </a:rPr>
              <a:t>Bethesda</a:t>
            </a:r>
            <a:r>
              <a:rPr lang="zh-CN" altLang="en-US" sz="2800" dirty="0">
                <a:solidFill>
                  <a:srgbClr val="474747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  <a:cs typeface="Open Sans" panose="020B0606030504020204" pitchFamily="34" charset="0"/>
              </a:rPr>
              <a:t>：意思</a:t>
            </a:r>
            <a:r>
              <a:rPr lang="zh-CN" altLang="en-US" sz="2800" dirty="0">
                <a:solidFill>
                  <a:srgbClr val="474747"/>
                </a:solidFill>
                <a:latin typeface="KaiTi" panose="02010609060101010101" pitchFamily="49" charset="-122"/>
                <a:ea typeface="KaiTi" panose="02010609060101010101" pitchFamily="49" charset="-122"/>
                <a:cs typeface="Open Sans" panose="020B0606030504020204" pitchFamily="34" charset="0"/>
              </a:rPr>
              <a:t>是</a:t>
            </a:r>
            <a:r>
              <a:rPr lang="zh-CN" altLang="en-US" sz="2800" dirty="0">
                <a:solidFill>
                  <a:srgbClr val="474747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  <a:cs typeface="Open Sans" panose="020B0606030504020204" pitchFamily="34" charset="0"/>
              </a:rPr>
              <a:t>“怜悯之</a:t>
            </a:r>
            <a:r>
              <a:rPr lang="zh-CN" altLang="en-US" sz="2800" dirty="0">
                <a:solidFill>
                  <a:srgbClr val="474747"/>
                </a:solidFill>
                <a:latin typeface="KaiTi" panose="02010609060101010101" pitchFamily="49" charset="-122"/>
                <a:ea typeface="KaiTi" panose="02010609060101010101" pitchFamily="49" charset="-122"/>
                <a:cs typeface="Open Sans" panose="020B0606030504020204" pitchFamily="34" charset="0"/>
              </a:rPr>
              <a:t>家</a:t>
            </a:r>
            <a:r>
              <a:rPr lang="zh-CN" altLang="en-US" sz="2800" dirty="0">
                <a:solidFill>
                  <a:srgbClr val="474747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  <a:cs typeface="Open Sans" panose="020B0606030504020204" pitchFamily="34" charset="0"/>
              </a:rPr>
              <a:t>”、“医治之家”</a:t>
            </a:r>
            <a:endParaRPr lang="en-US" sz="28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B5BA2B2-7C77-B861-BA3B-C9B398DA2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47900"/>
            <a:ext cx="4836578" cy="362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ethesda-pool">
            <a:extLst>
              <a:ext uri="{FF2B5EF4-FFF2-40B4-BE49-F238E27FC236}">
                <a16:creationId xmlns:a16="http://schemas.microsoft.com/office/drawing/2014/main" id="{7EE2556E-FE3F-6819-C596-2D67EF21A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154" y="2247900"/>
            <a:ext cx="4962646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791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AB644-9F62-91C2-3602-4C34ACB08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DC7227-9BDD-78B3-C91A-F54B35AB18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3292" y="1995487"/>
            <a:ext cx="5197587" cy="3898190"/>
          </a:xfr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EBFABADF-CA62-7573-4C96-3835C4AE9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599" y="709612"/>
            <a:ext cx="4737100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07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Rectangle 1057">
            <a:extLst>
              <a:ext uri="{FF2B5EF4-FFF2-40B4-BE49-F238E27FC236}">
                <a16:creationId xmlns:a16="http://schemas.microsoft.com/office/drawing/2014/main" id="{D7DC14DB-B8F9-4B8E-BB6F-1CC0293C9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0" name="Rectangle 1059">
            <a:extLst>
              <a:ext uri="{FF2B5EF4-FFF2-40B4-BE49-F238E27FC236}">
                <a16:creationId xmlns:a16="http://schemas.microsoft.com/office/drawing/2014/main" id="{48C5EC73-3999-4CE9-A304-0A33B4311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62" name="Group 1061">
            <a:extLst>
              <a:ext uri="{FF2B5EF4-FFF2-40B4-BE49-F238E27FC236}">
                <a16:creationId xmlns:a16="http://schemas.microsoft.com/office/drawing/2014/main" id="{0E6A83C3-BA7D-4CBA-A2E7-50C0E2B2E2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063" name="Oval 1062">
              <a:extLst>
                <a:ext uri="{FF2B5EF4-FFF2-40B4-BE49-F238E27FC236}">
                  <a16:creationId xmlns:a16="http://schemas.microsoft.com/office/drawing/2014/main" id="{B22DD1AD-3D39-4D27-8BA1-6C60623984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4" name="Oval 1063">
              <a:extLst>
                <a:ext uri="{FF2B5EF4-FFF2-40B4-BE49-F238E27FC236}">
                  <a16:creationId xmlns:a16="http://schemas.microsoft.com/office/drawing/2014/main" id="{A6DE2126-4AB0-44F0-9342-B50B62BB9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5" name="Oval 1064">
              <a:extLst>
                <a:ext uri="{FF2B5EF4-FFF2-40B4-BE49-F238E27FC236}">
                  <a16:creationId xmlns:a16="http://schemas.microsoft.com/office/drawing/2014/main" id="{6B399521-D730-411C-B2EB-A69E2241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6" name="Oval 1065">
              <a:extLst>
                <a:ext uri="{FF2B5EF4-FFF2-40B4-BE49-F238E27FC236}">
                  <a16:creationId xmlns:a16="http://schemas.microsoft.com/office/drawing/2014/main" id="{5132EAE3-B995-462C-B03C-268953779C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7" name="Oval 1066">
              <a:extLst>
                <a:ext uri="{FF2B5EF4-FFF2-40B4-BE49-F238E27FC236}">
                  <a16:creationId xmlns:a16="http://schemas.microsoft.com/office/drawing/2014/main" id="{AB6F4900-344B-470B-AF00-BE07836199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8" name="Oval 1067">
              <a:extLst>
                <a:ext uri="{FF2B5EF4-FFF2-40B4-BE49-F238E27FC236}">
                  <a16:creationId xmlns:a16="http://schemas.microsoft.com/office/drawing/2014/main" id="{D210FE49-EC39-4DDD-B4FB-C812E2FF62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70" name="Rectangle 1069">
            <a:extLst>
              <a:ext uri="{FF2B5EF4-FFF2-40B4-BE49-F238E27FC236}">
                <a16:creationId xmlns:a16="http://schemas.microsoft.com/office/drawing/2014/main" id="{7B15D645-CAC7-46F1-BA18-D731D0890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72" name="Group 1071">
            <a:extLst>
              <a:ext uri="{FF2B5EF4-FFF2-40B4-BE49-F238E27FC236}">
                <a16:creationId xmlns:a16="http://schemas.microsoft.com/office/drawing/2014/main" id="{FDF268E0-ACCF-492F-8275-1F0AA256B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1073" name="Straight Connector 1072">
              <a:extLst>
                <a:ext uri="{FF2B5EF4-FFF2-40B4-BE49-F238E27FC236}">
                  <a16:creationId xmlns:a16="http://schemas.microsoft.com/office/drawing/2014/main" id="{B11B9E42-44B3-4EBD-8F71-13C6ED340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4" name="Straight Connector 1073">
              <a:extLst>
                <a:ext uri="{FF2B5EF4-FFF2-40B4-BE49-F238E27FC236}">
                  <a16:creationId xmlns:a16="http://schemas.microsoft.com/office/drawing/2014/main" id="{C63748F2-877D-4C3C-8AEB-59CC1F70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5" name="Straight Connector 1074">
              <a:extLst>
                <a:ext uri="{FF2B5EF4-FFF2-40B4-BE49-F238E27FC236}">
                  <a16:creationId xmlns:a16="http://schemas.microsoft.com/office/drawing/2014/main" id="{F39D52DA-0AA6-474D-966F-FB4C5F5B58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6" name="Straight Connector 1075">
              <a:extLst>
                <a:ext uri="{FF2B5EF4-FFF2-40B4-BE49-F238E27FC236}">
                  <a16:creationId xmlns:a16="http://schemas.microsoft.com/office/drawing/2014/main" id="{4D800825-8618-4241-8589-CB2AE17CF7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8" name="Rectangle 1077">
            <a:extLst>
              <a:ext uri="{FF2B5EF4-FFF2-40B4-BE49-F238E27FC236}">
                <a16:creationId xmlns:a16="http://schemas.microsoft.com/office/drawing/2014/main" id="{DC953D31-C1A7-4FC4-8CDF-85E2F34AB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80" name="Group 1079">
            <a:extLst>
              <a:ext uri="{FF2B5EF4-FFF2-40B4-BE49-F238E27FC236}">
                <a16:creationId xmlns:a16="http://schemas.microsoft.com/office/drawing/2014/main" id="{10F141FE-87E1-4A1E-97A5-B072042E0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1081" name="Straight Connector 1080">
              <a:extLst>
                <a:ext uri="{FF2B5EF4-FFF2-40B4-BE49-F238E27FC236}">
                  <a16:creationId xmlns:a16="http://schemas.microsoft.com/office/drawing/2014/main" id="{4523F37A-A07A-4CAC-AFC1-3FA4FD4BFC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2" name="Straight Connector 1081">
              <a:extLst>
                <a:ext uri="{FF2B5EF4-FFF2-40B4-BE49-F238E27FC236}">
                  <a16:creationId xmlns:a16="http://schemas.microsoft.com/office/drawing/2014/main" id="{388A387D-82C8-40B7-BADA-6BDBD9B3B1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3" name="Straight Connector 1082">
              <a:extLst>
                <a:ext uri="{FF2B5EF4-FFF2-40B4-BE49-F238E27FC236}">
                  <a16:creationId xmlns:a16="http://schemas.microsoft.com/office/drawing/2014/main" id="{CEB29A9F-593B-416C-AC64-DE56AE976C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4" name="Straight Connector 1083">
              <a:extLst>
                <a:ext uri="{FF2B5EF4-FFF2-40B4-BE49-F238E27FC236}">
                  <a16:creationId xmlns:a16="http://schemas.microsoft.com/office/drawing/2014/main" id="{44A393C6-4F1D-4472-A646-B2BADD561C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37D6116-626E-6FC0-12F4-74E9BD7E0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800100"/>
            <a:ext cx="4147893" cy="5340650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kern="12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5:</a:t>
            </a:r>
            <a:r>
              <a:rPr lang="en-US" altLang="zh-CN" sz="3600" kern="12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3-4 </a:t>
            </a:r>
            <a:r>
              <a:rPr kumimoji="0" lang="en-US" altLang="en-US" sz="3600" b="0" i="0" u="none" strike="noStrike" kern="1200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里面躺着瞎眼的</a:t>
            </a:r>
            <a:r>
              <a:rPr lang="zh-CN" altLang="en-US" sz="3600" kern="12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，</a:t>
            </a:r>
            <a:r>
              <a:rPr kumimoji="0" lang="en-US" altLang="en-US" sz="3600" b="0" i="0" u="none" strike="noStrike" kern="1200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瘸腿的、血气枯干的</a:t>
            </a:r>
            <a:r>
              <a:rPr kumimoji="0" lang="zh-CN" altLang="en-US" sz="3600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，</a:t>
            </a:r>
            <a:r>
              <a:rPr kumimoji="0" lang="en-US" altLang="en-US" sz="3600" b="0" i="0" u="none" strike="noStrike" kern="1200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许多病人</a:t>
            </a:r>
            <a:r>
              <a:rPr lang="zh-CN" altLang="en-US" sz="3600" kern="12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（</a:t>
            </a:r>
            <a:r>
              <a:rPr kumimoji="0" lang="en-US" altLang="en-US" sz="3600" b="0" i="0" u="none" strike="noStrike" kern="1200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有古卷在此有</a:t>
            </a:r>
            <a:r>
              <a:rPr kumimoji="0" lang="zh-CN" altLang="en-US" sz="3600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，</a:t>
            </a:r>
            <a:r>
              <a:rPr kumimoji="0" lang="en-US" altLang="en-US" sz="3600" b="0" i="0" u="none" strike="noStrike" kern="1200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等候水动</a:t>
            </a:r>
            <a:r>
              <a:rPr kumimoji="0" lang="zh-CN" altLang="en-US" sz="3600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，</a:t>
            </a:r>
            <a:r>
              <a:rPr kumimoji="0" lang="en-US" altLang="en-US" sz="3600" b="0" i="0" u="none" strike="noStrike" kern="1200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因为有天使按时下池子搅动那水</a:t>
            </a:r>
            <a:r>
              <a:rPr kumimoji="0" lang="zh-CN" altLang="en-US" sz="3600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，</a:t>
            </a:r>
            <a:r>
              <a:rPr kumimoji="0" lang="en-US" altLang="en-US" sz="3600" b="0" i="0" u="none" strike="noStrike" kern="1200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水动之后</a:t>
            </a:r>
            <a:r>
              <a:rPr kumimoji="0" lang="zh-CN" altLang="en-US" sz="3600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，</a:t>
            </a:r>
            <a:r>
              <a:rPr kumimoji="0" lang="en-US" altLang="en-US" sz="3600" b="0" i="0" u="none" strike="noStrike" kern="1200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谁先下去</a:t>
            </a:r>
            <a:r>
              <a:rPr kumimoji="0" lang="zh-CN" altLang="en-US" sz="3600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，</a:t>
            </a:r>
            <a:r>
              <a:rPr kumimoji="0" lang="en-US" altLang="en-US" sz="3600" b="0" i="0" u="none" strike="noStrike" kern="1200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无论害甚么病就痊癒了</a:t>
            </a:r>
            <a:r>
              <a:rPr kumimoji="0" lang="zh-CN" altLang="en-US" sz="3600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）</a:t>
            </a:r>
            <a:r>
              <a:rPr kumimoji="0" lang="zh-CN" altLang="en-US" sz="4100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sz="4100" kern="1200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0438A98-54E3-92A6-FEC6-4546D807AB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" r="2" b="2"/>
          <a:stretch/>
        </p:blipFill>
        <p:spPr bwMode="auto">
          <a:xfrm>
            <a:off x="4935538" y="1271253"/>
            <a:ext cx="6718927" cy="383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86" name="Group 1085">
            <a:extLst>
              <a:ext uri="{FF2B5EF4-FFF2-40B4-BE49-F238E27FC236}">
                <a16:creationId xmlns:a16="http://schemas.microsoft.com/office/drawing/2014/main" id="{1DEFE96C-DE59-49FD-8B48-A1D4B2CAE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344605" y="3250370"/>
            <a:ext cx="304800" cy="429768"/>
            <a:chOff x="215328" y="-46937"/>
            <a:chExt cx="304800" cy="2773841"/>
          </a:xfrm>
        </p:grpSpPr>
        <p:cxnSp>
          <p:nvCxnSpPr>
            <p:cNvPr id="1087" name="Straight Connector 1086">
              <a:extLst>
                <a:ext uri="{FF2B5EF4-FFF2-40B4-BE49-F238E27FC236}">
                  <a16:creationId xmlns:a16="http://schemas.microsoft.com/office/drawing/2014/main" id="{380EB62E-9341-48A0-BC32-C52276342B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8" name="Straight Connector 1087">
              <a:extLst>
                <a:ext uri="{FF2B5EF4-FFF2-40B4-BE49-F238E27FC236}">
                  <a16:creationId xmlns:a16="http://schemas.microsoft.com/office/drawing/2014/main" id="{B9F09EAA-C427-4ABD-ACD8-F393FFB0C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9" name="Straight Connector 1088">
              <a:extLst>
                <a:ext uri="{FF2B5EF4-FFF2-40B4-BE49-F238E27FC236}">
                  <a16:creationId xmlns:a16="http://schemas.microsoft.com/office/drawing/2014/main" id="{64D722E9-BD13-423B-B577-22439E6BC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0" name="Straight Connector 1089">
              <a:extLst>
                <a:ext uri="{FF2B5EF4-FFF2-40B4-BE49-F238E27FC236}">
                  <a16:creationId xmlns:a16="http://schemas.microsoft.com/office/drawing/2014/main" id="{B39068CE-0CDA-417E-8994-2AF1D0982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58962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13EA71-E7A6-5561-6609-7A21FEF4D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1" y="294538"/>
            <a:ext cx="10715460" cy="1033669"/>
          </a:xfrm>
        </p:spPr>
        <p:txBody>
          <a:bodyPr>
            <a:normAutofit/>
          </a:bodyPr>
          <a:lstStyle/>
          <a:p>
            <a:r>
              <a:rPr lang="en-US" sz="3200" kern="12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5:</a:t>
            </a:r>
            <a:r>
              <a:rPr lang="en-US" altLang="zh-CN" sz="3200" kern="12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3</a:t>
            </a:r>
            <a:r>
              <a:rPr lang="zh-CN" altLang="en-US" sz="3200" kern="12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kumimoji="0" lang="en-US" altLang="en-US" sz="3200" b="0" i="0" u="none" strike="noStrike" kern="1200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里面躺着瞎眼的</a:t>
            </a:r>
            <a:r>
              <a:rPr lang="zh-CN" altLang="en-US" sz="3200" kern="12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，</a:t>
            </a:r>
            <a:r>
              <a:rPr kumimoji="0" lang="en-US" altLang="en-US" sz="3200" b="0" i="0" u="none" strike="noStrike" kern="1200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瘸腿的、血气枯干的</a:t>
            </a:r>
            <a:r>
              <a:rPr kumimoji="0" lang="zh-CN" altLang="en-US" sz="3200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，</a:t>
            </a:r>
            <a:r>
              <a:rPr kumimoji="0" lang="en-US" altLang="en-US" sz="3200" b="0" i="0" u="none" strike="noStrike" kern="1200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许多病人</a:t>
            </a:r>
            <a:r>
              <a:rPr kumimoji="0" lang="zh-CN" altLang="en-US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sz="34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A6A9D-7167-B2FD-37A0-D8AEA5628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691641"/>
            <a:ext cx="9966961" cy="430991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altLang="zh-CN" sz="2600" dirty="0">
                <a:latin typeface="KaiTi" panose="02010609060101010101" pitchFamily="49" charset="-122"/>
                <a:ea typeface="KaiTi" panose="02010609060101010101" pitchFamily="49" charset="-122"/>
              </a:rPr>
              <a:t>1.</a:t>
            </a:r>
            <a:r>
              <a:rPr lang="zh-CN" altLang="en-US" sz="2600" dirty="0">
                <a:latin typeface="KaiTi" panose="02010609060101010101" pitchFamily="49" charset="-122"/>
                <a:ea typeface="KaiTi" panose="02010609060101010101" pitchFamily="49" charset="-122"/>
              </a:rPr>
              <a:t>谁</a:t>
            </a:r>
            <a:r>
              <a:rPr lang="zh-CN" altLang="en-US" sz="2600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躺</a:t>
            </a:r>
            <a:r>
              <a:rPr lang="zh-CN" altLang="en-US" sz="2600" dirty="0">
                <a:latin typeface="KaiTi" panose="02010609060101010101" pitchFamily="49" charset="-122"/>
                <a:ea typeface="KaiTi" panose="02010609060101010101" pitchFamily="49" charset="-122"/>
              </a:rPr>
              <a:t>在怜悯之家？</a:t>
            </a:r>
            <a:endParaRPr lang="en-US" altLang="zh-CN" sz="2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600" dirty="0">
                <a:latin typeface="KaiTi" panose="02010609060101010101" pitchFamily="49" charset="-122"/>
                <a:ea typeface="KaiTi" panose="02010609060101010101" pitchFamily="49" charset="-122"/>
              </a:rPr>
              <a:t>瞎眼的</a:t>
            </a:r>
            <a:r>
              <a:rPr lang="en-US" altLang="zh-CN" sz="2600" dirty="0">
                <a:latin typeface="KaiTi" panose="02010609060101010101" pitchFamily="49" charset="-122"/>
                <a:ea typeface="KaiTi" panose="02010609060101010101" pitchFamily="49" charset="-122"/>
              </a:rPr>
              <a:t>—</a:t>
            </a:r>
            <a:r>
              <a:rPr lang="zh-CN" altLang="en-US" sz="2600" dirty="0">
                <a:latin typeface="KaiTi" panose="02010609060101010101" pitchFamily="49" charset="-122"/>
                <a:ea typeface="KaiTi" panose="02010609060101010101" pitchFamily="49" charset="-122"/>
              </a:rPr>
              <a:t>生活在黑暗中：看不见、没有方向、无法辨别</a:t>
            </a:r>
            <a:endParaRPr lang="en-US" altLang="zh-CN" sz="2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600" dirty="0">
                <a:latin typeface="KaiTi" panose="02010609060101010101" pitchFamily="49" charset="-122"/>
                <a:ea typeface="KaiTi" panose="02010609060101010101" pitchFamily="49" charset="-122"/>
              </a:rPr>
              <a:t>瘸腿的</a:t>
            </a:r>
            <a:r>
              <a:rPr lang="en-US" altLang="zh-CN" sz="2600" dirty="0">
                <a:latin typeface="KaiTi" panose="02010609060101010101" pitchFamily="49" charset="-122"/>
                <a:ea typeface="KaiTi" panose="02010609060101010101" pitchFamily="49" charset="-122"/>
              </a:rPr>
              <a:t>—</a:t>
            </a:r>
            <a:r>
              <a:rPr lang="zh-CN" altLang="en-US" sz="2600" dirty="0">
                <a:latin typeface="KaiTi" panose="02010609060101010101" pitchFamily="49" charset="-122"/>
                <a:ea typeface="KaiTi" panose="02010609060101010101" pitchFamily="49" charset="-122"/>
              </a:rPr>
              <a:t>行动受限制：走不稳、走不快</a:t>
            </a:r>
            <a:endParaRPr lang="en-US" altLang="zh-CN" sz="2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600" dirty="0">
                <a:latin typeface="KaiTi" panose="02010609060101010101" pitchFamily="49" charset="-122"/>
                <a:ea typeface="KaiTi" panose="02010609060101010101" pitchFamily="49" charset="-122"/>
              </a:rPr>
              <a:t>血气枯干的</a:t>
            </a:r>
            <a:r>
              <a:rPr lang="en-US" altLang="zh-CN" sz="2600" dirty="0">
                <a:latin typeface="KaiTi" panose="02010609060101010101" pitchFamily="49" charset="-122"/>
                <a:ea typeface="KaiTi" panose="02010609060101010101" pitchFamily="49" charset="-122"/>
              </a:rPr>
              <a:t>—</a:t>
            </a:r>
            <a:r>
              <a:rPr lang="zh-CN" sz="2600" dirty="0">
                <a:effectLst/>
                <a:ea typeface="KaiTi" panose="02010609060101010101" pitchFamily="49" charset="-122"/>
                <a:cs typeface="SimSun" panose="02010600030101010101" pitchFamily="2" charset="-122"/>
              </a:rPr>
              <a:t>失去行动能力</a:t>
            </a:r>
            <a:r>
              <a:rPr lang="zh-CN" altLang="en-US" sz="2600" dirty="0">
                <a:effectLst/>
                <a:ea typeface="KaiTi" panose="02010609060101010101" pitchFamily="49" charset="-122"/>
                <a:cs typeface="SimSun" panose="02010600030101010101" pitchFamily="2" charset="-122"/>
              </a:rPr>
              <a:t>：</a:t>
            </a:r>
            <a:r>
              <a:rPr lang="zh-CN" altLang="en-US" sz="2600" dirty="0">
                <a:latin typeface="KaiTi" panose="02010609060101010101" pitchFamily="49" charset="-122"/>
                <a:ea typeface="KaiTi" panose="02010609060101010101" pitchFamily="49" charset="-122"/>
              </a:rPr>
              <a:t>瘫痪的、</a:t>
            </a:r>
            <a:r>
              <a:rPr lang="zh-CN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身心衰败、</a:t>
            </a:r>
            <a:r>
              <a:rPr lang="zh-CN" altLang="en-US" sz="2600" dirty="0">
                <a:latin typeface="KaiTi" panose="02010609060101010101" pitchFamily="49" charset="-122"/>
                <a:ea typeface="KaiTi" panose="02010609060101010101" pitchFamily="49" charset="-122"/>
              </a:rPr>
              <a:t>没有能力</a:t>
            </a:r>
            <a:endParaRPr lang="en-US" altLang="zh-CN" sz="2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endParaRPr lang="en-US" altLang="zh-CN" sz="2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lvl="1" indent="0">
              <a:buNone/>
            </a:pPr>
            <a:r>
              <a:rPr lang="zh-CN" altLang="en-US" sz="2600" dirty="0">
                <a:latin typeface="KaiTi" panose="02010609060101010101" pitchFamily="49" charset="-122"/>
                <a:ea typeface="KaiTi" panose="02010609060101010101" pitchFamily="49" charset="-122"/>
              </a:rPr>
              <a:t>“躺”说明</a:t>
            </a:r>
            <a:r>
              <a:rPr lang="zh-CN" sz="2600" dirty="0">
                <a:effectLst/>
                <a:ea typeface="KaiTi" panose="02010609060101010101" pitchFamily="49" charset="-122"/>
                <a:cs typeface="SimSun" panose="02010600030101010101" pitchFamily="2" charset="-122"/>
              </a:rPr>
              <a:t>病得很重， 或是长时间在那里等候。</a:t>
            </a:r>
            <a:endParaRPr lang="en-US" altLang="zh-CN" sz="2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lvl="1" indent="0">
              <a:buNone/>
            </a:pPr>
            <a:r>
              <a:rPr lang="zh-CN" altLang="en-US" sz="2600" dirty="0">
                <a:latin typeface="KaiTi" panose="02010609060101010101" pitchFamily="49" charset="-122"/>
                <a:ea typeface="KaiTi" panose="02010609060101010101" pitchFamily="49" charset="-122"/>
              </a:rPr>
              <a:t>共性：有病的、需要怜悯的、寄希望于水动、在</a:t>
            </a:r>
            <a:r>
              <a:rPr lang="zh-CN" altLang="en-US" sz="2600">
                <a:latin typeface="KaiTi" panose="02010609060101010101" pitchFamily="49" charset="-122"/>
                <a:ea typeface="KaiTi" panose="02010609060101010101" pitchFamily="49" charset="-122"/>
              </a:rPr>
              <a:t>等候的、贫穷的</a:t>
            </a:r>
            <a:endParaRPr lang="en-US" altLang="zh-CN" sz="2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lvl="1" indent="0">
              <a:buNone/>
            </a:pPr>
            <a:r>
              <a:rPr lang="zh-CN" altLang="en-US" sz="2600" dirty="0">
                <a:latin typeface="KaiTi" panose="02010609060101010101" pitchFamily="49" charset="-122"/>
                <a:ea typeface="KaiTi" panose="02010609060101010101" pitchFamily="49" charset="-122"/>
              </a:rPr>
              <a:t>怜悯之家没有怜悯</a:t>
            </a:r>
            <a:endParaRPr lang="en-US" altLang="zh-CN" sz="2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lvl="1" indent="0">
              <a:buNone/>
            </a:pPr>
            <a:endParaRPr lang="en-US" altLang="zh-CN" sz="2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lvl="1" indent="0">
              <a:buNone/>
            </a:pPr>
            <a:r>
              <a:rPr lang="en-US" altLang="zh-CN" sz="2600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1532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D68556-4D9A-D890-6E06-D2364A66B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1" y="294537"/>
            <a:ext cx="10398870" cy="1296203"/>
          </a:xfrm>
        </p:spPr>
        <p:txBody>
          <a:bodyPr>
            <a:noAutofit/>
          </a:bodyPr>
          <a:lstStyle/>
          <a:p>
            <a:r>
              <a:rPr lang="en-US" altLang="zh-CN" sz="3200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KaiTi" panose="02010609060101010101" pitchFamily="49" charset="-122"/>
                <a:cs typeface="Times New Roman" panose="02020603050405020304" pitchFamily="18" charset="0"/>
              </a:rPr>
              <a:t>5</a:t>
            </a:r>
            <a:r>
              <a:rPr lang="zh-CN" altLang="en-US" sz="3200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KaiTi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3200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KaiTi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3200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KaiTi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zh-CN" sz="3200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KaiTi" panose="02010609060101010101" pitchFamily="49" charset="-122"/>
                <a:cs typeface="Times New Roman" panose="02020603050405020304" pitchFamily="18" charset="0"/>
              </a:rPr>
              <a:t>有古卷在此有，等候水动，因为有天使按时下池子搅动那水，水动之后，谁先下去，无论害甚么病就痊癒了）。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FF917-22CF-DFEE-4BB5-0566D3FE7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2417" y="1700784"/>
            <a:ext cx="10053214" cy="430077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altLang="zh-CN" sz="2400" dirty="0">
                <a:latin typeface="KaiTi" panose="02010609060101010101" pitchFamily="49" charset="-122"/>
                <a:ea typeface="KaiTi" panose="02010609060101010101" pitchFamily="49" charset="-122"/>
              </a:rPr>
              <a:t>2.</a:t>
            </a:r>
            <a:r>
              <a:rPr lang="zh-CN" altLang="en-US" sz="2400" dirty="0">
                <a:latin typeface="KaiTi" panose="02010609060101010101" pitchFamily="49" charset="-122"/>
                <a:ea typeface="KaiTi" panose="02010609060101010101" pitchFamily="49" charset="-122"/>
              </a:rPr>
              <a:t>他们为什么而来？（目的）</a:t>
            </a:r>
            <a:endParaRPr lang="en-US" altLang="zh-CN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400" dirty="0">
                <a:latin typeface="KaiTi" panose="02010609060101010101" pitchFamily="49" charset="-122"/>
                <a:ea typeface="KaiTi" panose="02010609060101010101" pitchFamily="49" charset="-122"/>
              </a:rPr>
              <a:t>3.</a:t>
            </a:r>
            <a:r>
              <a:rPr lang="zh-CN" altLang="en-US" sz="2400" dirty="0">
                <a:latin typeface="KaiTi" panose="02010609060101010101" pitchFamily="49" charset="-122"/>
                <a:ea typeface="KaiTi" panose="02010609060101010101" pitchFamily="49" charset="-122"/>
              </a:rPr>
              <a:t>谁能医治他们？（希望所在）</a:t>
            </a:r>
            <a:endParaRPr lang="en-US" altLang="zh-CN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400" dirty="0">
                <a:latin typeface="KaiTi" panose="02010609060101010101" pitchFamily="49" charset="-122"/>
                <a:ea typeface="KaiTi" panose="02010609060101010101" pitchFamily="49" charset="-122"/>
              </a:rPr>
              <a:t>4.</a:t>
            </a:r>
            <a:r>
              <a:rPr lang="zh-CN" altLang="en-US" sz="2400" dirty="0">
                <a:latin typeface="KaiTi" panose="02010609060101010101" pitchFamily="49" charset="-122"/>
                <a:ea typeface="KaiTi" panose="02010609060101010101" pitchFamily="49" charset="-122"/>
              </a:rPr>
              <a:t>什么时候会发生？</a:t>
            </a:r>
            <a:r>
              <a:rPr lang="en-US" altLang="zh-CN" sz="2400" dirty="0">
                <a:latin typeface="KaiTi" panose="02010609060101010101" pitchFamily="49" charset="-122"/>
                <a:ea typeface="KaiTi" panose="02010609060101010101" pitchFamily="49" charset="-122"/>
              </a:rPr>
              <a:t>(</a:t>
            </a:r>
            <a:r>
              <a:rPr lang="zh-CN" altLang="en-US" sz="2400" dirty="0">
                <a:latin typeface="KaiTi" panose="02010609060101010101" pitchFamily="49" charset="-122"/>
                <a:ea typeface="KaiTi" panose="02010609060101010101" pitchFamily="49" charset="-122"/>
              </a:rPr>
              <a:t>特别的时间）</a:t>
            </a:r>
            <a:endParaRPr lang="en-US" altLang="zh-CN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400" dirty="0">
                <a:latin typeface="KaiTi" panose="02010609060101010101" pitchFamily="49" charset="-122"/>
                <a:ea typeface="KaiTi" panose="02010609060101010101" pitchFamily="49" charset="-122"/>
              </a:rPr>
              <a:t>5.</a:t>
            </a:r>
            <a:r>
              <a:rPr lang="zh-CN" altLang="en-US" sz="2400" dirty="0">
                <a:latin typeface="KaiTi" panose="02010609060101010101" pitchFamily="49" charset="-122"/>
                <a:ea typeface="KaiTi" panose="02010609060101010101" pitchFamily="49" charset="-122"/>
              </a:rPr>
              <a:t>谁能得医治？</a:t>
            </a:r>
            <a:r>
              <a:rPr lang="en-US" altLang="zh-CN" sz="2400" dirty="0">
                <a:latin typeface="KaiTi" panose="02010609060101010101" pitchFamily="49" charset="-122"/>
                <a:ea typeface="KaiTi" panose="02010609060101010101" pitchFamily="49" charset="-122"/>
              </a:rPr>
              <a:t>(</a:t>
            </a:r>
            <a:r>
              <a:rPr lang="zh-CN" altLang="en-US" sz="2400" dirty="0">
                <a:latin typeface="KaiTi" panose="02010609060101010101" pitchFamily="49" charset="-122"/>
                <a:ea typeface="KaiTi" panose="02010609060101010101" pitchFamily="49" charset="-122"/>
              </a:rPr>
              <a:t>谁、方式方法）        得医治的条件：</a:t>
            </a:r>
            <a:endParaRPr lang="en-US" altLang="zh-CN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en-US" sz="2400" dirty="0">
                <a:latin typeface="KaiTi" panose="02010609060101010101" pitchFamily="49" charset="-122"/>
                <a:ea typeface="KaiTi" panose="02010609060101010101" pitchFamily="49" charset="-122"/>
              </a:rPr>
              <a:t>6.</a:t>
            </a:r>
            <a:r>
              <a:rPr lang="zh-CN" altLang="en-US" sz="2400" dirty="0">
                <a:latin typeface="KaiTi" panose="02010609060101010101" pitchFamily="49" charset="-122"/>
                <a:ea typeface="KaiTi" panose="02010609060101010101" pitchFamily="49" charset="-122"/>
              </a:rPr>
              <a:t>多少人能得医治？（果效）</a:t>
            </a:r>
            <a:endParaRPr lang="en-US" altLang="zh-CN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endParaRPr lang="en-US" altLang="zh-CN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400" dirty="0">
                <a:latin typeface="KaiTi" panose="02010609060101010101" pitchFamily="49" charset="-122"/>
                <a:ea typeface="KaiTi" panose="02010609060101010101" pitchFamily="49" charset="-122"/>
              </a:rPr>
              <a:t>Q: </a:t>
            </a:r>
            <a:r>
              <a:rPr lang="zh-CN" altLang="en-US" sz="2400" dirty="0">
                <a:latin typeface="KaiTi" panose="02010609060101010101" pitchFamily="49" charset="-122"/>
                <a:ea typeface="KaiTi" panose="02010609060101010101" pitchFamily="49" charset="-122"/>
              </a:rPr>
              <a:t>耶稣上次来耶路撒冷，在圣殿祂看到什么？心情如何？祂做了什么？耶稣这次来耶路撒冷，在毕士大池祂看到了什么？有何感想？祂要做什么？</a:t>
            </a:r>
            <a:endParaRPr lang="en-US" altLang="zh-CN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2400" dirty="0">
                <a:latin typeface="KaiTi" panose="02010609060101010101" pitchFamily="49" charset="-122"/>
                <a:ea typeface="KaiTi" panose="02010609060101010101" pitchFamily="49" charset="-122"/>
              </a:rPr>
              <a:t>你看到了什么？有何感想？</a:t>
            </a:r>
            <a:endParaRPr lang="en-US" altLang="zh-CN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842BC560-EF57-A25D-DE9D-2345129A01F0}"/>
              </a:ext>
            </a:extLst>
          </p:cNvPr>
          <p:cNvSpPr/>
          <p:nvPr/>
        </p:nvSpPr>
        <p:spPr>
          <a:xfrm>
            <a:off x="5948218" y="2974109"/>
            <a:ext cx="618836" cy="94474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20908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3254</TotalTime>
  <Words>1302</Words>
  <Application>Microsoft Office PowerPoint</Application>
  <PresentationFormat>Widescreen</PresentationFormat>
  <Paragraphs>68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KaiTi</vt:lpstr>
      <vt:lpstr>Noto Sans TC</vt:lpstr>
      <vt:lpstr>Aptos</vt:lpstr>
      <vt:lpstr>Arial</vt:lpstr>
      <vt:lpstr>Calibri</vt:lpstr>
      <vt:lpstr>Calibri Light</vt:lpstr>
      <vt:lpstr>Times New Roman</vt:lpstr>
      <vt:lpstr>1_Office Theme</vt:lpstr>
      <vt:lpstr>约翰福音第五章</vt:lpstr>
      <vt:lpstr>约翰福音5:1 -9</vt:lpstr>
      <vt:lpstr>5：1-9 思考题：</vt:lpstr>
      <vt:lpstr>5：2 在耶路撒冷，靠近羊门有一个池子，希伯来话叫作毕士大，旁边有五个廊子。</vt:lpstr>
      <vt:lpstr> 一个池子:两个相连的大池，有五个廊子                  毕士大Bethesda：意思是“怜悯之家”、“医治之家”</vt:lpstr>
      <vt:lpstr>PowerPoint Presentation</vt:lpstr>
      <vt:lpstr>5:3-4 里面躺着瞎眼的，瘸腿的、血气枯干的，许多病人（有古卷在此有，等候水动，因为有天使按时下池子搅动那水，水动之后，谁先下去，无论害甚么病就痊癒了）。</vt:lpstr>
      <vt:lpstr>5:3：里面躺着瞎眼的，瘸腿的、血气枯干的，许多病人。</vt:lpstr>
      <vt:lpstr>5：4（有古卷在此有，等候水动，因为有天使按时下池子搅动那水，水动之后，谁先下去，无论害甚么病就痊癒了）。</vt:lpstr>
      <vt:lpstr> 亚当和夏娃在伊甸园       贝宁  Wenzel Peter, Vatican Museum                                   Benin</vt:lpstr>
      <vt:lpstr>  伊甸园       贝宁  比利时 Jan Brueghel                   Benin</vt:lpstr>
      <vt:lpstr>家</vt:lpstr>
      <vt:lpstr>盼望寄于不同的对象</vt:lpstr>
      <vt:lpstr>PowerPoint Presentation</vt:lpstr>
      <vt:lpstr>属灵残疾：</vt:lpstr>
      <vt:lpstr>当时以色列人的属灵光景：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约翰福音第五章</dc:title>
  <dc:creator>Yun Wang</dc:creator>
  <cp:lastModifiedBy>Yun Wang</cp:lastModifiedBy>
  <cp:revision>1</cp:revision>
  <dcterms:created xsi:type="dcterms:W3CDTF">2024-03-31T22:03:16Z</dcterms:created>
  <dcterms:modified xsi:type="dcterms:W3CDTF">2024-04-08T00:30:11Z</dcterms:modified>
</cp:coreProperties>
</file>