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2" r:id="rId4"/>
    <p:sldId id="283" r:id="rId5"/>
    <p:sldId id="284" r:id="rId6"/>
    <p:sldId id="285" r:id="rId7"/>
    <p:sldId id="258" r:id="rId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4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2024/4/29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2024/4/29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2024/4/29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2024/4/29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2024/4/29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2024/4/29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2024/4/29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2024/4/29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2024/4/29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2024/4/29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2024/4/29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0DA906-A378-45DE-922F-1013D75F7F31}" type="datetimeFigureOut">
              <a:rPr lang="zh-CN" altLang="en-US" smtClean="0"/>
              <a:pPr/>
              <a:t>2024/4/29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4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约翰福音 第五章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361950"/>
            <a:ext cx="8686800" cy="4572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zh-CN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 </a:t>
            </a: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1-9</a:t>
            </a:r>
          </a:p>
          <a:p>
            <a:pPr>
              <a:buNone/>
            </a:pP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这事以后、到了犹太人的一个节期．耶稣就上耶路撒冷去。在耶路撒冷、靠近羊门有一个池子、希伯来话叫作毕士大、旁边有五个廊子。里面躺着瞎眼的、瘸腿的、血气枯干的、许多病人。</a:t>
            </a: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〔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有古卷在此有等候水动，因为有天使按时下池子搅动那水，水动之后谁先下去无论害甚么病就痊癒了</a:t>
            </a: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〕</a:t>
            </a: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在那里有一个人、病了三十八年。耶稣看见他躺着、知道他病了许久、就问他说、你要痊癒么。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病人回答说、先生、水动的时候、没有人把我放在池子里．我正去的时候、就有别人比我先下去。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耶稣对他说、起来、拿你的褥子走吧。那人立刻痊癒、就拿起褥子来走了。</a:t>
            </a:r>
            <a:endParaRPr lang="zh-CN" altLang="en-US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毕士大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19200" y="209550"/>
            <a:ext cx="5664200" cy="44074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361950"/>
            <a:ext cx="868680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zh-CN" altLang="en-US" dirty="0"/>
          </a:p>
        </p:txBody>
      </p:sp>
      <p:pic>
        <p:nvPicPr>
          <p:cNvPr id="4" name="Picture 3" descr="毕士大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438150"/>
            <a:ext cx="8839200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毕士大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1950"/>
            <a:ext cx="4881600" cy="2743200"/>
          </a:xfrm>
          <a:prstGeom prst="rect">
            <a:avLst/>
          </a:prstGeom>
        </p:spPr>
      </p:pic>
      <p:pic>
        <p:nvPicPr>
          <p:cNvPr id="4" name="Content Placeholder 3" descr="毕士大2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648200" y="1657350"/>
            <a:ext cx="4419600" cy="32428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361950"/>
            <a:ext cx="86868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/>
              <a:t>这事</a:t>
            </a:r>
            <a:endParaRPr lang="zh-CN" altLang="en-US" dirty="0"/>
          </a:p>
        </p:txBody>
      </p:sp>
      <p:pic>
        <p:nvPicPr>
          <p:cNvPr id="4" name="Picture 3" descr="毕士大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438150"/>
            <a:ext cx="8815939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610600" cy="4648200"/>
          </a:xfrm>
          <a:ln w="38100"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思考：</a:t>
            </a:r>
            <a:endParaRPr lang="en-US" altLang="zh-CN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365760">
              <a:lnSpc>
                <a:spcPct val="130000"/>
              </a:lnSpc>
              <a:spcAft>
                <a:spcPts val="600"/>
              </a:spcAft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、时间：“犹太人的一个节期”？请问，哪一个？为什么没有说明白？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 marL="365760">
              <a:lnSpc>
                <a:spcPct val="130000"/>
              </a:lnSpc>
              <a:spcAft>
                <a:spcPts val="600"/>
              </a:spcAft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、地点：毕士大池，意思是“怜悯之家”。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 marL="365760">
              <a:lnSpc>
                <a:spcPct val="130000"/>
              </a:lnSpc>
              <a:spcAft>
                <a:spcPts val="600"/>
              </a:spcAft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、事件：这里聚了大量需要怜悯的有灾有病之人。他们期待得着怜悯，但他们怎样才能得着怜悯？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 marL="365760">
              <a:lnSpc>
                <a:spcPct val="130000"/>
              </a:lnSpc>
              <a:spcAft>
                <a:spcPts val="600"/>
              </a:spcAft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4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、背景：天使搅动池水能使第一个下水的人痊愈。这是当时的一个传说。请问，对此你怎么看？你信不信？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 marL="365760">
              <a:lnSpc>
                <a:spcPct val="130000"/>
              </a:lnSpc>
              <a:spcAft>
                <a:spcPts val="600"/>
              </a:spcAft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、人物：病了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38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年的人和耶稣。（</a:t>
            </a:r>
            <a:r>
              <a:rPr lang="zh-CN" altLang="en-US" sz="2100" smtClean="0">
                <a:latin typeface="KaiTi" pitchFamily="49" charset="-122"/>
                <a:ea typeface="KaiTi" pitchFamily="49" charset="-122"/>
              </a:rPr>
              <a:t>其</a:t>
            </a:r>
            <a:r>
              <a:rPr lang="zh-CN" altLang="en-US" sz="2100" smtClean="0">
                <a:latin typeface="KaiTi" pitchFamily="49" charset="-122"/>
                <a:ea typeface="KaiTi" pitchFamily="49" charset="-122"/>
              </a:rPr>
              <a:t>他人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属背景）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耶稣与这病人的对话之间，透露了哪些信息？与耶稣在福音书中医治其他病人时的讲话有什么不同？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1284</TotalTime>
  <Words>230</Words>
  <Application>Microsoft Office PowerPoint</Application>
  <PresentationFormat>On-screen Show (16:9)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约翰福音 第五章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第五章</dc:title>
  <dc:creator>Thinkpad T470s</dc:creator>
  <cp:lastModifiedBy>Thinkpad T470s</cp:lastModifiedBy>
  <cp:revision>15</cp:revision>
  <dcterms:created xsi:type="dcterms:W3CDTF">2024-04-22T03:56:59Z</dcterms:created>
  <dcterms:modified xsi:type="dcterms:W3CDTF">2024-04-29T14:59:41Z</dcterms:modified>
</cp:coreProperties>
</file>