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308" r:id="rId3"/>
    <p:sldId id="309" r:id="rId4"/>
    <p:sldId id="311" r:id="rId5"/>
    <p:sldId id="305" r:id="rId6"/>
    <p:sldId id="297" r:id="rId7"/>
    <p:sldId id="306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2024/6/25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9550"/>
            <a:ext cx="8305800" cy="765571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概述</a:t>
            </a:r>
            <a:endParaRPr lang="zh-CN" alt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71550"/>
            <a:ext cx="8763000" cy="3962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0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sz="2700" b="1" dirty="0" smtClean="0">
                <a:latin typeface="KaiTi" pitchFamily="49" charset="-122"/>
                <a:ea typeface="KaiTi" pitchFamily="49" charset="-122"/>
              </a:rPr>
              <a:t>一、约翰福音的独特性</a:t>
            </a:r>
            <a:endParaRPr lang="en-US" altLang="zh-CN" sz="2700" b="1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这是最晚的一卷福音书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时间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，也是神定意要赐给历世历代的一卷福音书。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这是最早跟随主的使徒约翰所写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人物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在半个世纪的事奉经历后，在圣灵的启示下，写下此书。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这也是最深入、全面、系统讲论福音信息的书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内容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。被称为“至圣所”的书卷。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sz="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2700" b="1" dirty="0" smtClean="0">
                <a:latin typeface="KaiTi" pitchFamily="49" charset="-122"/>
                <a:ea typeface="KaiTi" pitchFamily="49" charset="-122"/>
              </a:rPr>
              <a:t>二、约翰福音全书的结构：</a:t>
            </a:r>
            <a:endParaRPr lang="en-US" altLang="zh-CN" sz="2700" b="1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b="1" u="sng" dirty="0" smtClean="0">
                <a:latin typeface="KaiTi" pitchFamily="49" charset="-122"/>
                <a:ea typeface="KaiTi" pitchFamily="49" charset="-122"/>
              </a:rPr>
              <a:t>绪言</a:t>
            </a:r>
            <a:r>
              <a:rPr lang="zh-CN" altLang="en-US" sz="2700" b="1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1:1-18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。对全书主旨的高度概括。尾声：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章。福音在神的“爱”中永远长存。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b="1" u="sng" dirty="0" smtClean="0">
                <a:latin typeface="KaiTi" pitchFamily="49" charset="-122"/>
                <a:ea typeface="KaiTi" pitchFamily="49" charset="-122"/>
              </a:rPr>
              <a:t>预表部分</a:t>
            </a:r>
            <a:r>
              <a:rPr lang="zh-CN" altLang="en-US" sz="2700" b="1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19-4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章结束。分几方面内容：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、施洗约翰见证耶稣；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、耶稣呼召门徒；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、耶稣与尼哥底母谈重生；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、耶稣与撒玛利亚妇人谈永生；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、耶稣医治迦百农大臣的儿子。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700" b="1" u="sng" dirty="0" smtClean="0">
                <a:latin typeface="KaiTi" pitchFamily="49" charset="-122"/>
                <a:ea typeface="KaiTi" pitchFamily="49" charset="-122"/>
              </a:rPr>
              <a:t>正文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-20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章。分两部分：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5-12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章为“神迹之书”；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13-20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章为“荣耀之书”。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sz="7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2700" b="1" dirty="0" smtClean="0">
                <a:latin typeface="KaiTi" pitchFamily="49" charset="-122"/>
                <a:ea typeface="KaiTi" pitchFamily="49" charset="-122"/>
              </a:rPr>
              <a:t>三、第五章的内容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：由两部分组成：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、耶稣医治了一位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年的病人；</a:t>
            </a:r>
            <a:r>
              <a:rPr lang="en-US" altLang="zh-CN" sz="27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700" dirty="0" smtClean="0">
                <a:latin typeface="KaiTi" pitchFamily="49" charset="-122"/>
                <a:ea typeface="KaiTi" pitchFamily="49" charset="-122"/>
              </a:rPr>
              <a:t>、耶稣向耶路撒冷的犹太人讲论。</a:t>
            </a:r>
            <a:endParaRPr lang="en-US" altLang="zh-CN" sz="27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550"/>
            <a:ext cx="7772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5:19-30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123950"/>
            <a:ext cx="8763000" cy="3810000"/>
          </a:xfrm>
        </p:spPr>
        <p:txBody>
          <a:bodyPr>
            <a:normAutofit fontScale="47500" lnSpcReduction="20000"/>
          </a:bodyPr>
          <a:lstStyle/>
          <a:p>
            <a:pPr indent="274320">
              <a:lnSpc>
                <a:spcPct val="140000"/>
              </a:lnSpc>
              <a:buNone/>
            </a:pPr>
            <a:endParaRPr lang="en-US" altLang="zh-CN" sz="500" dirty="0" smtClean="0"/>
          </a:p>
          <a:p>
            <a:pPr marL="0" indent="27432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耶稣对他们说、我实实在在的告诉你们、子凭着自己不能作甚么、惟有看见父所作的、子才能作．父所作的事、子也照样作。父爱子、将自己所作的一切事指给他看．还要将比这更大的事指给他看、叫你们希奇。</a:t>
            </a:r>
            <a:endParaRPr lang="en-US" altLang="zh-CN" sz="32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0" indent="27432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父怎样叫死人起来、使他们活着、子也照样随自己的意思使人活着。父不审判甚么人、乃将审判的事全交与子。叫人都尊敬子如同尊敬父一样。不尊敬子的、就是不尊敬差子来的父。我实实在在的告诉你们、那听我话、又信差我来者的、就有永生、不至于定罪、是已经出死入生了。</a:t>
            </a:r>
            <a:endParaRPr lang="en-US" altLang="zh-CN" sz="32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0" indent="27432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我实实在在的告诉你们、时候将到、现在就是了、死人要听见神儿子的声音．听见的人就要活了。因为父怎样在自己有生命、就赐给他儿子也照样在自己有生命．并且因为他是人子、就赐给他行审判的权柄。</a:t>
            </a:r>
            <a:endParaRPr lang="en-US" altLang="zh-CN" sz="32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0" indent="274320">
              <a:lnSpc>
                <a:spcPct val="14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你们不要把这事看作希奇．时候要到、凡在坟墓里的、都要听见他的声音、就出来．行善的复活得生、作恶的复活定罪。我凭着自己不能作甚么．我怎么听见、就怎么审判．我的审判也是公平的．因为我不求自己的意思、只求那差我来者的意思。</a:t>
            </a:r>
            <a:endParaRPr lang="zh-CN" altLang="en-US" sz="3200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主耶稣自我启示</a:t>
            </a:r>
            <a:endParaRPr lang="zh-CN" alt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85850"/>
            <a:ext cx="8077200" cy="36195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1000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对应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，“我是自有永有的”。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这里的启示是：“我与父原为一”。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领受：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、这是一个令人震惊的启示；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、神向人启示自我，永远是极大的恩典，何况这一次是圣子耶稣直接向人启示。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、启示是神守约施恩爱的表达。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以色列人对他们所敬拜的神，基本光景是：不认识。（赛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；耶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；何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世界不认识；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26——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犹太人不认识；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33——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施洗约翰承认自己不认识。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550"/>
            <a:ext cx="77724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耶稣基督在永世里的权能与荣耀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圣子完完全与圣父同为一</a:t>
            </a:r>
            <a:endParaRPr lang="en-US" altLang="zh-CN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创造生命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叫死人复活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 赐下律法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施行审判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 荣耀尊贵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接受敬拜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这是宇宙间最重要的信息，主耶稣亲自启示！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61950"/>
            <a:ext cx="8305800" cy="4572000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18288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18288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第一，看旧约</a:t>
            </a:r>
            <a:endParaRPr lang="en-US" altLang="zh-CN" sz="3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6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、赛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“有一子赐给我们”！</a:t>
            </a:r>
          </a:p>
          <a:p>
            <a:pPr marL="182880">
              <a:lnSpc>
                <a:spcPct val="140000"/>
              </a:lnSpc>
              <a:buNone/>
            </a:pPr>
            <a:r>
              <a:rPr lang="en-US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十诫第五诫，敬父母。这里强调敬子如同敬父。以色列人是血缘民族，骄傲地称“我们是亚伯拉罕的子孙”，以割礼为证。但你们的父，死了，亚伯拉罕死了，雅各死了，你们的指望不在已经死的父，乃在于永远不死的子。唯有这子，给你们生命。</a:t>
            </a: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关于“父”，玛拉基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“我们岂不都是一位父吗？”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42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，雅各的众子对约瑟说“我们都是一个人的儿子”。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11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第二，看新约福音书</a:t>
            </a:r>
            <a:endParaRPr lang="en-US" altLang="zh-CN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6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天父从天上说：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这是我的爱子，我所喜悦的，你们要听他！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（太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17:5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这是关于“子”的意义，从神直接而来的启示。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但这启示，人不能领受。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37-38.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endParaRPr lang="zh-CN" altLang="en-US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  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耶稣公开宣讲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（第一部分：约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19-30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）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5850"/>
            <a:ext cx="8610600" cy="39243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</a:t>
            </a:r>
            <a:r>
              <a:rPr lang="zh-CN" altLang="en-US" sz="2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父</a:t>
            </a:r>
            <a:r>
              <a:rPr lang="zh-CN" altLang="en-US" sz="29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做事直到如今，我也做事。</a:t>
            </a:r>
            <a:endParaRPr lang="en-US" altLang="zh-CN" sz="29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3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我实实在在地告诉你们</a:t>
            </a:r>
            <a:endParaRPr lang="en-US" altLang="zh-CN" sz="23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子</a:t>
            </a:r>
            <a:r>
              <a:rPr lang="zh-CN" altLang="en-US" sz="29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凭着自己不能做什么，唯有看见父所做的，子才能做。</a:t>
            </a:r>
            <a:endParaRPr lang="en-US" altLang="zh-CN" sz="29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6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 父爱子，将自己所做的一切事指给他看，还要将比这更大的事指给他看。</a:t>
            </a:r>
            <a:endParaRPr lang="en-US" altLang="zh-CN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 父怎样叫死人起来，使他们活着，子也照样随自己的意思使人活着。</a:t>
            </a:r>
            <a:endParaRPr lang="en-US" altLang="zh-CN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 父不审判什么人，乃将审判的事全交与子，叫人都尊敬子如同尊敬父一样。</a:t>
            </a:r>
            <a:endParaRPr lang="en-US" altLang="zh-CN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900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【</a:t>
            </a:r>
            <a:r>
              <a:rPr lang="zh-CN" altLang="en-US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注意：主耶稣的传讲方式</a:t>
            </a:r>
            <a:r>
              <a:rPr lang="en-US" altLang="zh-CN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——</a:t>
            </a:r>
            <a:r>
              <a:rPr lang="zh-CN" altLang="en-US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第一人称与第三人称交替使用</a:t>
            </a:r>
            <a:r>
              <a:rPr lang="en-US" altLang="zh-CN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】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200150"/>
            <a:ext cx="3048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b="1" dirty="0" smtClean="0"/>
              <a:t>之一：约</a:t>
            </a:r>
            <a:r>
              <a:rPr lang="en-US" altLang="zh-CN" sz="2000" b="1" dirty="0" smtClean="0"/>
              <a:t>5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19-23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7462</TotalTime>
  <Words>1158</Words>
  <Application>Microsoft Office PowerPoint</Application>
  <PresentationFormat>On-screen Show (16:9)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 第五章</vt:lpstr>
      <vt:lpstr> 《约翰福音》 概述</vt:lpstr>
      <vt:lpstr>约翰福音 5:19-30</vt:lpstr>
      <vt:lpstr>主耶稣自我启示</vt:lpstr>
      <vt:lpstr>耶稣基督在永世里的权能与荣耀</vt:lpstr>
      <vt:lpstr>Slide 6</vt:lpstr>
      <vt:lpstr>  耶稣公开宣讲 （第一部分：约5：19-30）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42</cp:revision>
  <dcterms:created xsi:type="dcterms:W3CDTF">2024-04-22T03:56:59Z</dcterms:created>
  <dcterms:modified xsi:type="dcterms:W3CDTF">2024-06-25T04:20:08Z</dcterms:modified>
</cp:coreProperties>
</file>