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91" r:id="rId3"/>
    <p:sldId id="294" r:id="rId4"/>
    <p:sldId id="303" r:id="rId5"/>
    <p:sldId id="292" r:id="rId6"/>
    <p:sldId id="293" r:id="rId7"/>
    <p:sldId id="295" r:id="rId8"/>
    <p:sldId id="296" r:id="rId9"/>
    <p:sldId id="297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2024/6/17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550"/>
            <a:ext cx="7772400" cy="857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约翰福音 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5:17-24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00150"/>
            <a:ext cx="8001000" cy="3505200"/>
          </a:xfrm>
        </p:spPr>
        <p:txBody>
          <a:bodyPr>
            <a:normAutofit fontScale="70000" lnSpcReduction="20000"/>
          </a:bodyPr>
          <a:lstStyle/>
          <a:p>
            <a:pPr indent="274320">
              <a:lnSpc>
                <a:spcPct val="140000"/>
              </a:lnSpc>
              <a:buNone/>
            </a:pPr>
            <a:endParaRPr lang="en-US" altLang="zh-CN" sz="500" dirty="0" smtClean="0"/>
          </a:p>
          <a:p>
            <a:pPr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耶稣就对他们说、我父作事直到如今、我也作事。所以犹太人越发想要杀他．因他不但犯了安息日、并且称神为他的父、将自己和神当作平等。</a:t>
            </a:r>
            <a:endParaRPr lang="en-US" altLang="zh-CN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耶稣对他们说、我实实在在的告诉你们、子凭着自己不能作甚么、惟有看见父所作的、子才能作．父所作的事、子也照样作。父爱子、将自己所作的一切事指给他看．还要将比这更大的事指给他看、叫你们希奇。</a:t>
            </a:r>
            <a:endParaRPr lang="en-US" altLang="zh-CN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父怎样叫死人起来、使他们活着、子也照样随自己的意思使人活着。父不审判甚么人、乃将审判的事全交与子。叫人都尊敬子如同尊敬父一样。不尊敬子的、就是不尊敬差子来的父。我实实在在的告诉你们、那听我话、又信差我来者的、就有永生、不至于定罪、是已经出死入生了。</a:t>
            </a:r>
            <a:endParaRPr lang="zh-CN" altLang="en-US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61950"/>
            <a:ext cx="8458200" cy="4572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  <a:buNone/>
            </a:pPr>
            <a:endParaRPr lang="en-US" altLang="zh-CN" sz="1600" b="1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3200" b="1" u="sng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200" b="1" u="sng" dirty="0" smtClean="0"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sz="3200" b="1" u="sng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3200" b="1" u="sng" dirty="0" smtClean="0">
                <a:latin typeface="KaiTi" pitchFamily="49" charset="-122"/>
                <a:ea typeface="KaiTi" pitchFamily="49" charset="-122"/>
              </a:rPr>
              <a:t>第五章 耶稣正式地、公开地进入祂在地上的事工</a:t>
            </a:r>
            <a:endParaRPr lang="en-US" altLang="zh-CN" sz="3200" b="1" u="sng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预备你的心，接受主耶稣的话语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（约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5:17-47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，参太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5:2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13:35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）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主耶稣来到世上，祂的事工主要是什么？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主耶稣是在什么背景环境下讲话的？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主耶稣的话是讲给什么人听的？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主耶稣以什么样的姿态开展事工的。祂这样做将产生何等效果难道祂不知道吗？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主耶稣所说的话，是什么内容？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主耶稣用的是什么样的语句？（疑问句，祈使句，感叹语，陈述句）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5750"/>
            <a:ext cx="7772400" cy="704850"/>
          </a:xfrm>
        </p:spPr>
        <p:txBody>
          <a:bodyPr>
            <a:normAutofit/>
          </a:bodyPr>
          <a:lstStyle/>
          <a:p>
            <a:r>
              <a:rPr lang="zh-CN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这是本卷记载的主耶稣第一次公开向犹太人宣讲</a:t>
            </a:r>
            <a:endParaRPr lang="zh-CN" alt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耶稣向犹太人讲话 </a:t>
            </a:r>
            <a:r>
              <a:rPr lang="en-US" altLang="zh-CN" dirty="0" smtClean="0"/>
              <a:t>vs. </a:t>
            </a:r>
            <a:r>
              <a:rPr lang="zh-CN" altLang="en-US" dirty="0" smtClean="0"/>
              <a:t>耶和华向摩西讲话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200150"/>
          <a:ext cx="8077200" cy="3522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73209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itchFamily="49" charset="-122"/>
                          <a:ea typeface="KaiTi" pitchFamily="49" charset="-122"/>
                        </a:rPr>
                        <a:t>耶和华向摩西讲话</a:t>
                      </a:r>
                      <a:endParaRPr lang="zh-CN" altLang="en-US" sz="2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itchFamily="49" charset="-122"/>
                          <a:ea typeface="KaiTi" pitchFamily="49" charset="-122"/>
                        </a:rPr>
                        <a:t>耶稣向犹太人讲话</a:t>
                      </a:r>
                      <a:endParaRPr lang="zh-CN" altLang="en-US" sz="2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KaiTi" pitchFamily="49" charset="-122"/>
                          <a:ea typeface="KaiTi" pitchFamily="49" charset="-122"/>
                        </a:rPr>
                        <a:t>400</a:t>
                      </a:r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年空白期之后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KaiTi" pitchFamily="49" charset="-122"/>
                          <a:ea typeface="KaiTi" pitchFamily="49" charset="-122"/>
                        </a:rPr>
                        <a:t>400</a:t>
                      </a:r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年黑暗期之后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以色列人在埃及法老手下为奴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犹太人在罗马政权下为奴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以色列人因苦工，叹息哀求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犹太人不再呼求（参徒</a:t>
                      </a:r>
                      <a:r>
                        <a:rPr lang="en-US" altLang="zh-CN" dirty="0" smtClean="0">
                          <a:latin typeface="KaiTi" pitchFamily="49" charset="-122"/>
                          <a:ea typeface="KaiTi" pitchFamily="49" charset="-122"/>
                        </a:rPr>
                        <a:t>24</a:t>
                      </a:r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：</a:t>
                      </a:r>
                      <a:r>
                        <a:rPr lang="en-US" altLang="zh-CN" dirty="0" smtClean="0">
                          <a:latin typeface="KaiTi" pitchFamily="49" charset="-122"/>
                          <a:ea typeface="KaiTi" pitchFamily="49" charset="-122"/>
                        </a:rPr>
                        <a:t>2</a:t>
                      </a:r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）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耶和华主动向摩西显现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耶稣主动向犹太人显现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耶和华宣讲祂的名：自有永有的神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耶稣宣讲祂是子：与父为一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摩西抗拒、躲避，勉强接受神的差派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犹太人抗拒、愤怒，最终弃绝了耶稣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  <a:tr h="398685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耶和华的态度是慈爱宽容的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KaiTi" pitchFamily="49" charset="-122"/>
                          <a:ea typeface="KaiTi" pitchFamily="49" charset="-122"/>
                        </a:rPr>
                        <a:t>耶稣的态度是不友善并严厉的</a:t>
                      </a:r>
                      <a:endParaRPr lang="zh-CN" altLang="en-US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犹太人与诫命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你认为犹太人是严守十诫的吗？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他们是如何守十诫中关于神的前四诫的？他们做到了吗？他们对耶稣愤怒，是因为他们认为耶稣干犯了哪些诫命，他们为什么特别看重第四诫？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第一诫：除神以外，不可有别神；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第二诫：不可制作偶像，也不可拜偶像；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u"/>
            </a:pP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第三诫：不可妄称神的名；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u"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第四诫：当记念安息日，守为圣日。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诫命的真正意义是什么？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23950"/>
            <a:ext cx="8153400" cy="3581400"/>
          </a:xfrm>
        </p:spPr>
        <p:txBody>
          <a:bodyPr>
            <a:normAutofit fontScale="70000" lnSpcReduction="20000"/>
          </a:bodyPr>
          <a:lstStyle/>
          <a:p>
            <a:pPr indent="0">
              <a:lnSpc>
                <a:spcPct val="14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旧约时代</a:t>
            </a:r>
            <a:endParaRPr lang="en-US" altLang="zh-CN" sz="3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耶和华神在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中赐下十诫，作为与以色列民立约的条件，以色列民接受神的约，在西乃山下与神结下盟约，成为神的子民。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因此，诫命是约的要求。违约，则将导致与神的关系破裂，守约就是以色列人必须要履行的责任。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新约时代</a:t>
            </a:r>
            <a:endParaRPr lang="en-US" altLang="zh-CN" sz="3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诫命的意义由主耶稣亲自启示。（参：太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22:37-40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；林后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3:6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认识神的诫命</a:t>
            </a:r>
            <a:endParaRPr lang="zh-CN" altLang="en-US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924800" cy="3429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太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22:37-40</a:t>
            </a: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耶稣对他说、你要尽心、尽性、尽意、爱主你的神。这是诫命中的第一、且是最大的。其次也相仿、就是要爱人如己。这两条诫命、是律法和先知一切道理的总纲。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林后 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3:6</a:t>
            </a: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不是凭着字句，乃是凭着精意。因为那字句是叫人死，精意是叫人活。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（原文中并没有“精意”一词，“精意”本为“圣灵”。参看吕振中译本：不是文字上的约，乃是灵的约；因为文字能害死人，灵却能使人活。 ）</a:t>
            </a:r>
            <a:endParaRPr lang="en-US" altLang="zh-CN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61950"/>
            <a:ext cx="8382000" cy="4572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200" dirty="0" smtClean="0">
                <a:latin typeface="KaiTi" pitchFamily="49" charset="-122"/>
                <a:ea typeface="KaiTi" pitchFamily="49" charset="-122"/>
              </a:rPr>
              <a:t>主耶稣的第二句话：</a:t>
            </a:r>
            <a:r>
              <a:rPr lang="zh-CN" altLang="en-US" sz="32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子凭着自己不能作甚么、惟有看见父所作的、子才能作．父所作的事、子也照样作。</a:t>
            </a:r>
            <a:endParaRPr lang="en-US" altLang="zh-CN" sz="32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2900" b="1" dirty="0" smtClean="0">
                <a:latin typeface="KaiTi" pitchFamily="49" charset="-122"/>
                <a:ea typeface="KaiTi" pitchFamily="49" charset="-122"/>
              </a:rPr>
              <a:t>第一句：以“父”为开头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。强调的是“我父”。“我父做事直到如今”之后是“我也做事”。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sz="29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、“我父”</a:t>
            </a:r>
            <a:r>
              <a:rPr lang="en-US" sz="29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“我”；</a:t>
            </a:r>
            <a:r>
              <a:rPr lang="en-US" sz="29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、“做事”</a:t>
            </a:r>
            <a:r>
              <a:rPr lang="en-US" sz="29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“做事”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zh-CN" altLang="en-US" sz="11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2900" b="1" dirty="0" smtClean="0">
                <a:latin typeface="KaiTi" pitchFamily="49" charset="-122"/>
                <a:ea typeface="KaiTi" pitchFamily="49" charset="-122"/>
              </a:rPr>
              <a:t>第二句：以“子”为开头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。强调的是“子”。“子凭着自己不能做什么，唯有看见父所做的，子才能做”；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、“子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父”；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、“父做，子照样做”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zh-CN" altLang="en-US" sz="1100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对以色列人来说，很难听明白。他为什么称自己是</a:t>
            </a:r>
            <a:r>
              <a:rPr lang="en-US" sz="2900" dirty="0" smtClean="0"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子</a:t>
            </a:r>
            <a:r>
              <a:rPr lang="en-US" sz="2900" dirty="0" smtClean="0">
                <a:latin typeface="KaiTi" pitchFamily="49" charset="-122"/>
                <a:ea typeface="KaiTi" pitchFamily="49" charset="-122"/>
              </a:rPr>
              <a:t>”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？与旧约什么经文相关？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我们呢？今日的基督徒是否明白？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61950"/>
            <a:ext cx="8305800" cy="4572000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18288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18288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第一，看旧约</a:t>
            </a:r>
            <a:endParaRPr lang="en-US" altLang="zh-CN" sz="3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zh-CN" altLang="en-US" sz="6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、赛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9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“有一子赐给我们”！</a:t>
            </a:r>
          </a:p>
          <a:p>
            <a:pPr marL="182880">
              <a:lnSpc>
                <a:spcPct val="140000"/>
              </a:lnSpc>
              <a:buNone/>
            </a:pPr>
            <a:r>
              <a:rPr lang="en-US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十诫第五诫，敬父母。这里强调敬子如同敬父。以色列人是血缘民族，骄傲地称“我们是亚伯拉罕的子孙”，以割礼为证。但你们的父，死了，亚伯拉罕死了，雅各死了，你们的指望不在已经死的父，乃在于永远不死的子。唯有这子，给你们生命。</a:t>
            </a: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关于“父”，玛拉基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“我们岂不都是一位父吗？”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创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42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，雅各的众子对约瑟说“我们都是一个人的儿子”。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zh-CN" altLang="en-US" sz="11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第二，看新约福音书</a:t>
            </a:r>
            <a:endParaRPr lang="en-US" altLang="zh-CN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zh-CN" altLang="en-US" sz="6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天父从天上说：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这是我的爱子，我所喜悦的，你们要听他！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（太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17:5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这是关于“子”的意义，从神直接而来的启示。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但这启示，人不能领受。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:</a:t>
            </a:r>
            <a:r>
              <a:rPr lang="en-US" dirty="0" smtClean="0">
                <a:latin typeface="KaiTi" pitchFamily="49" charset="-122"/>
                <a:ea typeface="KaiTi" pitchFamily="49" charset="-122"/>
              </a:rPr>
              <a:t>37-38.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endParaRPr lang="zh-CN" altLang="en-US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6127</TotalTime>
  <Words>1628</Words>
  <Application>Microsoft Office PowerPoint</Application>
  <PresentationFormat>On-screen Show (16:9)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约翰福音 第五章</vt:lpstr>
      <vt:lpstr>约翰福音 5:17-24</vt:lpstr>
      <vt:lpstr>Slide 3</vt:lpstr>
      <vt:lpstr>这是本卷记载的主耶稣第一次公开向犹太人宣讲</vt:lpstr>
      <vt:lpstr>犹太人与诫命</vt:lpstr>
      <vt:lpstr>诫命的真正意义是什么？</vt:lpstr>
      <vt:lpstr>认识神的诫命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29</cp:revision>
  <dcterms:created xsi:type="dcterms:W3CDTF">2024-04-22T03:56:59Z</dcterms:created>
  <dcterms:modified xsi:type="dcterms:W3CDTF">2024-06-17T14:45:20Z</dcterms:modified>
</cp:coreProperties>
</file>