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70" r:id="rId10"/>
    <p:sldId id="263" r:id="rId11"/>
    <p:sldId id="271" r:id="rId12"/>
    <p:sldId id="264" r:id="rId13"/>
    <p:sldId id="266" r:id="rId14"/>
    <p:sldId id="272" r:id="rId15"/>
    <p:sldId id="267" r:id="rId16"/>
    <p:sldId id="268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altLang="zh-CN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69967B-AE10-4D51-822A-F83A7A3C4545}" type="datetimeFigureOut">
              <a:rPr lang="zh-CN" altLang="en-US" smtClean="0"/>
              <a:pPr/>
              <a:t>2024/5/25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31C604-8C1B-4B46-A377-AA731F81F2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出埃及记 第五章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314450"/>
          </a:xfrm>
        </p:spPr>
        <p:txBody>
          <a:bodyPr/>
          <a:lstStyle/>
          <a:p>
            <a:pPr algn="r"/>
            <a:r>
              <a:rPr lang="zh-CN" alt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周六查经班   </a:t>
            </a:r>
            <a:r>
              <a:rPr lang="en-US" altLang="zh-C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2024</a:t>
            </a:r>
            <a:r>
              <a:rPr lang="zh-CN" alt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年</a:t>
            </a:r>
            <a:r>
              <a:rPr lang="en-US" altLang="zh-C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5</a:t>
            </a:r>
            <a:r>
              <a:rPr lang="zh-CN" alt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月</a:t>
            </a:r>
            <a:r>
              <a:rPr lang="zh-CN" alt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engXian" pitchFamily="2" charset="-122"/>
                <a:ea typeface="DengXian" pitchFamily="2" charset="-122"/>
              </a:rPr>
              <a:t>末</a:t>
            </a:r>
            <a:endParaRPr lang="zh-CN" alt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engXian" pitchFamily="2" charset="-122"/>
              <a:ea typeface="DengXia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出埃及记 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13-18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督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工的催着说、你们一天当完一天的工、与先前有草一样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法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老督工的责打他所派以色列人的官长说、你们昨天今天为甚么没有照向来的数目作砖、完你们的工作呢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以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色列人的官长就来哀求法老说、为甚么这样待你的仆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人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？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督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工的不把草给仆人、并且对我们说、作砖吧．看哪、你仆人挨了打、其实是你百姓的错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但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法老说、你们是懒惰的、你们是懒惰的、所以说、容我们去祭祀耶和华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。现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在你们去作工吧、草是不给你们的、砖却要如数交纳。</a:t>
            </a:r>
            <a:endParaRPr lang="zh-CN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思考题：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思考题（之三）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5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、在</a:t>
            </a: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10-16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节的叙述中，试分别“督工”“官长”“你的仆人”“你的百姓”这些词语内容的不同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endParaRPr lang="zh-CN" altLang="en-US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6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、法老的督工责         打以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色列人的官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长、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以色列的官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长         无奈向法老申诉。而法老         更加压迫以色列人。最下层的以色列人则无处呼求。</a:t>
            </a:r>
            <a:endParaRPr lang="zh-CN" altLang="en-US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76600" y="3867150"/>
            <a:ext cx="457200" cy="179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ight Arrow 4"/>
          <p:cNvSpPr/>
          <p:nvPr/>
        </p:nvSpPr>
        <p:spPr>
          <a:xfrm>
            <a:off x="7162800" y="3562350"/>
            <a:ext cx="457200" cy="179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3562350"/>
            <a:ext cx="457200" cy="179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摩西亚伦传神的话带出的效果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endParaRPr lang="en-US" altLang="zh-CN" sz="1400" dirty="0" smtClean="0"/>
          </a:p>
          <a:p>
            <a:pPr>
              <a:lnSpc>
                <a:spcPct val="12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督工怎么做的？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催逼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督工责打谁？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责打以色列的官长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以色列的官长向谁求？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向法老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法老如何处置此事？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坚持压迫以色列人！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以色列人如何？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……</a:t>
            </a:r>
          </a:p>
          <a:p>
            <a:pPr>
              <a:lnSpc>
                <a:spcPct val="120000"/>
              </a:lnSpc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在以上的互动中，唯一没有具体写到的人，就是以色列的普通百姓，没有写他们在这种光景下的艰困生活。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出埃及记 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19-23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82880" indent="411480">
              <a:lnSpc>
                <a:spcPct val="130000"/>
              </a:lnSpc>
              <a:buNone/>
            </a:pP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以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色列人的官长听说、你们每天作砖的工作一点不可减少、就知道是遭遇祸患了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他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们离了法老出来、正遇见摩西亚伦站在对面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、就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向他们说、愿耶和华鉴察你们、施行判断、因你们使我们在法老和他臣仆面前有了臭名、把刀递在他们手中杀我们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摩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西回到耶和华那里说、主阿、你为甚么苦待这百姓呢、为甚么打发我去呢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、自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从我去见法老奉你的名说话、他就苦待这百姓、你一点也没有拯救他们。</a:t>
            </a:r>
            <a:endParaRPr lang="zh-CN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思考题：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思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考题（之四）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6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、本章最后部分是法老向以色列人的官长说话、以色列的官长向摩西亚伦说话、摩西向耶和华说话。不同角色所说的话，分别显出什么样的态度、感受和情绪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？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endParaRPr lang="zh-CN" altLang="en-US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7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、想一想，今日光景与出埃及时的情景有什么异同？你怎么看待我们所处的世界？你怎么理解神在今天对我们带领？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以色列人遭遇空前的祸患！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altLang="zh-CN" dirty="0" smtClean="0"/>
          </a:p>
          <a:p>
            <a:pPr marL="27432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  以色列官长对所遭遇到的情况的认识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遭遇祸患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27432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  他们把责任归咎于谁？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摩西亚伦害了他们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27432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  摩西亚伦向谁申诉？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向耶和华发怨言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274320" indent="0">
              <a:lnSpc>
                <a:spcPct val="14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他们的反应你是否理解？我们遇事的第一反应是否也如此？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他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们把责任推向神？能否举例说明这样的事其实很普遍，比如说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……</a:t>
            </a:r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你认为以色列的领袖他们做错了什么？做对了什么？</a:t>
            </a: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这是出埃及争战的第一个回合</a:t>
            </a:r>
            <a:endParaRPr lang="zh-CN" altLang="en-US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  <a:blipFill>
            <a:blip r:embed="rId2"/>
            <a:tile tx="0" ty="0" sx="100000" sy="100000" flip="none" algn="tl"/>
          </a:blip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sz="1400" dirty="0" smtClean="0"/>
          </a:p>
          <a:p>
            <a:pPr marL="182880" indent="41148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似乎是处境更加恶劣的，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【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客观看确实如此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】</a:t>
            </a:r>
          </a:p>
          <a:p>
            <a:pPr marL="182880" indent="41148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似乎是没有指望的，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【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虽然神已经预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言，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3:19】</a:t>
            </a:r>
          </a:p>
          <a:p>
            <a:pPr marL="182880" indent="41148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似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乎以色列人是无计可施的，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【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人在矮檐下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…】</a:t>
            </a:r>
          </a:p>
          <a:p>
            <a:pPr marL="182880" indent="411480">
              <a:lnSpc>
                <a:spcPct val="130000"/>
              </a:lnSpc>
              <a:buNone/>
            </a:pPr>
            <a:endParaRPr lang="en-US" altLang="zh-CN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此时，摩西是否想到耶和华呼召他的时候，最后所说的话？若是并没有想到，为什么会忘记？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在你的困难当中，你是否也看不见亮光？你是否觉得孤单？你是否也忽略了圣经中的应许？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411480">
              <a:lnSpc>
                <a:spcPct val="130000"/>
              </a:lnSpc>
              <a:buNone/>
            </a:pPr>
            <a:r>
              <a:rPr lang="zh-CN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出埃及初战，是否失利？是这样的吗？你怎么评价？</a:t>
            </a:r>
            <a:endParaRPr lang="en-US" altLang="zh-CN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思考题：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《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出埃及记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》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第五章题思考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：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、请思考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《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出埃及记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》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第五章在本卷、甚至在全本圣经中有什么特别意义？你怎么定义这一章的地位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？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Microsoft YaHei" pitchFamily="34" charset="-122"/>
                <a:ea typeface="Microsoft YaHei" pitchFamily="34" charset="-122"/>
              </a:rPr>
              <a:t>2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、请在这一章的经文中，选出几个你认为特别重要的词句。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出埃及记 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</a:t>
            </a:r>
            <a:endParaRPr lang="en-US" altLang="zh-CN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   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后来摩西亚伦去对法老说、耶和华以色列的神这样说、容我的百姓去、在旷野向我守节。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   法老说、耶和华是谁、使我听他的话、容以色列人去呢、我不认识耶和华、也不容以色列人去。</a:t>
            </a:r>
            <a:r>
              <a:rPr lang="en-US" altLang="zh-C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  </a:t>
            </a:r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    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他们说、希伯来人的　神遇见了我们、求你容我们往旷野去、走三天的路程、祭祀耶和华我们的神、免得他用瘟疫、刀兵、攻击我们。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indent="0"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.</a:t>
            </a:r>
          </a:p>
          <a:p>
            <a:pPr indent="0">
              <a:buNone/>
            </a:pPr>
            <a:endParaRPr lang="zh-CN" altLang="en-US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8534400" cy="765571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大幕拉开了！正剧开始上演</a:t>
            </a:r>
            <a:r>
              <a:rPr lang="en-US" altLang="zh-CN" dirty="0" smtClean="0"/>
              <a:t>——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4038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在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此之前，从</a:t>
            </a:r>
            <a:r>
              <a:rPr lang="en-US" altLang="zh-CN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《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创世记</a:t>
            </a:r>
            <a:r>
              <a:rPr lang="en-US" altLang="zh-CN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》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直到此卷前</a:t>
            </a:r>
            <a:r>
              <a:rPr lang="en-US" altLang="zh-CN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5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章，全是序幕，全是预备，全是铺垫，全是造势。至此，正剧展开！这是全本圣经的核心主题：出埃及！</a:t>
            </a:r>
            <a:endParaRPr lang="en-US" altLang="zh-CN" sz="32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出</a:t>
            </a:r>
            <a:r>
              <a:rPr lang="en-US" altLang="zh-CN" sz="3200" b="1" dirty="0" smtClean="0">
                <a:solidFill>
                  <a:schemeClr val="accent4">
                    <a:lumMod val="50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5</a:t>
            </a:r>
            <a:r>
              <a:rPr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zh-CN" sz="3200" b="1" dirty="0" smtClean="0">
                <a:solidFill>
                  <a:schemeClr val="accent4">
                    <a:lumMod val="50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1  </a:t>
            </a:r>
            <a:r>
              <a:rPr lang="zh-CN" altLang="en-US" sz="3200" b="1" u="sng" dirty="0" smtClean="0">
                <a:solidFill>
                  <a:schemeClr val="accent4">
                    <a:lumMod val="50000"/>
                  </a:schemeClr>
                </a:solidFill>
                <a:latin typeface="Microsoft YaHei" pitchFamily="34" charset="-122"/>
                <a:ea typeface="Microsoft YaHei" pitchFamily="34" charset="-122"/>
              </a:rPr>
              <a:t>耶和华以色列的神这样说、容我的百姓去！</a:t>
            </a:r>
            <a:endParaRPr lang="en-US" altLang="zh-CN" sz="3200" b="1" u="sng" dirty="0" smtClean="0">
              <a:solidFill>
                <a:schemeClr val="accent4">
                  <a:lumMod val="50000"/>
                </a:schemeClr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赛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42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22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但这百姓是被抢被夺的、都牢笼在坑中、隐藏在狱里、他们作掠物、无人拯救、作掳物、无人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说“交还！”</a:t>
            </a: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赛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43:1-3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5-6 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雅各阿、创造你的耶和华、以色列阿、造成你的那位、现在如此说、你不要害怕、因为我救赎了你．我曾提你的名召你、你是属我的。你从水中经过、我必与你同在．你逿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过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渡过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江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河、水必不漫过你．你从火中行过、必不被烧、火焰也不着在你身上。因为我是耶和华你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的神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、是以色列的圣者你的救主．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不要害怕、因我与你同在．我必领你的后裔从东方来、又从西方招聚你。我要对北方说、交出来．对南方说、不要拘留．将我的众子从远方带来、将我的众女从地极领回。</a:t>
            </a: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对比福音书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路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4:16-19  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耶稣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…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在安息日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…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进了会堂、站起来要念圣经。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…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找到一处写着说、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『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主的灵在我身上、因为他用膏膏我、叫我传福音给贫穷的人．差遣我报告被掳的得释放、瞎眼的得看见、叫那受压制的得自由、报告神悦纳人的禧年。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』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路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9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30-31</a:t>
            </a:r>
            <a:r>
              <a:rPr lang="zh-CN" altLang="en-US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忽然有摩西以利亚两个人、同耶稣说话．他们在荣光里显现、谈论耶稣去世的事、就是他在耶路撒冷将要成的事。</a:t>
            </a: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注：“去世”一词双关，也指“出埃及”的“出去”。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容我的百姓去！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摩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西亚伦传耶和华神的谕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旨。这是第一次，人将神的话传给不信神的世界。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摩西亚伦传达的方式是：宣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告，不解释。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若有需要讲出理由，那是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对子民说的，不是对法老作的解释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22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话语中没有“你”，完全无视法老。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法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老反问“耶和华是谁？”表示不承认神的权柄。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105150"/>
            <a:ext cx="4343400" cy="838200"/>
          </a:xfrm>
          <a:prstGeom prst="rect">
            <a:avLst/>
          </a:prstGeom>
        </p:spPr>
        <p:style>
          <a:lnRef idx="0">
            <a:schemeClr val="accent4"/>
          </a:lnRef>
          <a:fillRef idx="1002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91440" indent="0">
              <a:lnSpc>
                <a:spcPct val="140000"/>
              </a:lnSpc>
              <a:buFont typeface="Arial" pitchFamily="34" charset="0"/>
              <a:buChar char="•"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“耶和华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以色列的神”</a:t>
            </a: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40000"/>
              </a:lnSpc>
              <a:buFont typeface="Arial" pitchFamily="34" charset="0"/>
              <a:buChar char="•"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“我的百姓”</a:t>
            </a: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出埃及记 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4-12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1440" indent="411480">
              <a:lnSpc>
                <a:spcPct val="130000"/>
              </a:lnSpc>
              <a:buNone/>
            </a:pPr>
            <a:endParaRPr lang="en-US" altLang="zh-CN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埃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及王对他们说、摩西亚伦你们为甚么叫百姓旷工呢．你们去担你们的担子吧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。又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说、看哪、这地的以色列人、如今众多、你们竟叫他们歇下担子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当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天法老吩咐督工的和官长说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、你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们不可照常把草给百姓作砖、叫他们自己去捡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草他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们素常作砖的数目、你们仍旧向他们要、一点不可减少、因为他们是懒惰的、所以呼求说、容我们去祭祀我们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的神。你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们要把更重的工夫加在这些人身上、叫他们劳碌、不听虚谎的言语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督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工的和官长出来对百姓说、法老这样说、我不给你们草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．你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们自己在那里能找草、就往那里去找吧、但你们的工一点不可减少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CN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91440" indent="41148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于是</a:t>
            </a:r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百姓散在埃及遍地、捡碎稓当作草。</a:t>
            </a:r>
            <a:endParaRPr lang="zh-CN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latin typeface="Microsoft YaHei" pitchFamily="34" charset="-122"/>
                <a:ea typeface="Microsoft YaHei" pitchFamily="34" charset="-122"/>
              </a:rPr>
              <a:t>摩西亚伦讲出神的话之后的反应</a:t>
            </a:r>
            <a:endParaRPr lang="zh-CN" altLang="en-US" sz="40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法老说什么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法老对督工和官长说什么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督工和官长对百姓说什么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百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姓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…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做什么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>
              <a:lnSpc>
                <a:spcPct val="13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>
              <a:lnSpc>
                <a:spcPct val="130000"/>
              </a:lnSpc>
              <a:buNone/>
            </a:pP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		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以上所有的反应，都出于一个权力的中心：法老。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>
              <a:lnSpc>
                <a:spcPct val="130000"/>
              </a:lnSpc>
              <a:buNone/>
            </a:pP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		【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所以，出埃及的焦点，是耶和华与法老之间的对抗</a:t>
            </a: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】</a:t>
            </a: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思考题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3200" dirty="0" smtClean="0">
                <a:latin typeface="Microsoft YaHei" pitchFamily="34" charset="-122"/>
                <a:ea typeface="Microsoft YaHei" pitchFamily="34" charset="-122"/>
              </a:rPr>
              <a:t>思考题（之二）：</a:t>
            </a:r>
            <a:endParaRPr lang="en-US" altLang="zh-CN" sz="32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40000"/>
              </a:lnSpc>
              <a:buNone/>
            </a:pPr>
            <a:endParaRPr lang="en-US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sz="3200" dirty="0" smtClean="0">
                <a:latin typeface="Microsoft YaHei" pitchFamily="34" charset="-122"/>
                <a:ea typeface="Microsoft YaHei" pitchFamily="34" charset="-122"/>
              </a:rPr>
              <a:t>3</a:t>
            </a:r>
            <a:r>
              <a:rPr lang="zh-CN" altLang="en-US" sz="3200" dirty="0" smtClean="0">
                <a:latin typeface="Microsoft YaHei" pitchFamily="34" charset="-122"/>
                <a:ea typeface="Microsoft YaHei" pitchFamily="34" charset="-122"/>
              </a:rPr>
              <a:t>、摩西亚伦向法老提出请容百姓去旷野祭拜耶和华的要求后，法老为什么加重对以色列百姓的压迫，而不是采用怀柔政策</a:t>
            </a:r>
            <a:r>
              <a:rPr lang="zh-CN" altLang="en-US" sz="3200" dirty="0" smtClean="0">
                <a:latin typeface="Microsoft YaHei" pitchFamily="34" charset="-122"/>
                <a:ea typeface="Microsoft YaHei" pitchFamily="34" charset="-122"/>
              </a:rPr>
              <a:t>？</a:t>
            </a:r>
            <a:endParaRPr lang="en-US" altLang="zh-CN" sz="32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40000"/>
              </a:lnSpc>
              <a:buNone/>
            </a:pPr>
            <a:endParaRPr lang="zh-CN" altLang="en-US" sz="14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sz="3200" dirty="0" smtClean="0">
                <a:latin typeface="Microsoft YaHei" pitchFamily="34" charset="-122"/>
                <a:ea typeface="Microsoft YaHei" pitchFamily="34" charset="-122"/>
              </a:rPr>
              <a:t>4</a:t>
            </a:r>
            <a:r>
              <a:rPr lang="zh-CN" altLang="en-US" sz="3200" dirty="0" smtClean="0">
                <a:latin typeface="Microsoft YaHei" pitchFamily="34" charset="-122"/>
                <a:ea typeface="Microsoft YaHei" pitchFamily="34" charset="-122"/>
              </a:rPr>
              <a:t>、不给草秸照常要做砖的数目，岂不是更加迫使以色列人渴望离开埃及吗</a:t>
            </a:r>
            <a:r>
              <a:rPr lang="zh-CN" altLang="en-US" sz="3200" dirty="0" smtClean="0">
                <a:latin typeface="Microsoft YaHei" pitchFamily="34" charset="-122"/>
                <a:ea typeface="Microsoft YaHei" pitchFamily="34" charset="-122"/>
              </a:rPr>
              <a:t>？</a:t>
            </a:r>
            <a:endParaRPr lang="en-US" altLang="zh-CN" sz="32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                                                                                                              </a:t>
            </a:r>
            <a:r>
              <a:rPr lang="en-US" altLang="zh-CN" sz="1300" dirty="0" smtClean="0">
                <a:latin typeface="Microsoft YaHei" pitchFamily="34" charset="-122"/>
                <a:ea typeface="Microsoft YaHei" pitchFamily="34" charset="-122"/>
              </a:rPr>
              <a:t>.</a:t>
            </a:r>
            <a:endParaRPr lang="zh-CN" altLang="en-US" sz="1300" dirty="0" smtClean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1044</TotalTime>
  <Words>2389</Words>
  <Application>Microsoft Office PowerPoint</Application>
  <PresentationFormat>On-screen Show (16:9)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出埃及记 第五章</vt:lpstr>
      <vt:lpstr>思考题：</vt:lpstr>
      <vt:lpstr>出埃及记 5：1-3</vt:lpstr>
      <vt:lpstr>大幕拉开了！正剧开始上演——</vt:lpstr>
      <vt:lpstr>对比福音书</vt:lpstr>
      <vt:lpstr>容我的百姓去！</vt:lpstr>
      <vt:lpstr>出埃及记 5：4-12</vt:lpstr>
      <vt:lpstr>摩西亚伦讲出神的话之后的反应</vt:lpstr>
      <vt:lpstr>思考题</vt:lpstr>
      <vt:lpstr>出埃及记 5：13-18</vt:lpstr>
      <vt:lpstr>思考题：</vt:lpstr>
      <vt:lpstr>摩西亚伦传神的话带出的效果</vt:lpstr>
      <vt:lpstr>出埃及记 5：19-23</vt:lpstr>
      <vt:lpstr>思考题：</vt:lpstr>
      <vt:lpstr>以色列人遭遇空前的祸患！</vt:lpstr>
      <vt:lpstr>这是出埃及争战的第一个回合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 第五章</dc:title>
  <dc:creator>Thinkpad T470s</dc:creator>
  <cp:lastModifiedBy>Thinkpad T470s</cp:lastModifiedBy>
  <cp:revision>10</cp:revision>
  <dcterms:created xsi:type="dcterms:W3CDTF">2024-05-24T01:39:00Z</dcterms:created>
  <dcterms:modified xsi:type="dcterms:W3CDTF">2024-05-26T03:01:28Z</dcterms:modified>
</cp:coreProperties>
</file>