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28" r:id="rId3"/>
    <p:sldId id="311" r:id="rId4"/>
    <p:sldId id="300" r:id="rId5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6" y="-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2400300"/>
            <a:ext cx="6400800" cy="120015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2024/6/30</a:t>
            </a:fld>
            <a:endParaRPr lang="zh-CN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>
            <a:off x="62932" y="1086978"/>
            <a:ext cx="9021537" cy="11455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2" y="1047540"/>
            <a:ext cx="9021537" cy="9043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2" y="2232487"/>
            <a:ext cx="9021537" cy="82899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129448"/>
            <a:ext cx="8229600" cy="1102519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11680" cy="4388644"/>
          </a:xfrm>
        </p:spPr>
        <p:txBody>
          <a:bodyPr vert="eaVert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05980"/>
            <a:ext cx="5562600" cy="4388644"/>
          </a:xfrm>
        </p:spPr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777240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714376"/>
            <a:ext cx="7772400" cy="1021556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10953"/>
            <a:ext cx="7772400" cy="1003697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4629150"/>
            <a:ext cx="400050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3" y="1782623"/>
            <a:ext cx="9013515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7" y="1756107"/>
            <a:ext cx="9013781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7" y="1851660"/>
            <a:ext cx="9014621" cy="3429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2024/6/30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2024/6/30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2024/6/30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200150"/>
            <a:ext cx="1905000" cy="337185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200150"/>
            <a:ext cx="5715000" cy="33718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75413"/>
            <a:ext cx="7315200" cy="391716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84369"/>
            <a:ext cx="7315200" cy="51435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4629150"/>
            <a:ext cx="388620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3512666"/>
            <a:ext cx="9006840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9" y="3487856"/>
            <a:ext cx="9006639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1" y="3579919"/>
            <a:ext cx="9006637" cy="3660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50007"/>
            <a:ext cx="9001873" cy="3436144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zh-CN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05979"/>
            <a:ext cx="7772400" cy="85725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7772400" cy="3429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smtClean="0"/>
              <a:t>Second level</a:t>
            </a:r>
          </a:p>
          <a:p>
            <a:pPr lvl="2" eaLnBrk="1" latinLnBrk="0" hangingPunct="1"/>
            <a:r>
              <a:rPr kumimoji="0" lang="en-US" altLang="zh-CN" smtClean="0"/>
              <a:t>Third level</a:t>
            </a:r>
          </a:p>
          <a:p>
            <a:pPr lvl="3" eaLnBrk="1" latinLnBrk="0" hangingPunct="1"/>
            <a:r>
              <a:rPr kumimoji="0" lang="en-US" altLang="zh-CN" smtClean="0"/>
              <a:t>Fourth level</a:t>
            </a:r>
          </a:p>
          <a:p>
            <a:pPr lvl="4" eaLnBrk="1" latinLnBrk="0" hangingPunct="1"/>
            <a:r>
              <a:rPr kumimoji="0" lang="en-US" altLang="zh-CN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4643437"/>
            <a:ext cx="2476500" cy="357188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F0DA906-A378-45DE-922F-1013D75F7F31}" type="datetimeFigureOut">
              <a:rPr lang="zh-CN" altLang="en-US" smtClean="0"/>
              <a:pPr/>
              <a:t>2024/6/30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4629150"/>
            <a:ext cx="3962400" cy="3429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4657725"/>
            <a:ext cx="457200" cy="3429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2024</a:t>
            </a:r>
            <a:r>
              <a:rPr lang="zh-CN" altLang="en-US" dirty="0" smtClean="0"/>
              <a:t>年</a:t>
            </a:r>
            <a:r>
              <a:rPr lang="en-US" altLang="zh-CN" dirty="0" smtClean="0"/>
              <a:t>6</a:t>
            </a:r>
            <a:r>
              <a:rPr lang="zh-CN" altLang="en-US" dirty="0" smtClean="0"/>
              <a:t>月</a:t>
            </a:r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约翰福音 第五章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5978"/>
            <a:ext cx="7772400" cy="1222771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约翰福音 第五章主耶稣讲论的结构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sz="2800" dirty="0" smtClean="0"/>
              <a:t>（约</a:t>
            </a:r>
            <a:r>
              <a:rPr lang="en-US" altLang="zh-CN" sz="2800" dirty="0" smtClean="0"/>
              <a:t>5:17-47</a:t>
            </a:r>
            <a:r>
              <a:rPr lang="zh-CN" altLang="en-US" sz="2800" dirty="0" smtClean="0"/>
              <a:t>）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504950"/>
            <a:ext cx="7772400" cy="3352800"/>
          </a:xfrm>
        </p:spPr>
        <p:txBody>
          <a:bodyPr>
            <a:normAutofit fontScale="62500" lnSpcReduction="20000"/>
          </a:bodyPr>
          <a:lstStyle/>
          <a:p>
            <a:pPr marL="91440" indent="0">
              <a:lnSpc>
                <a:spcPct val="130000"/>
              </a:lnSpc>
              <a:buNone/>
            </a:pP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第一部分：宣告祂是神子（</a:t>
            </a:r>
            <a:r>
              <a:rPr lang="en-US" altLang="zh-C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5:17-30</a:t>
            </a: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、祂的所是（</a:t>
            </a:r>
            <a:r>
              <a:rPr lang="en-US" altLang="zh-CN" dirty="0" smtClean="0"/>
              <a:t>5:17-23</a:t>
            </a:r>
            <a:r>
              <a:rPr lang="zh-CN" altLang="en-US" dirty="0" smtClean="0"/>
              <a:t>），</a:t>
            </a:r>
            <a:r>
              <a:rPr lang="en-US" altLang="zh-CN" dirty="0" smtClean="0"/>
              <a:t>24</a:t>
            </a:r>
            <a:r>
              <a:rPr lang="zh-CN" altLang="en-US" dirty="0" smtClean="0"/>
              <a:t>节是结论</a:t>
            </a: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dirty="0" smtClean="0"/>
              <a:t>2</a:t>
            </a:r>
            <a:r>
              <a:rPr lang="zh-CN" altLang="en-US" dirty="0" smtClean="0"/>
              <a:t>、祂的所为（</a:t>
            </a:r>
            <a:r>
              <a:rPr lang="en-US" altLang="zh-CN" dirty="0" smtClean="0"/>
              <a:t>5:25-29</a:t>
            </a:r>
            <a:r>
              <a:rPr lang="zh-CN" altLang="en-US" dirty="0" smtClean="0"/>
              <a:t>），</a:t>
            </a:r>
            <a:r>
              <a:rPr lang="en-US" altLang="zh-CN" dirty="0" smtClean="0"/>
              <a:t>30</a:t>
            </a:r>
            <a:r>
              <a:rPr lang="zh-CN" altLang="en-US" dirty="0" smtClean="0"/>
              <a:t>节是结论</a:t>
            </a: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第二部分：对祂的宣告提出见证（</a:t>
            </a:r>
            <a:r>
              <a:rPr lang="en-US" altLang="zh-C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5:31-47</a:t>
            </a: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、施洗约翰的见证（</a:t>
            </a:r>
            <a:r>
              <a:rPr lang="en-US" altLang="zh-CN" dirty="0" smtClean="0"/>
              <a:t>5:31-35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dirty="0" smtClean="0"/>
              <a:t>2</a:t>
            </a:r>
            <a:r>
              <a:rPr lang="zh-CN" altLang="en-US" dirty="0" smtClean="0"/>
              <a:t>、神的见证（</a:t>
            </a:r>
            <a:r>
              <a:rPr lang="en-US" altLang="zh-CN" dirty="0" smtClean="0"/>
              <a:t>5:36-47</a:t>
            </a:r>
            <a:r>
              <a:rPr lang="zh-CN" altLang="en-US" dirty="0" smtClean="0"/>
              <a:t>）：</a:t>
            </a: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dirty="0" smtClean="0"/>
              <a:t>       </a:t>
            </a:r>
            <a:r>
              <a:rPr lang="zh-CN" altLang="en-US" dirty="0" smtClean="0"/>
              <a:t>我所做的事为证（</a:t>
            </a:r>
            <a:r>
              <a:rPr lang="en-US" altLang="zh-CN" dirty="0" smtClean="0"/>
              <a:t>5:36</a:t>
            </a:r>
            <a:r>
              <a:rPr lang="zh-CN" altLang="en-US" dirty="0" smtClean="0"/>
              <a:t>）；父神为见证（</a:t>
            </a:r>
            <a:r>
              <a:rPr lang="en-US" altLang="zh-CN" dirty="0" smtClean="0"/>
              <a:t>5:37-38</a:t>
            </a:r>
            <a:r>
              <a:rPr lang="zh-CN" altLang="en-US" dirty="0" smtClean="0"/>
              <a:t>）；圣经为见证（</a:t>
            </a:r>
            <a:r>
              <a:rPr lang="en-US" altLang="zh-CN" dirty="0" smtClean="0"/>
              <a:t>5:39-47</a:t>
            </a:r>
            <a:r>
              <a:rPr lang="zh-CN" altLang="en-US" dirty="0" smtClean="0"/>
              <a:t>）。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361950"/>
            <a:ext cx="8001000" cy="4572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zh-CN" altLang="en-US" sz="4400" b="1" u="sng" dirty="0" smtClean="0">
                <a:latin typeface="KaiTi" pitchFamily="49" charset="-122"/>
                <a:ea typeface="KaiTi" pitchFamily="49" charset="-122"/>
              </a:rPr>
              <a:t>主耶稣宣告部分的结构 </a:t>
            </a:r>
            <a:r>
              <a:rPr lang="zh-CN" altLang="en-US" sz="3300" b="1" dirty="0" smtClean="0">
                <a:latin typeface="KaiTi" pitchFamily="49" charset="-122"/>
                <a:ea typeface="KaiTi" pitchFamily="49" charset="-122"/>
              </a:rPr>
              <a:t>（约</a:t>
            </a:r>
            <a:r>
              <a:rPr lang="en-US" altLang="zh-CN" sz="3300" b="1" dirty="0" smtClean="0">
                <a:latin typeface="KaiTi" pitchFamily="49" charset="-122"/>
                <a:ea typeface="KaiTi" pitchFamily="49" charset="-122"/>
              </a:rPr>
              <a:t>5:19-30</a:t>
            </a:r>
            <a:r>
              <a:rPr lang="zh-CN" altLang="en-US" sz="3300" b="1" dirty="0" smtClean="0">
                <a:latin typeface="KaiTi" pitchFamily="49" charset="-122"/>
                <a:ea typeface="KaiTi" pitchFamily="49" charset="-122"/>
              </a:rPr>
              <a:t>）</a:t>
            </a:r>
            <a:endParaRPr lang="en-US" altLang="zh-CN" sz="3300" b="1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我实实在在地告诉你们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		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子是先知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看见父所做的，子也照样做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		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子是祭司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父怎样叫死人起来，子也照样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		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子是君王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父不审判人，乃将审判的事全交与子（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19-23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节）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我实实在在地告诉你们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		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总结以上，得出结论：听从子，信子是父所差来的，就有永生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(24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节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)</a:t>
            </a:r>
          </a:p>
          <a:p>
            <a:pPr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我实实在在地告诉你们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		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神子是先知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听见神子声音者，就要活了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		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神子是祭司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在父里有生命，在神子里照样有生命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		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神子是君王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因神子同时是人子，所以有审判的权柄（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25-29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节）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结论：你们不要将这事看为希奇，这一切必要应验。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		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因为：子全然遵行、顺服并寻求完成父神的旨意。（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30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节）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209550"/>
            <a:ext cx="8229600" cy="47244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zh-CN" altLang="en-US" sz="600" dirty="0" smtClean="0"/>
              <a:t> </a:t>
            </a:r>
            <a:endParaRPr lang="en-US" altLang="zh-CN" sz="600" dirty="0" smtClean="0"/>
          </a:p>
          <a:p>
            <a:pPr>
              <a:buNone/>
            </a:pPr>
            <a:endParaRPr lang="en-US" altLang="zh-CN" sz="3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</a:t>
            </a: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buFont typeface="Wingdings" pitchFamily="2" charset="2"/>
              <a:buChar char="u"/>
            </a:pPr>
            <a:r>
              <a:rPr lang="zh-CN" altLang="en-US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与父同工</a:t>
            </a:r>
            <a:r>
              <a:rPr lang="en-US" altLang="zh-CN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……</a:t>
            </a:r>
            <a:r>
              <a:rPr lang="zh-CN" altLang="en-US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父做的事，子也照样做（</a:t>
            </a:r>
            <a:r>
              <a:rPr lang="en-US" altLang="zh-CN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19</a:t>
            </a:r>
            <a:r>
              <a:rPr lang="zh-CN" altLang="en-US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节下）</a:t>
            </a:r>
            <a:endParaRPr lang="en-US" altLang="zh-CN" sz="29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buFont typeface="Wingdings" pitchFamily="2" charset="2"/>
              <a:buChar char="u"/>
            </a:pPr>
            <a:endParaRPr lang="en-US" altLang="zh-CN" sz="600" dirty="0" smtClean="0">
              <a:latin typeface="KaiTi" pitchFamily="49" charset="-122"/>
              <a:ea typeface="KaiTi" pitchFamily="49" charset="-122"/>
            </a:endParaRPr>
          </a:p>
          <a:p>
            <a:pPr>
              <a:buFont typeface="Wingdings" pitchFamily="2" charset="2"/>
              <a:buChar char="u"/>
            </a:pPr>
            <a:r>
              <a:rPr lang="zh-CN" altLang="en-US" sz="2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与父同能</a:t>
            </a:r>
            <a:r>
              <a:rPr lang="en-US" altLang="zh-CN" sz="2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……</a:t>
            </a:r>
            <a:r>
              <a:rPr lang="zh-CN" altLang="en-US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还要做更大的事 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父爱子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…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叫你们惊奇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】</a:t>
            </a:r>
            <a:r>
              <a:rPr lang="zh-CN" altLang="en-US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（</a:t>
            </a:r>
            <a:r>
              <a:rPr lang="en-US" altLang="zh-CN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20</a:t>
            </a:r>
            <a:r>
              <a:rPr lang="zh-CN" altLang="en-US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节）</a:t>
            </a:r>
            <a:endParaRPr lang="en-US" altLang="zh-CN" sz="29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buFont typeface="Wingdings" pitchFamily="2" charset="2"/>
              <a:buChar char="u"/>
            </a:pPr>
            <a:endParaRPr lang="en-US" altLang="zh-CN" sz="600" dirty="0" smtClean="0">
              <a:latin typeface="KaiTi" pitchFamily="49" charset="-122"/>
              <a:ea typeface="KaiTi" pitchFamily="49" charset="-122"/>
            </a:endParaRPr>
          </a:p>
          <a:p>
            <a:pPr>
              <a:buFont typeface="Wingdings" pitchFamily="2" charset="2"/>
              <a:buChar char="u"/>
            </a:pPr>
            <a:r>
              <a:rPr lang="zh-CN" altLang="en-US" sz="2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与父同权</a:t>
            </a:r>
            <a:r>
              <a:rPr lang="en-US" altLang="zh-CN" sz="2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……</a:t>
            </a:r>
            <a:r>
              <a:rPr lang="zh-CN" altLang="en-US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叫死人复活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随自己的意思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】</a:t>
            </a:r>
            <a:r>
              <a:rPr lang="zh-CN" altLang="en-US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（</a:t>
            </a:r>
            <a:r>
              <a:rPr lang="en-US" altLang="zh-CN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21</a:t>
            </a:r>
            <a:r>
              <a:rPr lang="zh-CN" altLang="en-US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、</a:t>
            </a:r>
            <a:r>
              <a:rPr lang="en-US" altLang="zh-CN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25</a:t>
            </a:r>
            <a:r>
              <a:rPr lang="zh-CN" altLang="en-US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节）</a:t>
            </a:r>
            <a:endParaRPr lang="en-US" altLang="zh-CN" sz="29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buFont typeface="Wingdings" pitchFamily="2" charset="2"/>
              <a:buChar char="u"/>
            </a:pPr>
            <a:endParaRPr lang="en-US" altLang="zh-CN" sz="600" dirty="0" smtClean="0">
              <a:latin typeface="KaiTi" pitchFamily="49" charset="-122"/>
              <a:ea typeface="KaiTi" pitchFamily="49" charset="-122"/>
            </a:endParaRPr>
          </a:p>
          <a:p>
            <a:pPr>
              <a:buFont typeface="Wingdings" pitchFamily="2" charset="2"/>
              <a:buChar char="u"/>
            </a:pPr>
            <a:r>
              <a:rPr lang="zh-CN" altLang="en-US" sz="2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与父同尊</a:t>
            </a:r>
            <a:r>
              <a:rPr lang="en-US" altLang="zh-CN" sz="2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……</a:t>
            </a:r>
            <a:r>
              <a:rPr lang="zh-CN" altLang="en-US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审判世人（</a:t>
            </a:r>
            <a:r>
              <a:rPr lang="en-US" altLang="zh-CN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22</a:t>
            </a:r>
            <a:r>
              <a:rPr lang="zh-CN" altLang="en-US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、</a:t>
            </a:r>
            <a:r>
              <a:rPr lang="en-US" altLang="zh-CN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27</a:t>
            </a:r>
            <a:r>
              <a:rPr lang="zh-CN" altLang="en-US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、</a:t>
            </a:r>
            <a:r>
              <a:rPr lang="en-US" altLang="zh-CN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29</a:t>
            </a:r>
            <a:r>
              <a:rPr lang="zh-CN" altLang="en-US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节）</a:t>
            </a:r>
            <a:endParaRPr lang="en-US" altLang="zh-CN" sz="29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buFont typeface="Wingdings" pitchFamily="2" charset="2"/>
              <a:buChar char="u"/>
            </a:pPr>
            <a:endParaRPr lang="en-US" altLang="zh-CN" sz="7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buFont typeface="Wingdings" pitchFamily="2" charset="2"/>
              <a:buChar char="u"/>
            </a:pPr>
            <a:r>
              <a:rPr lang="zh-CN" altLang="en-US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与父同荣</a:t>
            </a:r>
            <a:r>
              <a:rPr lang="en-US" altLang="zh-CN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……</a:t>
            </a:r>
            <a:r>
              <a:rPr lang="zh-CN" altLang="en-US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接受敬拜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叫人尊敬子如尊敬父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】</a:t>
            </a:r>
            <a:r>
              <a:rPr lang="zh-CN" altLang="en-US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（</a:t>
            </a:r>
            <a:r>
              <a:rPr lang="en-US" altLang="zh-CN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23</a:t>
            </a:r>
            <a:r>
              <a:rPr lang="zh-CN" altLang="en-US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节）</a:t>
            </a:r>
            <a:endParaRPr lang="en-US" altLang="zh-CN" sz="29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en-US" altLang="zh-CN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        </a:t>
            </a:r>
          </a:p>
          <a:p>
            <a:pPr>
              <a:buNone/>
            </a:pP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438150"/>
            <a:ext cx="48006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200" b="1" u="sng" dirty="0" smtClean="0">
                <a:latin typeface="KaiTi" pitchFamily="49" charset="-122"/>
                <a:ea typeface="KaiTi" pitchFamily="49" charset="-122"/>
              </a:rPr>
              <a:t>总纲：父与子是一</a:t>
            </a:r>
            <a:endParaRPr lang="en-US" altLang="zh-CN" sz="2200" b="1" dirty="0" smtClean="0">
              <a:latin typeface="KaiTi" pitchFamily="49" charset="-122"/>
              <a:ea typeface="KaiTi" pitchFamily="49" charset="-122"/>
            </a:endParaRPr>
          </a:p>
          <a:p>
            <a:r>
              <a:rPr lang="en-US" altLang="zh-CN" sz="900" b="1" dirty="0" smtClean="0">
                <a:latin typeface="KaiTi" pitchFamily="49" charset="-122"/>
                <a:ea typeface="KaiTi" pitchFamily="49" charset="-122"/>
              </a:rPr>
              <a:t>      </a:t>
            </a:r>
          </a:p>
          <a:p>
            <a:r>
              <a:rPr lang="zh-CN" altLang="en-US" sz="2200" b="1" dirty="0" smtClean="0">
                <a:latin typeface="KaiTi" pitchFamily="49" charset="-122"/>
                <a:ea typeface="KaiTi" pitchFamily="49" charset="-122"/>
              </a:rPr>
              <a:t>      父做事，子也做事。</a:t>
            </a:r>
            <a:endParaRPr lang="en-US" altLang="zh-CN" sz="2200" b="1" dirty="0" smtClean="0">
              <a:latin typeface="KaiTi" pitchFamily="49" charset="-122"/>
              <a:ea typeface="KaiTi" pitchFamily="49" charset="-122"/>
            </a:endParaRPr>
          </a:p>
          <a:p>
            <a:r>
              <a:rPr lang="zh-CN" altLang="en-US" sz="2200" b="1" dirty="0" smtClean="0">
                <a:latin typeface="KaiTi" pitchFamily="49" charset="-122"/>
                <a:ea typeface="KaiTi" pitchFamily="49" charset="-122"/>
              </a:rPr>
              <a:t>      子做事，照父的样做。</a:t>
            </a:r>
            <a:endParaRPr lang="zh-CN" altLang="en-US" sz="2200" b="1" dirty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8176</TotalTime>
  <Words>302</Words>
  <Application>Microsoft Office PowerPoint</Application>
  <PresentationFormat>On-screen Show (16:9)</PresentationFormat>
  <Paragraphs>56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Equity</vt:lpstr>
      <vt:lpstr>约翰福音 第五章</vt:lpstr>
      <vt:lpstr>约翰福音 第五章主耶稣讲论的结构 （约5:17-47）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 第五章</dc:title>
  <dc:creator>Thinkpad T470s</dc:creator>
  <cp:lastModifiedBy>Thinkpad T470s</cp:lastModifiedBy>
  <cp:revision>55</cp:revision>
  <dcterms:created xsi:type="dcterms:W3CDTF">2024-04-22T03:56:59Z</dcterms:created>
  <dcterms:modified xsi:type="dcterms:W3CDTF">2024-06-30T16:32:14Z</dcterms:modified>
</cp:coreProperties>
</file>