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11" r:id="rId4"/>
    <p:sldId id="30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2024/6/30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2227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第五章主耶稣讲论的结构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800" dirty="0" smtClean="0"/>
              <a:t>（约</a:t>
            </a:r>
            <a:r>
              <a:rPr lang="en-US" altLang="zh-CN" sz="2800" dirty="0" smtClean="0"/>
              <a:t>5:17-47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04950"/>
            <a:ext cx="7772400" cy="3352800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第一部分：宣告祂是神子（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5:17-30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、祂的所是（</a:t>
            </a:r>
            <a:r>
              <a:rPr lang="en-US" altLang="zh-CN" dirty="0" smtClean="0"/>
              <a:t>5:17-23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24</a:t>
            </a:r>
            <a:r>
              <a:rPr lang="zh-CN" altLang="en-US" dirty="0" smtClean="0"/>
              <a:t>节是结论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、祂的所为（</a:t>
            </a:r>
            <a:r>
              <a:rPr lang="en-US" altLang="zh-CN" dirty="0" smtClean="0"/>
              <a:t>5:25-29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节是结论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第二部分：对祂的宣告提出见证（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5:31-47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、施洗约翰的见证（</a:t>
            </a:r>
            <a:r>
              <a:rPr lang="en-US" altLang="zh-CN" dirty="0" smtClean="0"/>
              <a:t>5:31-35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、神的见证（</a:t>
            </a:r>
            <a:r>
              <a:rPr lang="en-US" altLang="zh-CN" dirty="0" smtClean="0"/>
              <a:t>5:36-47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我所做的事为证（</a:t>
            </a:r>
            <a:r>
              <a:rPr lang="en-US" altLang="zh-CN" dirty="0" smtClean="0"/>
              <a:t>5:36</a:t>
            </a:r>
            <a:r>
              <a:rPr lang="zh-CN" altLang="en-US" dirty="0" smtClean="0"/>
              <a:t>）；父神为见证（</a:t>
            </a:r>
            <a:r>
              <a:rPr lang="en-US" altLang="zh-CN" dirty="0" smtClean="0"/>
              <a:t>5:37-38</a:t>
            </a:r>
            <a:r>
              <a:rPr lang="zh-CN" altLang="en-US" dirty="0" smtClean="0"/>
              <a:t>）；圣经为见证（</a:t>
            </a:r>
            <a:r>
              <a:rPr lang="en-US" altLang="zh-CN" dirty="0" smtClean="0"/>
              <a:t>5:39-47</a:t>
            </a:r>
            <a:r>
              <a:rPr lang="zh-CN" altLang="en-US" dirty="0" smtClean="0"/>
              <a:t>）。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61950"/>
            <a:ext cx="80010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CN" altLang="en-US" sz="4400" b="1" u="sng" dirty="0" smtClean="0">
                <a:latin typeface="KaiTi" pitchFamily="49" charset="-122"/>
                <a:ea typeface="KaiTi" pitchFamily="49" charset="-122"/>
              </a:rPr>
              <a:t>主耶稣宣告部分的结构 </a:t>
            </a:r>
            <a:r>
              <a:rPr lang="zh-CN" altLang="en-US" sz="3300" b="1" dirty="0" smtClean="0">
                <a:latin typeface="KaiTi" pitchFamily="49" charset="-122"/>
                <a:ea typeface="KaiTi" pitchFamily="49" charset="-122"/>
              </a:rPr>
              <a:t>（约</a:t>
            </a:r>
            <a:r>
              <a:rPr lang="en-US" altLang="zh-CN" sz="3300" b="1" dirty="0" smtClean="0">
                <a:latin typeface="KaiTi" pitchFamily="49" charset="-122"/>
                <a:ea typeface="KaiTi" pitchFamily="49" charset="-122"/>
              </a:rPr>
              <a:t>5:19-30</a:t>
            </a:r>
            <a:r>
              <a:rPr lang="zh-CN" altLang="en-US" sz="3300" b="1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sz="3300" b="1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我实实在在地告诉你们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子是先知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看见父所做的，子也照样做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子是祭司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父怎样叫死人起来，子也照样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子是君王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父不审判人，乃将审判的事全交与子（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19-23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我实实在在地告诉你们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总结以上，得出结论：听从子，信子是父所差来的，就有永生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(24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)</a:t>
            </a: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我实实在在地告诉你们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神子是先知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听见神子声音者，就要活了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神子是祭司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在父里有生命，在神子里照样有生命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神子是君王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因神子同时是人子，所以有审判的权柄（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25-29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结论：你们不要将这事看为希奇，这一切必要应验。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因为：子全然遵行、顺服并寻求完成父神的旨意。（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955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CN" altLang="en-US" sz="600" dirty="0" smtClean="0"/>
              <a:t> </a:t>
            </a:r>
            <a:endParaRPr lang="en-US" altLang="zh-CN" sz="600" dirty="0" smtClean="0"/>
          </a:p>
          <a:p>
            <a:pPr>
              <a:buNone/>
            </a:pPr>
            <a:endParaRPr lang="en-US" altLang="zh-CN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与父同工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父做的事，子也照样做（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节下）</a:t>
            </a:r>
            <a:endParaRPr lang="en-US" altLang="zh-CN" sz="2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endParaRPr lang="en-US" altLang="zh-CN" sz="600" dirty="0" smtClean="0"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与父同能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还要做更大的事 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父爱子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叫你们惊奇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sz="2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endParaRPr lang="en-US" altLang="zh-CN" sz="600" dirty="0" smtClean="0"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与父同权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叫死人复活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随自己的意思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25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sz="2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endParaRPr lang="en-US" altLang="zh-CN" sz="600" dirty="0" smtClean="0"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与父同尊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审判世人（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27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29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sz="2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endParaRPr lang="en-US" altLang="zh-CN" sz="7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与父同荣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接受敬拜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叫人尊敬子如尊敬父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节）</a:t>
            </a:r>
            <a:endParaRPr lang="en-US" altLang="zh-CN" sz="29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       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38150"/>
            <a:ext cx="4800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200" b="1" u="sng" dirty="0" smtClean="0">
                <a:latin typeface="KaiTi" pitchFamily="49" charset="-122"/>
                <a:ea typeface="KaiTi" pitchFamily="49" charset="-122"/>
              </a:rPr>
              <a:t>总纲：父与子是一</a:t>
            </a:r>
            <a:endParaRPr lang="en-US" altLang="zh-CN" sz="2200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altLang="zh-CN" sz="900" b="1" dirty="0" smtClean="0">
                <a:latin typeface="KaiTi" pitchFamily="49" charset="-122"/>
                <a:ea typeface="KaiTi" pitchFamily="49" charset="-122"/>
              </a:rPr>
              <a:t>      </a:t>
            </a:r>
          </a:p>
          <a:p>
            <a:r>
              <a:rPr lang="zh-CN" altLang="en-US" sz="2200" b="1" dirty="0" smtClean="0">
                <a:latin typeface="KaiTi" pitchFamily="49" charset="-122"/>
                <a:ea typeface="KaiTi" pitchFamily="49" charset="-122"/>
              </a:rPr>
              <a:t>      父做事，子也做事。</a:t>
            </a:r>
            <a:endParaRPr lang="en-US" altLang="zh-CN" sz="2200" b="1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2200" b="1" dirty="0" smtClean="0">
                <a:latin typeface="KaiTi" pitchFamily="49" charset="-122"/>
                <a:ea typeface="KaiTi" pitchFamily="49" charset="-122"/>
              </a:rPr>
              <a:t>      子做事，照父的样做。</a:t>
            </a:r>
            <a:endParaRPr lang="zh-CN" altLang="en-US" sz="2200" b="1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8176</TotalTime>
  <Words>302</Words>
  <Application>Microsoft Office PowerPoint</Application>
  <PresentationFormat>On-screen Show (16:9)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约翰福音 第五章</vt:lpstr>
      <vt:lpstr>约翰福音 第五章主耶稣讲论的结构 （约5:17-47）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55</cp:revision>
  <dcterms:created xsi:type="dcterms:W3CDTF">2024-04-22T03:56:59Z</dcterms:created>
  <dcterms:modified xsi:type="dcterms:W3CDTF">2024-06-30T16:32:14Z</dcterms:modified>
</cp:coreProperties>
</file>