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1" r:id="rId3"/>
    <p:sldId id="327" r:id="rId4"/>
    <p:sldId id="332" r:id="rId5"/>
    <p:sldId id="333" r:id="rId6"/>
    <p:sldId id="334" r:id="rId7"/>
    <p:sldId id="335" r:id="rId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2024/7/14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2024/7/14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0DA906-A378-45DE-922F-1013D75F7F31}" type="datetimeFigureOut">
              <a:rPr lang="zh-CN" altLang="en-US" smtClean="0"/>
              <a:pPr/>
              <a:t>2024/7/14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7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约翰福音 第五章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978"/>
            <a:ext cx="7772400" cy="122277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约翰福音 第五章主耶稣讲论的结构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2800" dirty="0" smtClean="0"/>
              <a:t>（约</a:t>
            </a:r>
            <a:r>
              <a:rPr lang="en-US" altLang="zh-CN" sz="2800" dirty="0" smtClean="0"/>
              <a:t>5:17-47</a:t>
            </a:r>
            <a:r>
              <a:rPr lang="zh-CN" altLang="en-US" sz="2800" dirty="0" smtClean="0"/>
              <a:t>）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04950"/>
            <a:ext cx="8229600" cy="3429000"/>
          </a:xfrm>
        </p:spPr>
        <p:txBody>
          <a:bodyPr>
            <a:normAutofit fontScale="62500" lnSpcReduction="20000"/>
          </a:bodyPr>
          <a:lstStyle/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第一部分：宣告祂是神子（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5:17-30</a:t>
            </a:r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、祂的所是（</a:t>
            </a:r>
            <a:r>
              <a:rPr lang="en-US" altLang="zh-CN" sz="2400" dirty="0" smtClean="0"/>
              <a:t>5:17-23</a:t>
            </a:r>
            <a:r>
              <a:rPr lang="zh-CN" altLang="en-US" sz="2400" dirty="0" smtClean="0"/>
              <a:t>），</a:t>
            </a:r>
            <a:r>
              <a:rPr lang="en-US" altLang="zh-CN" sz="2400" dirty="0" smtClean="0"/>
              <a:t>24</a:t>
            </a:r>
            <a:r>
              <a:rPr lang="zh-CN" altLang="en-US" sz="2400" dirty="0" smtClean="0"/>
              <a:t>节是结论</a:t>
            </a:r>
            <a:endParaRPr lang="en-US" altLang="zh-CN" sz="2400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、祂的所为（</a:t>
            </a:r>
            <a:r>
              <a:rPr lang="en-US" altLang="zh-CN" sz="2400" dirty="0" smtClean="0"/>
              <a:t>5:25-29</a:t>
            </a:r>
            <a:r>
              <a:rPr lang="zh-CN" altLang="en-US" sz="2400" dirty="0" smtClean="0"/>
              <a:t>），</a:t>
            </a:r>
            <a:r>
              <a:rPr lang="en-US" altLang="zh-CN" sz="2400" dirty="0" smtClean="0"/>
              <a:t>30</a:t>
            </a:r>
            <a:r>
              <a:rPr lang="zh-CN" altLang="en-US" sz="2400" dirty="0" smtClean="0"/>
              <a:t>节是结论</a:t>
            </a:r>
            <a:endParaRPr lang="en-US" altLang="zh-CN" sz="2400" dirty="0" smtClean="0"/>
          </a:p>
          <a:p>
            <a:pPr marL="91440" indent="0">
              <a:lnSpc>
                <a:spcPct val="130000"/>
              </a:lnSpc>
              <a:buNone/>
            </a:pPr>
            <a:endParaRPr lang="en-US" altLang="zh-CN" sz="2400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第二部分：对祂的宣告提出见证（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5:31-47</a:t>
            </a:r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、施洗约翰的见证（</a:t>
            </a:r>
            <a:r>
              <a:rPr lang="en-US" altLang="zh-CN" sz="2400" dirty="0" smtClean="0"/>
              <a:t>5:31-35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、神的见证（</a:t>
            </a:r>
            <a:r>
              <a:rPr lang="en-US" altLang="zh-CN" sz="2400" dirty="0" smtClean="0"/>
              <a:t>5:36-47</a:t>
            </a:r>
            <a:r>
              <a:rPr lang="zh-CN" altLang="en-US" sz="2400" dirty="0" smtClean="0"/>
              <a:t>）：</a:t>
            </a:r>
            <a:endParaRPr lang="en-US" altLang="zh-CN" sz="2400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sz="2400" dirty="0" smtClean="0"/>
              <a:t>       </a:t>
            </a:r>
            <a:r>
              <a:rPr lang="zh-CN" altLang="en-US" sz="2400" dirty="0" smtClean="0"/>
              <a:t>我所做的事为证（</a:t>
            </a:r>
            <a:r>
              <a:rPr lang="en-US" altLang="zh-CN" sz="2400" dirty="0" smtClean="0"/>
              <a:t>5:36</a:t>
            </a:r>
            <a:r>
              <a:rPr lang="zh-CN" altLang="en-US" sz="2400" dirty="0" smtClean="0"/>
              <a:t>）；父神为见证（</a:t>
            </a:r>
            <a:r>
              <a:rPr lang="en-US" altLang="zh-CN" sz="2400" dirty="0" smtClean="0"/>
              <a:t>5:37-38</a:t>
            </a:r>
            <a:r>
              <a:rPr lang="zh-CN" altLang="en-US" sz="2400" dirty="0" smtClean="0"/>
              <a:t>）；圣经为见证（</a:t>
            </a:r>
            <a:r>
              <a:rPr lang="en-US" altLang="zh-CN" sz="2400" dirty="0" smtClean="0"/>
              <a:t>5:39-40</a:t>
            </a:r>
            <a:r>
              <a:rPr lang="zh-CN" altLang="en-US" sz="2400" dirty="0" smtClean="0"/>
              <a:t>）。</a:t>
            </a:r>
            <a:r>
              <a:rPr lang="en-US" altLang="zh-CN" sz="2400" dirty="0" smtClean="0"/>
              <a:t>41-47</a:t>
            </a:r>
            <a:r>
              <a:rPr lang="zh-CN" altLang="en-US" sz="2400" dirty="0" smtClean="0"/>
              <a:t>是结论。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dirty="0" smtClean="0"/>
              <a:t>  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耶稣公开宣讲 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（第二部分：约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31-47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）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85850"/>
            <a:ext cx="8610600" cy="37719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indent="0">
              <a:lnSpc>
                <a:spcPct val="130000"/>
              </a:lnSpc>
              <a:buNone/>
            </a:pPr>
            <a:r>
              <a:rPr lang="zh-CN" altLang="en-US" sz="2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  <a:cs typeface="Arial Unicode MS" pitchFamily="34" charset="-128"/>
              </a:rPr>
              <a:t>之二：约</a:t>
            </a:r>
            <a:r>
              <a:rPr lang="en-US" altLang="zh-CN" sz="2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  <a:cs typeface="Arial Unicode MS" pitchFamily="34" charset="-128"/>
              </a:rPr>
              <a:t>5</a:t>
            </a:r>
            <a:r>
              <a:rPr lang="zh-CN" altLang="en-US" sz="2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  <a:cs typeface="Arial Unicode MS" pitchFamily="34" charset="-128"/>
              </a:rPr>
              <a:t>：</a:t>
            </a:r>
            <a:r>
              <a:rPr lang="en-US" altLang="zh-CN" sz="2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  <a:cs typeface="Arial Unicode MS" pitchFamily="34" charset="-128"/>
              </a:rPr>
              <a:t>36-41</a:t>
            </a: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但我有比约翰更大的见证．因为父交给我要我成就的事、就是我所作的事、这便见证我是父所差来的。</a:t>
            </a:r>
            <a:endParaRPr lang="en-US" altLang="zh-CN" sz="18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差我来的父也为我作过见证。你们从来没有听见他的声音、也没有看见他的形像。你们并没有他的道存在心里．因为他所差来的、你们不信。</a:t>
            </a:r>
            <a:endParaRPr lang="en-US" altLang="zh-CN" sz="18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你们查考圣经．</a:t>
            </a:r>
            <a:r>
              <a:rPr lang="en-US" altLang="zh-CN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〔</a:t>
            </a:r>
            <a:r>
              <a:rPr lang="zh-CN" altLang="en-US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或作应当查考圣经</a:t>
            </a:r>
            <a:r>
              <a:rPr lang="en-US" altLang="zh-CN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〕</a:t>
            </a:r>
            <a:r>
              <a:rPr lang="zh-CN" altLang="en-US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因你们以为内中有永生．给我作见证的就是这经。然而你们不肯到我这里来得生命。</a:t>
            </a:r>
            <a:endParaRPr lang="en-US" altLang="zh-CN" sz="18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</a:t>
            </a:r>
            <a:r>
              <a:rPr lang="zh-CN" altLang="en-US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我不受从人来的荣耀。</a:t>
            </a:r>
            <a:endParaRPr lang="en-US" altLang="zh-CN" sz="18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</a:t>
            </a:r>
            <a:endParaRPr lang="zh-CN" altLang="en-US" sz="1800" dirty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61950"/>
            <a:ext cx="8534400" cy="4572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耶稣的三个见证（之一）：父要我成就的事</a:t>
            </a:r>
            <a:endParaRPr lang="en-US" altLang="zh-CN" sz="3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2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约</a:t>
            </a:r>
            <a:r>
              <a:rPr lang="en-US" altLang="zh-CN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36  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但我有比约翰更大的见证．因为父交给我</a:t>
            </a:r>
            <a:r>
              <a:rPr lang="zh-CN" altLang="en-US" sz="2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要我成就的事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、就是</a:t>
            </a:r>
            <a:r>
              <a:rPr lang="zh-CN" altLang="en-US" sz="2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我所作的事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、这便见证我是父所差来的。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2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、“我所做的事”，直接回应犹太人对耶稣在安息日做事的质疑。</a:t>
            </a:r>
            <a:r>
              <a:rPr lang="zh-CN" altLang="en-US" u="sng" dirty="0" smtClean="0">
                <a:latin typeface="KaiTi" pitchFamily="49" charset="-122"/>
                <a:ea typeface="KaiTi" pitchFamily="49" charset="-122"/>
              </a:rPr>
              <a:t>对应经文诗篇第</a:t>
            </a:r>
            <a:r>
              <a:rPr lang="en-US" altLang="zh-CN" u="sng" dirty="0" smtClean="0">
                <a:latin typeface="KaiTi" pitchFamily="49" charset="-122"/>
                <a:ea typeface="KaiTi" pitchFamily="49" charset="-122"/>
              </a:rPr>
              <a:t>40</a:t>
            </a:r>
            <a:r>
              <a:rPr lang="zh-CN" altLang="en-US" u="sng" dirty="0" smtClean="0">
                <a:latin typeface="KaiTi" pitchFamily="49" charset="-122"/>
                <a:ea typeface="KaiTi" pitchFamily="49" charset="-122"/>
              </a:rPr>
              <a:t>篇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。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【9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“我奉我父之名所行的事，可以为我作见证。”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10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38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“你们纵然不信我，也当信这些事”，约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；约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9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16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；太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7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16-18】</a:t>
            </a:r>
          </a:p>
          <a:p>
            <a:pPr marL="91440" indent="0">
              <a:lnSpc>
                <a:spcPct val="12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、这里特别强调“成就的事”，即使命、目标。以宣告的态度和神作事的方式来表达。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2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、对应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出埃及记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》3:12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“神说、我必与你同在、你将百姓从埃及领出来之后、你们必在这山上事奉我、这就是我打发你去的证据。”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61950"/>
            <a:ext cx="8534400" cy="4572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耶稣的三个见证（之二）：父神的见证</a:t>
            </a:r>
            <a:endParaRPr lang="en-US" altLang="zh-CN" sz="3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 </a:t>
            </a: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约</a:t>
            </a:r>
            <a:r>
              <a:rPr lang="en-US" altLang="zh-CN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37-38  </a:t>
            </a:r>
            <a:r>
              <a:rPr lang="zh-CN" altLang="en-US" sz="29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差我来的父也为我作过见证。你们从来没有听见他的声音、也没有看见他的形像。你们并没有他的道存在心里．因为他所差来的、你们不信。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、父的见证指太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7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，可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9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7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，路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所记载的内容。天父说：“这是我的爱子”。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回应第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16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节“所以犹太人越发想要杀他，因他不但犯了安息日，并且称神为他的父，将自己和神当作平等的”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sz="15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、宣告这见证是真实的，但也是人不能领受的。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参考约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29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与彼后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17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的对比，再思想约一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9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的话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91440" indent="0">
              <a:lnSpc>
                <a:spcPct val="130000"/>
              </a:lnSpc>
              <a:buNone/>
            </a:pPr>
            <a:endParaRPr lang="en-US" altLang="zh-CN" sz="13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38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节耶稣指出人不能领受的原因。并且特别使用倒装句来表达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类似于罗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10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14-15】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61950"/>
            <a:ext cx="8686800" cy="457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3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耶稣的三个见证（之三）：圣经的见证</a:t>
            </a:r>
            <a:endParaRPr lang="en-US" altLang="zh-CN" sz="3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3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约</a:t>
            </a:r>
            <a:r>
              <a:rPr lang="en-US" altLang="zh-CN" sz="23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sz="23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3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39-40  </a:t>
            </a:r>
            <a:r>
              <a:rPr lang="zh-CN" altLang="en-US" sz="23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你们查考圣经．</a:t>
            </a:r>
            <a:r>
              <a:rPr lang="en-US" altLang="zh-CN" sz="23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〔</a:t>
            </a:r>
            <a:r>
              <a:rPr lang="zh-CN" altLang="en-US" sz="23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或作应当查考圣经</a:t>
            </a:r>
            <a:r>
              <a:rPr lang="en-US" altLang="zh-CN" sz="23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〕</a:t>
            </a:r>
            <a:r>
              <a:rPr lang="zh-CN" altLang="en-US" sz="23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因你们</a:t>
            </a:r>
            <a:r>
              <a:rPr lang="zh-CN" altLang="en-US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以为</a:t>
            </a:r>
            <a:r>
              <a:rPr lang="zh-CN" altLang="en-US" sz="23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内中有</a:t>
            </a:r>
            <a:r>
              <a:rPr lang="zh-CN" altLang="en-US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永生</a:t>
            </a:r>
            <a:r>
              <a:rPr lang="zh-CN" altLang="en-US" sz="23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．给我作见证的就是这经。然而你们</a:t>
            </a:r>
            <a:r>
              <a:rPr lang="zh-CN" altLang="en-US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不肯</a:t>
            </a:r>
            <a:r>
              <a:rPr lang="zh-CN" altLang="en-US" sz="23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到我这里来</a:t>
            </a:r>
            <a:r>
              <a:rPr lang="zh-CN" altLang="en-US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得生命</a:t>
            </a:r>
            <a:r>
              <a:rPr lang="zh-CN" altLang="en-US" sz="23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。</a:t>
            </a:r>
            <a:endParaRPr lang="en-US" altLang="zh-CN" sz="23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sz="13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、犹太人与圣经（旧约）的关系，他们愿意查考圣经；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赛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34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16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上“你们要查考宣讲耶和华的书”；利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18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“所以你们要守我的律例、典章，人若遵行，就必因此活着，我是耶和华。”；</a:t>
            </a:r>
            <a:r>
              <a:rPr lang="zh-CN" altLang="en-US" sz="2100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结</a:t>
            </a:r>
            <a:r>
              <a:rPr lang="en-US" altLang="zh-CN" sz="2100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20</a:t>
            </a:r>
            <a:r>
              <a:rPr lang="zh-CN" altLang="en-US" sz="2100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100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11</a:t>
            </a:r>
            <a:r>
              <a:rPr lang="zh-CN" altLang="en-US" sz="2100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；罗</a:t>
            </a:r>
            <a:r>
              <a:rPr lang="en-US" altLang="zh-CN" sz="2100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10</a:t>
            </a:r>
            <a:r>
              <a:rPr lang="zh-CN" altLang="en-US" sz="2100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100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sz="2100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，同上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】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。</a:t>
            </a:r>
            <a:endParaRPr lang="en-US" altLang="zh-CN" sz="21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sz="11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、耶稣宣称圣经是为祂作见证的；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路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24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27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；申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18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18】</a:t>
            </a:r>
          </a:p>
          <a:p>
            <a:pPr marL="91440" indent="0">
              <a:lnSpc>
                <a:spcPct val="130000"/>
              </a:lnSpc>
              <a:buNone/>
            </a:pPr>
            <a:endParaRPr lang="en-US" altLang="zh-CN" sz="11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、但人却不肯到耶稣这里得着真正的“永生”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约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11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；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19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，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   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“神的奥秘，就是基督”（西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）</a:t>
            </a:r>
            <a:endParaRPr lang="en-US" altLang="zh-CN" sz="2100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61950"/>
            <a:ext cx="86868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耶稣提出从神来的三个见证之特点：</a:t>
            </a:r>
            <a:endParaRPr lang="en-US" altLang="zh-CN" sz="3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sz="2300" dirty="0" smtClean="0">
                <a:latin typeface="KaiTi" pitchFamily="49" charset="-122"/>
                <a:ea typeface="KaiTi" pitchFamily="49" charset="-122"/>
              </a:rPr>
              <a:t>  一个在将来。</a:t>
            </a:r>
            <a:r>
              <a:rPr lang="en-US" altLang="zh-CN" sz="23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300" dirty="0" smtClean="0">
                <a:latin typeface="KaiTi" pitchFamily="49" charset="-122"/>
                <a:ea typeface="KaiTi" pitchFamily="49" charset="-122"/>
              </a:rPr>
              <a:t>这是为什么直到现在犹太人仍不肯信耶稣</a:t>
            </a:r>
            <a:r>
              <a:rPr lang="en-US" altLang="zh-CN" sz="2300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sz="2300" dirty="0" smtClean="0">
                <a:latin typeface="KaiTi" pitchFamily="49" charset="-122"/>
                <a:ea typeface="KaiTi" pitchFamily="49" charset="-122"/>
              </a:rPr>
              <a:t>  一个不可见。</a:t>
            </a:r>
            <a:r>
              <a:rPr lang="en-US" altLang="zh-CN" sz="23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300" dirty="0" smtClean="0">
                <a:latin typeface="KaiTi" pitchFamily="49" charset="-122"/>
                <a:ea typeface="KaiTi" pitchFamily="49" charset="-122"/>
              </a:rPr>
              <a:t>以色列人曾经拒绝了父；父差派子来到他们中间，犹太人又拒绝了子</a:t>
            </a:r>
            <a:r>
              <a:rPr lang="en-US" altLang="zh-CN" sz="2300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sz="2300" dirty="0" smtClean="0">
                <a:latin typeface="KaiTi" pitchFamily="49" charset="-122"/>
                <a:ea typeface="KaiTi" pitchFamily="49" charset="-122"/>
              </a:rPr>
              <a:t>  一个不知道。</a:t>
            </a:r>
            <a:r>
              <a:rPr lang="en-US" altLang="zh-CN" sz="23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300" dirty="0" smtClean="0">
                <a:latin typeface="KaiTi" pitchFamily="49" charset="-122"/>
                <a:ea typeface="KaiTi" pitchFamily="49" charset="-122"/>
              </a:rPr>
              <a:t>他们从人的角度和律法的角度读经，永远是蒙着帕子，看不清圣经真意</a:t>
            </a:r>
            <a:r>
              <a:rPr lang="en-US" altLang="zh-CN" sz="2300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91440" indent="0">
              <a:lnSpc>
                <a:spcPct val="140000"/>
              </a:lnSpc>
              <a:buNone/>
            </a:pPr>
            <a:endParaRPr lang="en-US" altLang="zh-CN" sz="23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300" dirty="0" smtClean="0">
                <a:latin typeface="KaiTi" pitchFamily="49" charset="-122"/>
                <a:ea typeface="KaiTi" pitchFamily="49" charset="-122"/>
              </a:rPr>
              <a:t>这三重光景，正是犹太人拒绝耶稣、没办法真正认识耶稣的原因。</a:t>
            </a:r>
            <a:endParaRPr lang="en-US" altLang="zh-CN" sz="23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300" dirty="0" smtClean="0">
                <a:latin typeface="KaiTi" pitchFamily="49" charset="-122"/>
                <a:ea typeface="KaiTi" pitchFamily="49" charset="-122"/>
              </a:rPr>
              <a:t>然而，这三个见证，恰恰正是耶稣所承认的见证。因为唯有属神的见证才是“真”的。（第一个殉道的司提反是主的见证人。）</a:t>
            </a:r>
            <a:endParaRPr lang="en-US" altLang="zh-CN" sz="23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300" dirty="0" smtClean="0">
                <a:latin typeface="KaiTi" pitchFamily="49" charset="-122"/>
                <a:ea typeface="KaiTi" pitchFamily="49" charset="-122"/>
              </a:rPr>
              <a:t>所以，主耶稣要门徒成为祂的见证，约</a:t>
            </a:r>
            <a:r>
              <a:rPr lang="en-US" altLang="zh-CN" sz="2300" dirty="0" smtClean="0">
                <a:latin typeface="KaiTi" pitchFamily="49" charset="-122"/>
                <a:ea typeface="KaiTi" pitchFamily="49" charset="-122"/>
              </a:rPr>
              <a:t>15</a:t>
            </a:r>
            <a:r>
              <a:rPr lang="zh-CN" altLang="en-US" sz="23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300" dirty="0" smtClean="0">
                <a:latin typeface="KaiTi" pitchFamily="49" charset="-122"/>
                <a:ea typeface="KaiTi" pitchFamily="49" charset="-122"/>
              </a:rPr>
              <a:t>27</a:t>
            </a:r>
            <a:r>
              <a:rPr lang="zh-CN" altLang="en-US" sz="2300" dirty="0" smtClean="0">
                <a:latin typeface="KaiTi" pitchFamily="49" charset="-122"/>
                <a:ea typeface="KaiTi" pitchFamily="49" charset="-122"/>
              </a:rPr>
              <a:t>主耶稣要求门徒作见证，</a:t>
            </a:r>
            <a:r>
              <a:rPr lang="en-US" altLang="zh-CN" sz="2300" dirty="0" smtClean="0">
                <a:latin typeface="KaiTi" pitchFamily="49" charset="-122"/>
                <a:ea typeface="KaiTi" pitchFamily="49" charset="-122"/>
              </a:rPr>
              <a:t>19</a:t>
            </a:r>
            <a:r>
              <a:rPr lang="zh-CN" altLang="en-US" sz="23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300" dirty="0" smtClean="0">
                <a:latin typeface="KaiTi" pitchFamily="49" charset="-122"/>
                <a:ea typeface="KaiTi" pitchFamily="49" charset="-122"/>
              </a:rPr>
              <a:t>35</a:t>
            </a:r>
            <a:r>
              <a:rPr lang="zh-CN" altLang="en-US" sz="2300" dirty="0" smtClean="0">
                <a:latin typeface="KaiTi" pitchFamily="49" charset="-122"/>
                <a:ea typeface="KaiTi" pitchFamily="49" charset="-122"/>
              </a:rPr>
              <a:t>是约翰的见证。</a:t>
            </a:r>
            <a:endParaRPr lang="en-US" altLang="zh-CN" sz="2300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10860</TotalTime>
  <Words>1352</Words>
  <Application>Microsoft Office PowerPoint</Application>
  <PresentationFormat>On-screen Show (16:9)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约翰福音 第五章</vt:lpstr>
      <vt:lpstr>约翰福音 第五章主耶稣讲论的结构 （约5:17-47）</vt:lpstr>
      <vt:lpstr>  耶稣公开宣讲 （第二部分：约5：31-47）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 第五章</dc:title>
  <dc:creator>Thinkpad T470s</dc:creator>
  <cp:lastModifiedBy>Thinkpad T470s</cp:lastModifiedBy>
  <cp:revision>79</cp:revision>
  <dcterms:created xsi:type="dcterms:W3CDTF">2024-04-22T03:56:59Z</dcterms:created>
  <dcterms:modified xsi:type="dcterms:W3CDTF">2024-07-14T15:53:24Z</dcterms:modified>
</cp:coreProperties>
</file>