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  <p:sldMasterId id="2147483732" r:id="rId3"/>
  </p:sldMasterIdLst>
  <p:sldIdLst>
    <p:sldId id="256" r:id="rId4"/>
    <p:sldId id="273" r:id="rId5"/>
    <p:sldId id="274" r:id="rId6"/>
    <p:sldId id="265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2024-07-28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376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2024-07-28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703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2024-07-28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6686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92243"/>
      </p:ext>
    </p:extLst>
  </p:cSld>
  <p:clrMapOvr>
    <a:masterClrMapping/>
  </p:clrMapOvr>
  <p:transition spd="med"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22203"/>
      </p:ext>
    </p:extLst>
  </p:cSld>
  <p:clrMapOvr>
    <a:masterClrMapping/>
  </p:clrMapOvr>
  <p:transition spd="med"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446915"/>
      </p:ext>
    </p:extLst>
  </p:cSld>
  <p:clrMapOvr>
    <a:masterClrMapping/>
  </p:clrMapOvr>
  <p:transition spd="med"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65049"/>
      </p:ext>
    </p:extLst>
  </p:cSld>
  <p:clrMapOvr>
    <a:masterClrMapping/>
  </p:clrMapOvr>
  <p:transition spd="med"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103833"/>
      </p:ext>
    </p:extLst>
  </p:cSld>
  <p:clrMapOvr>
    <a:masterClrMapping/>
  </p:clrMapOvr>
  <p:transition spd="med">
    <p:wedg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900183"/>
      </p:ext>
    </p:extLst>
  </p:cSld>
  <p:clrMapOvr>
    <a:masterClrMapping/>
  </p:clrMapOvr>
  <p:transition spd="med">
    <p:wedg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851770"/>
      </p:ext>
    </p:extLst>
  </p:cSld>
  <p:clrMapOvr>
    <a:masterClrMapping/>
  </p:clrMapOvr>
  <p:transition spd="med">
    <p:wedg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10645"/>
      </p:ext>
    </p:extLst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2024-07-28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44022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180723"/>
      </p:ext>
    </p:extLst>
  </p:cSld>
  <p:clrMapOvr>
    <a:masterClrMapping/>
  </p:clrMapOvr>
  <p:transition spd="med">
    <p:wedg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203070"/>
      </p:ext>
    </p:extLst>
  </p:cSld>
  <p:clrMapOvr>
    <a:masterClrMapping/>
  </p:clrMapOvr>
  <p:transition spd="med">
    <p:wedg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3A24-5E4E-4B31-9611-6E3690A0D07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CF7-C644-49FD-B67F-326EB5A7D0E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090368"/>
      </p:ext>
    </p:extLst>
  </p:cSld>
  <p:clrMapOvr>
    <a:masterClrMapping/>
  </p:clrMapOvr>
  <p:transition spd="med">
    <p:wedg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7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3467">
                <a:solidFill>
                  <a:schemeClr val="tx2"/>
                </a:solidFill>
              </a:defRPr>
            </a:lvl1pPr>
            <a:lvl2pPr marL="609585" indent="0" algn="ctr">
              <a:buNone/>
            </a:lvl2pPr>
            <a:lvl3pPr marL="1219170" indent="0" algn="ctr">
              <a:buNone/>
            </a:lvl3pPr>
            <a:lvl4pPr marL="1828754" indent="0" algn="ctr">
              <a:buNone/>
            </a:lvl4pPr>
            <a:lvl5pPr marL="2438339" indent="0" algn="ctr">
              <a:buNone/>
            </a:lvl5pPr>
            <a:lvl6pPr marL="3047924" indent="0" algn="ctr">
              <a:buNone/>
            </a:lvl6pPr>
            <a:lvl7pPr marL="3657509" indent="0" algn="ctr">
              <a:buNone/>
            </a:lvl7pPr>
            <a:lvl8pPr marL="4267093" indent="0" algn="ctr">
              <a:buNone/>
            </a:lvl8pPr>
            <a:lvl9pPr marL="4876678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2024/7/28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867">
                <a:solidFill>
                  <a:srgbClr val="FFFFFF"/>
                </a:solidFill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83910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910" y="1396721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910" y="2976650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2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639994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2024/7/28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794514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7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5333" b="0" cap="none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3"/>
          </a:xfrm>
        </p:spPr>
        <p:txBody>
          <a:bodyPr anchor="t" anchorCtr="0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2024/7/28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92551" y="2376831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197" y="2341477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077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33316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2024/7/28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382698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1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32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667" b="1"/>
            </a:lvl2pPr>
            <a:lvl3pPr>
              <a:buNone/>
              <a:defRPr sz="2400" b="1"/>
            </a:lvl3pPr>
            <a:lvl4pPr>
              <a:buNone/>
              <a:defRPr sz="2133" b="1"/>
            </a:lvl4pPr>
            <a:lvl5pPr>
              <a:buNone/>
              <a:defRPr sz="2133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32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667" b="1"/>
            </a:lvl2pPr>
            <a:lvl3pPr>
              <a:buNone/>
              <a:defRPr sz="2400" b="1"/>
            </a:lvl3pPr>
            <a:lvl4pPr>
              <a:buNone/>
              <a:defRPr sz="2133" b="1"/>
            </a:lvl4pPr>
            <a:lvl5pPr>
              <a:buNone/>
              <a:defRPr sz="2133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2024/7/28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616611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2024/7/28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23120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2024/7/28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516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2024-07-28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57772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1"/>
            <a:ext cx="10363200" cy="1143000"/>
          </a:xfrm>
        </p:spPr>
        <p:txBody>
          <a:bodyPr anchor="b" anchorCtr="0"/>
          <a:lstStyle>
            <a:lvl1pPr algn="l">
              <a:buNone/>
              <a:defRPr sz="5333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2400"/>
            </a:lvl1pPr>
            <a:lvl2pPr>
              <a:buNone/>
              <a:defRPr sz="1600"/>
            </a:lvl2pPr>
            <a:lvl3pPr>
              <a:buNone/>
              <a:defRPr sz="1333"/>
            </a:lvl3pPr>
            <a:lvl4pPr>
              <a:buNone/>
              <a:defRPr sz="1200"/>
            </a:lvl4pPr>
            <a:lvl5pPr>
              <a:buNone/>
              <a:defRPr sz="12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2024/7/28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639819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1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3733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2133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2024/7/28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346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349" y="4773226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80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4267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8424922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2024/7/28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17873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0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2024/7/28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120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2024-07-28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895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2024-07-28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527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2024-07-28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164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2024-07-28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250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2024-07-28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927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2024-07-28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908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26C65-0E5B-4810-A2CB-98FE30BB82E5}" type="datetimeFigureOut">
              <a:rPr lang="en-CA" smtClean="0"/>
              <a:t>2024-07-28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054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03A24-5E4E-4B31-9611-6E3690A0D07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2024/7/28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33CF7-C644-49FD-B67F-326EB5A7D0E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72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wedge/>
  </p:transition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9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49"/>
            <a:ext cx="3302000" cy="476251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867">
                <a:solidFill>
                  <a:schemeClr val="tx2"/>
                </a:solidFill>
              </a:defRPr>
            </a:lvl1pPr>
          </a:lstStyle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2024/7/28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867">
                <a:solidFill>
                  <a:schemeClr val="tx2"/>
                </a:solidFill>
              </a:defRPr>
            </a:lvl1pPr>
          </a:lstStyle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867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991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333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51" indent="-365751" algn="l" rtl="0" eaLnBrk="1" latinLnBrk="0" hangingPunct="1">
        <a:spcBef>
          <a:spcPts val="773"/>
        </a:spcBef>
        <a:buClr>
          <a:schemeClr val="accent1"/>
        </a:buClr>
        <a:buSzPct val="85000"/>
        <a:buFont typeface="Wingdings 2"/>
        <a:buChar char=""/>
        <a:defRPr kumimoji="0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731502" indent="-304792" algn="l" rtl="0" eaLnBrk="1" latinLnBrk="0" hangingPunct="1">
        <a:spcBef>
          <a:spcPts val="493"/>
        </a:spcBef>
        <a:buClr>
          <a:schemeClr val="accent2"/>
        </a:buClr>
        <a:buSzPct val="85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53" indent="-304792" algn="l" rtl="0" eaLnBrk="1" latinLnBrk="0" hangingPunct="1">
        <a:spcBef>
          <a:spcPts val="493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1463003" indent="-304792" algn="l" rtl="0" eaLnBrk="1" latinLnBrk="0" hangingPunct="1">
        <a:spcBef>
          <a:spcPts val="493"/>
        </a:spcBef>
        <a:buClr>
          <a:schemeClr val="accent3"/>
        </a:buClr>
        <a:buSzPct val="80000"/>
        <a:buFont typeface="Wingdings 2"/>
        <a:buChar char=""/>
        <a:defRPr kumimoji="0"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indent="-304792" algn="l" rtl="0" eaLnBrk="1" latinLnBrk="0" hangingPunct="1">
        <a:spcBef>
          <a:spcPts val="493"/>
        </a:spcBef>
        <a:buClr>
          <a:schemeClr val="accent3"/>
        </a:buClr>
        <a:buFontTx/>
        <a:buChar char="o"/>
        <a:defRPr kumimoji="0"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2194505" indent="-304792" algn="l" rtl="0" eaLnBrk="1" latinLnBrk="0" hangingPunct="1">
        <a:spcBef>
          <a:spcPts val="493"/>
        </a:spcBef>
        <a:buClr>
          <a:schemeClr val="accent3"/>
        </a:buClr>
        <a:buChar char="•"/>
        <a:defRPr kumimoji="0" sz="2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60256" indent="-304792" algn="l" rtl="0" eaLnBrk="1" latinLnBrk="0" hangingPunct="1">
        <a:spcBef>
          <a:spcPts val="493"/>
        </a:spcBef>
        <a:buClr>
          <a:schemeClr val="accent2"/>
        </a:buClr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2926007" indent="-304792" algn="l" rtl="0" eaLnBrk="1" latinLnBrk="0" hangingPunct="1">
        <a:spcBef>
          <a:spcPts val="493"/>
        </a:spcBef>
        <a:buClr>
          <a:schemeClr val="accent1">
            <a:tint val="60000"/>
          </a:schemeClr>
        </a:buClr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758" indent="-304792" algn="l" rtl="0" eaLnBrk="1" latinLnBrk="0" hangingPunct="1">
        <a:spcBef>
          <a:spcPts val="493"/>
        </a:spcBef>
        <a:buClr>
          <a:schemeClr val="accent2">
            <a:tint val="60000"/>
          </a:schemeClr>
        </a:buClr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002500"/>
          </a:xfrm>
        </p:spPr>
        <p:txBody>
          <a:bodyPr/>
          <a:lstStyle/>
          <a:p>
            <a:r>
              <a:rPr lang="zh-CN" altLang="en-US" dirty="0"/>
              <a:t>约翰福</a:t>
            </a:r>
            <a:r>
              <a:rPr lang="zh-CN" altLang="en-US" dirty="0" smtClean="0"/>
              <a:t>音</a:t>
            </a:r>
            <a:r>
              <a:rPr lang="en-US" altLang="zh-CN" dirty="0" smtClean="0"/>
              <a:t>6</a:t>
            </a:r>
            <a:r>
              <a:rPr lang="zh-CN" altLang="en-US" dirty="0" smtClean="0"/>
              <a:t>章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68918"/>
            <a:ext cx="9144000" cy="1488882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第一课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1553598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CN" b="1" dirty="0" smtClean="0"/>
              <a:t>《</a:t>
            </a:r>
            <a:r>
              <a:rPr lang="zh-CN" altLang="en-US" sz="3600" b="1" dirty="0" smtClean="0"/>
              <a:t>约翰福音</a:t>
            </a:r>
            <a:r>
              <a:rPr lang="en-US" altLang="zh-CN" sz="3600" b="1" dirty="0" smtClean="0"/>
              <a:t>》</a:t>
            </a:r>
            <a:r>
              <a:rPr lang="zh-CN" altLang="en-US" sz="3600" b="1" dirty="0" smtClean="0"/>
              <a:t>的写作目的</a:t>
            </a:r>
            <a:endParaRPr lang="en-CA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" y="1820863"/>
            <a:ext cx="10980420" cy="301021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3200" dirty="0" smtClean="0"/>
              <a:t>30 </a:t>
            </a:r>
            <a:r>
              <a:rPr lang="zh-CN" altLang="en-US" sz="3200" dirty="0" smtClean="0"/>
              <a:t>耶稣在门徒面前，另外行了许多神迹，没有记在这书上。</a:t>
            </a:r>
            <a:r>
              <a:rPr lang="en-US" altLang="zh-CN" sz="3200" dirty="0" smtClean="0"/>
              <a:t>31 </a:t>
            </a:r>
            <a:r>
              <a:rPr lang="zh-CN" altLang="en-US" sz="3200" b="1" dirty="0" smtClean="0"/>
              <a:t>但</a:t>
            </a:r>
            <a:r>
              <a:rPr lang="zh-CN" altLang="en-US" sz="3200" dirty="0" smtClean="0"/>
              <a:t>记这些事，</a:t>
            </a:r>
            <a:r>
              <a:rPr lang="zh-CN" altLang="en-US" sz="3200" b="1" dirty="0" smtClean="0"/>
              <a:t>要叫你们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信耶稣是基督</a:t>
            </a:r>
            <a:r>
              <a:rPr lang="zh-CN" altLang="en-US" sz="3200" b="1" dirty="0" smtClean="0"/>
              <a:t>，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是神的儿子</a:t>
            </a:r>
            <a:r>
              <a:rPr lang="zh-CN" altLang="en-US" sz="3200" b="1" dirty="0" smtClean="0"/>
              <a:t>。并且叫你们信了他，就可以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因他的名得生命</a:t>
            </a:r>
            <a:r>
              <a:rPr lang="zh-CN" altLang="en-US" sz="3200" dirty="0" smtClean="0"/>
              <a:t>。（约</a:t>
            </a:r>
            <a:r>
              <a:rPr lang="en-US" altLang="zh-CN" sz="3200" dirty="0" smtClean="0"/>
              <a:t>20:30-31</a:t>
            </a:r>
            <a:r>
              <a:rPr lang="zh-CN" altLang="en-US" sz="3200" dirty="0" smtClean="0"/>
              <a:t>）</a:t>
            </a:r>
            <a:endParaRPr lang="en-US" altLang="zh-CN" sz="3200" dirty="0" smtClean="0"/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5927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84860"/>
          </a:xfrm>
        </p:spPr>
        <p:txBody>
          <a:bodyPr/>
          <a:lstStyle/>
          <a:p>
            <a:pPr algn="ctr"/>
            <a:r>
              <a:rPr lang="zh-CN" altLang="en-US" dirty="0" smtClean="0"/>
              <a:t>主线：耶稣是神的儿子</a:t>
            </a:r>
            <a:endParaRPr lang="en-CA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02149" y="1155591"/>
            <a:ext cx="11587701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CN" altLang="en-US" sz="2000" b="1" dirty="0" smtClean="0"/>
              <a:t>开门见山：太初有道，道与神同在， 道就是神。</a:t>
            </a:r>
            <a:endParaRPr lang="en-US" altLang="zh-CN" sz="2000" b="1" dirty="0" smtClean="0"/>
          </a:p>
          <a:p>
            <a:pPr marL="342900" indent="-342900">
              <a:buFont typeface="+mj-lt"/>
              <a:buAutoNum type="arabicPeriod"/>
            </a:pPr>
            <a:r>
              <a:rPr lang="zh-CN" altLang="en-US" sz="2000" b="1" dirty="0" smtClean="0"/>
              <a:t>道成了肉身，住在我们中间</a:t>
            </a:r>
            <a:r>
              <a:rPr lang="en-US" altLang="zh-CN" sz="2000" b="1" dirty="0" smtClean="0"/>
              <a:t>,</a:t>
            </a:r>
            <a:r>
              <a:rPr lang="zh-CN" altLang="en-US" sz="2000" b="1" dirty="0" smtClean="0"/>
              <a:t>充充满满的有恩典有真理</a:t>
            </a:r>
            <a:r>
              <a:rPr lang="en-US" altLang="zh-CN" sz="2000" b="1" dirty="0" smtClean="0"/>
              <a:t>……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2000" b="1" dirty="0"/>
              <a:t>施洗约</a:t>
            </a:r>
            <a:r>
              <a:rPr lang="zh-CN" altLang="en-US" sz="2000" b="1" dirty="0" smtClean="0"/>
              <a:t>翰见证</a:t>
            </a:r>
            <a:endParaRPr lang="en-US" altLang="zh-CN" sz="2000" b="1" dirty="0" smtClean="0"/>
          </a:p>
          <a:p>
            <a:pPr lvl="1"/>
            <a:r>
              <a:rPr lang="zh-CN" altLang="en-US" dirty="0" smtClean="0"/>
              <a:t> </a:t>
            </a:r>
            <a:r>
              <a:rPr lang="en-US" altLang="zh-CN" dirty="0" smtClean="0"/>
              <a:t>32</a:t>
            </a:r>
            <a:r>
              <a:rPr lang="zh-CN" altLang="en-US" dirty="0" smtClean="0"/>
              <a:t>约翰又作见证说：“我曾看见圣灵，仿佛鸽子从天降下，住在他的身上。</a:t>
            </a:r>
            <a:r>
              <a:rPr lang="en-US" altLang="zh-CN" dirty="0" smtClean="0"/>
              <a:t>33</a:t>
            </a:r>
            <a:r>
              <a:rPr lang="zh-CN" altLang="en-US" dirty="0" smtClean="0"/>
              <a:t>我先前不认识他。只是那差我来用水施洗的，对我说：你看见圣灵降下来，住在谁的身上，谁就是用圣灵施洗的。</a:t>
            </a:r>
            <a:r>
              <a:rPr lang="en-US" altLang="zh-CN" dirty="0" smtClean="0"/>
              <a:t>34</a:t>
            </a:r>
            <a:r>
              <a:rPr lang="zh-CN" altLang="en-US" dirty="0" smtClean="0"/>
              <a:t>我看见了，就证明这是神的儿子。”（约</a:t>
            </a:r>
            <a:r>
              <a:rPr lang="en-US" altLang="zh-CN" dirty="0" smtClean="0"/>
              <a:t>1:32-34</a:t>
            </a:r>
            <a:r>
              <a:rPr lang="zh-CN" altLang="en-US" dirty="0" smtClean="0"/>
              <a:t>）</a:t>
            </a:r>
            <a:endParaRPr lang="en-CA" altLang="zh-CN" dirty="0" smtClean="0"/>
          </a:p>
          <a:p>
            <a:pPr marL="342900" indent="-342900">
              <a:buFont typeface="+mj-lt"/>
              <a:buAutoNum type="arabicPeriod"/>
            </a:pPr>
            <a:r>
              <a:rPr lang="zh-CN" altLang="en-US" sz="2000" b="1" dirty="0" smtClean="0"/>
              <a:t>拿但业的认信</a:t>
            </a:r>
            <a:endParaRPr lang="en-US" altLang="zh-CN" sz="2000" b="1" dirty="0" smtClean="0"/>
          </a:p>
          <a:p>
            <a:pPr lvl="1"/>
            <a:r>
              <a:rPr lang="zh-CN" altLang="en-US" dirty="0" smtClean="0"/>
              <a:t>“拉比，你是神的儿子， 你是以色列的王！”（约</a:t>
            </a:r>
            <a:r>
              <a:rPr lang="en-US" altLang="zh-CN" dirty="0" smtClean="0"/>
              <a:t>1:49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342900" indent="-342900">
              <a:buFont typeface="+mj-lt"/>
              <a:buAutoNum type="arabicPeriod"/>
              <a:tabLst>
                <a:tab pos="2332038" algn="l"/>
              </a:tabLst>
            </a:pPr>
            <a:r>
              <a:rPr lang="zh-CN" altLang="en-US" sz="2000" b="1" dirty="0" smtClean="0"/>
              <a:t>七个神迹（记号、兆头）</a:t>
            </a:r>
            <a:endParaRPr lang="en-US" altLang="zh-CN" sz="2000" b="1" dirty="0" smtClean="0"/>
          </a:p>
          <a:p>
            <a:pPr marL="800100" lvl="1" indent="-342900">
              <a:buFont typeface="+mj-lt"/>
              <a:buAutoNum type="arabicParenR"/>
              <a:tabLst>
                <a:tab pos="2332038" algn="l"/>
              </a:tabLst>
            </a:pPr>
            <a:r>
              <a:rPr lang="zh-CN" altLang="en-US" dirty="0" smtClean="0"/>
              <a:t>这是耶稣所行的头一件神迹，是在加利利的迦拿行的，显出</a:t>
            </a:r>
            <a:r>
              <a:rPr lang="zh-CN" altLang="en-US" dirty="0" smtClean="0">
                <a:solidFill>
                  <a:srgbClr val="FF0000"/>
                </a:solidFill>
              </a:rPr>
              <a:t>他的荣耀</a:t>
            </a:r>
            <a:r>
              <a:rPr lang="zh-CN" altLang="en-US" dirty="0" smtClean="0"/>
              <a:t>来。他的门徒就信他了。（约</a:t>
            </a:r>
            <a:r>
              <a:rPr lang="en-US" altLang="zh-CN" dirty="0" smtClean="0"/>
              <a:t>2:11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800100" lvl="1" indent="-342900">
              <a:buFont typeface="+mj-lt"/>
              <a:buAutoNum type="arabicParenR"/>
              <a:tabLst>
                <a:tab pos="2332038" algn="l"/>
              </a:tabLst>
            </a:pPr>
            <a:r>
              <a:rPr lang="zh-CN" altLang="en-US" dirty="0" smtClean="0"/>
              <a:t>耶稣听见就说：“这病不至于死，乃是为</a:t>
            </a:r>
            <a:r>
              <a:rPr lang="zh-CN" altLang="en-US" dirty="0" smtClean="0">
                <a:solidFill>
                  <a:srgbClr val="FF0000"/>
                </a:solidFill>
              </a:rPr>
              <a:t>神的荣耀</a:t>
            </a:r>
            <a:r>
              <a:rPr lang="zh-CN" altLang="en-US" dirty="0" smtClean="0"/>
              <a:t>，叫神的儿子因此得荣耀。”（约</a:t>
            </a:r>
            <a:r>
              <a:rPr lang="en-US" altLang="zh-CN" dirty="0" smtClean="0"/>
              <a:t>11:4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800100" lvl="1" indent="-342900">
              <a:buFont typeface="+mj-lt"/>
              <a:buAutoNum type="arabicParenR"/>
              <a:tabLst>
                <a:tab pos="2332038" algn="l"/>
              </a:tabLst>
            </a:pPr>
            <a:r>
              <a:rPr lang="zh-CN" altLang="en-US" dirty="0" smtClean="0"/>
              <a:t>耶稣说：“我不是对你说过，你若信，就必看见</a:t>
            </a:r>
            <a:r>
              <a:rPr lang="zh-CN" altLang="en-US" dirty="0" smtClean="0">
                <a:solidFill>
                  <a:srgbClr val="FF0000"/>
                </a:solidFill>
              </a:rPr>
              <a:t>神的荣耀</a:t>
            </a:r>
            <a:r>
              <a:rPr lang="zh-CN" altLang="en-US" dirty="0" smtClean="0"/>
              <a:t>吗？”</a:t>
            </a:r>
            <a:endParaRPr lang="en-US" altLang="zh-CN" dirty="0" smtClean="0"/>
          </a:p>
          <a:p>
            <a:pPr marL="342900" indent="-342900">
              <a:buFont typeface="+mj-lt"/>
              <a:buAutoNum type="arabicPeriod"/>
              <a:tabLst>
                <a:tab pos="2332038" algn="l"/>
              </a:tabLst>
            </a:pPr>
            <a:r>
              <a:rPr lang="zh-CN" altLang="en-US" sz="2000" b="1" dirty="0"/>
              <a:t>七</a:t>
            </a:r>
            <a:r>
              <a:rPr lang="zh-CN" altLang="en-US" sz="2000" b="1" dirty="0" smtClean="0"/>
              <a:t>个‘我是’</a:t>
            </a:r>
            <a:endParaRPr lang="en-US" altLang="zh-CN" sz="2000" b="1" dirty="0" smtClean="0"/>
          </a:p>
          <a:p>
            <a:pPr marL="342900" indent="-342900">
              <a:buFont typeface="+mj-lt"/>
              <a:buAutoNum type="arabicPeriod"/>
              <a:tabLst>
                <a:tab pos="2332038" algn="l"/>
              </a:tabLst>
            </a:pPr>
            <a:r>
              <a:rPr lang="zh-CN" altLang="en-US" sz="2000" b="1" dirty="0" smtClean="0"/>
              <a:t>‘我是’的荣耀</a:t>
            </a:r>
            <a:endParaRPr lang="en-US" altLang="zh-CN" sz="2000" b="1" dirty="0" smtClean="0"/>
          </a:p>
          <a:p>
            <a:pPr lvl="1">
              <a:tabLst>
                <a:tab pos="2332038" algn="l"/>
              </a:tabLst>
            </a:pPr>
            <a:r>
              <a:rPr lang="en-US" altLang="zh-CN" dirty="0" smtClean="0"/>
              <a:t>5</a:t>
            </a:r>
            <a:r>
              <a:rPr lang="zh-CN" altLang="en-US" dirty="0" smtClean="0"/>
              <a:t>他们回答说</a:t>
            </a:r>
            <a:r>
              <a:rPr lang="en-US" altLang="zh-CN" dirty="0" smtClean="0"/>
              <a:t>:</a:t>
            </a:r>
            <a:r>
              <a:rPr lang="zh-CN" altLang="en-US" dirty="0" smtClean="0"/>
              <a:t>“找拿撒勒人耶稣。”耶稣说：“</a:t>
            </a:r>
            <a:r>
              <a:rPr lang="zh-CN" altLang="en-US" dirty="0" smtClean="0">
                <a:solidFill>
                  <a:srgbClr val="FF0000"/>
                </a:solidFill>
              </a:rPr>
              <a:t>我就是</a:t>
            </a:r>
            <a:r>
              <a:rPr lang="zh-CN" altLang="en-US" dirty="0" smtClean="0"/>
              <a:t>。”卖他的犹大也同他们站在那里。</a:t>
            </a:r>
            <a:r>
              <a:rPr lang="en-US" altLang="zh-CN" dirty="0" smtClean="0"/>
              <a:t>6</a:t>
            </a:r>
            <a:r>
              <a:rPr lang="zh-CN" altLang="en-US" dirty="0" smtClean="0"/>
              <a:t>耶稣一说我就是，他们就退后倒在地上。（约</a:t>
            </a:r>
            <a:r>
              <a:rPr lang="en-US" altLang="zh-CN" dirty="0" smtClean="0"/>
              <a:t>18:5-6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342900" lvl="0" indent="-342900">
              <a:buFont typeface="+mj-lt"/>
              <a:buAutoNum type="arabicPeriod"/>
            </a:pPr>
            <a:r>
              <a:rPr lang="zh-CN" altLang="en-US" sz="2000" b="1" dirty="0">
                <a:solidFill>
                  <a:prstClr val="black"/>
                </a:solidFill>
              </a:rPr>
              <a:t>多马的认信</a:t>
            </a:r>
            <a:endParaRPr lang="en-US" altLang="zh-CN" sz="2000" b="1" dirty="0">
              <a:solidFill>
                <a:prstClr val="black"/>
              </a:solidFill>
            </a:endParaRPr>
          </a:p>
          <a:p>
            <a:pPr lvl="1"/>
            <a:r>
              <a:rPr lang="zh-CN" altLang="en-US" dirty="0">
                <a:solidFill>
                  <a:prstClr val="black"/>
                </a:solidFill>
              </a:rPr>
              <a:t>多马说：“我的主， 我的神！”（约</a:t>
            </a:r>
            <a:r>
              <a:rPr lang="en-US" altLang="zh-CN" dirty="0">
                <a:solidFill>
                  <a:prstClr val="black"/>
                </a:solidFill>
              </a:rPr>
              <a:t>20:28</a:t>
            </a:r>
            <a:r>
              <a:rPr lang="zh-CN" altLang="en-US" dirty="0">
                <a:solidFill>
                  <a:prstClr val="black"/>
                </a:solidFill>
              </a:rPr>
              <a:t>）</a:t>
            </a:r>
            <a:endParaRPr lang="en-US" altLang="zh-CN" dirty="0">
              <a:solidFill>
                <a:prstClr val="black"/>
              </a:solidFill>
            </a:endParaRPr>
          </a:p>
          <a:p>
            <a:pPr>
              <a:tabLst>
                <a:tab pos="2332038" algn="l"/>
              </a:tabLst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32549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101600" y="812800"/>
          <a:ext cx="11895667" cy="568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3" imgW="6825453" imgH="3264370" progId="Word.Document.12">
                  <p:embed/>
                </p:oleObj>
              </mc:Choice>
              <mc:Fallback>
                <p:oleObj name="Document" r:id="rId3" imgW="6825453" imgH="3264370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" y="812800"/>
                        <a:ext cx="11895667" cy="568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778239" y="6317734"/>
            <a:ext cx="298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借用严行姊妹</a:t>
            </a:r>
            <a:r>
              <a:rPr lang="en-US" altLang="zh-CN" b="1" dirty="0" smtClean="0"/>
              <a:t>PPT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15283893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584200"/>
            <a:ext cx="11176000" cy="5892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zh-CN" sz="5867" b="1" u="sng" dirty="0"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sz="5867" b="1" u="sng" dirty="0">
                <a:latin typeface="KaiTi" pitchFamily="49" charset="-122"/>
                <a:ea typeface="KaiTi" pitchFamily="49" charset="-122"/>
              </a:rPr>
              <a:t>约翰福音</a:t>
            </a:r>
            <a:r>
              <a:rPr lang="en-US" altLang="zh-CN" sz="5867" b="1" u="sng" dirty="0">
                <a:latin typeface="KaiTi" pitchFamily="49" charset="-122"/>
                <a:ea typeface="KaiTi" pitchFamily="49" charset="-122"/>
              </a:rPr>
              <a:t>》</a:t>
            </a:r>
            <a:r>
              <a:rPr lang="zh-CN" altLang="en-US" sz="5867" b="1" u="sng" dirty="0">
                <a:latin typeface="KaiTi" pitchFamily="49" charset="-122"/>
                <a:ea typeface="KaiTi" pitchFamily="49" charset="-122"/>
              </a:rPr>
              <a:t>五章内容综述：</a:t>
            </a:r>
            <a:endParaRPr lang="en-US" altLang="zh-CN" sz="5867" b="1" u="sng" dirty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 marL="121917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耶稣以公开的神迹，显明祂的所是（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1-9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）；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121917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耶稣以公开的现身，发出祂的警告（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14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）；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121917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耶稣以公开的宣告，表明祂与父等同（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17-30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）；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121917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耶稣以公开的见证，证实祂的宣告（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31-47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121917" indent="0">
              <a:lnSpc>
                <a:spcPct val="140000"/>
              </a:lnSpc>
              <a:buNone/>
            </a:pPr>
            <a:endParaRPr lang="en-US" altLang="zh-CN" sz="1733" dirty="0">
              <a:latin typeface="KaiTi" pitchFamily="49" charset="-122"/>
              <a:ea typeface="KaiTi" pitchFamily="49" charset="-122"/>
            </a:endParaRPr>
          </a:p>
          <a:p>
            <a:pPr marL="121917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耶稣显神迹的地方，见证犹太人无怜悯（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10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16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）；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121917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被医治的病人事后的行为，见证他无感恩（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）；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121917" indent="0">
              <a:lnSpc>
                <a:spcPct val="14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zh-CN" altLang="en-US" sz="5867" b="1" u="sng" dirty="0">
                <a:latin typeface="KaiTi" pitchFamily="49" charset="-122"/>
                <a:ea typeface="KaiTi" pitchFamily="49" charset="-122"/>
              </a:rPr>
              <a:t>主题：神的所是 </a:t>
            </a:r>
            <a:r>
              <a:rPr lang="en-US" altLang="zh-CN" sz="5867" b="1" u="sng" dirty="0">
                <a:latin typeface="KaiTi" pitchFamily="49" charset="-122"/>
                <a:ea typeface="KaiTi" pitchFamily="49" charset="-122"/>
              </a:rPr>
              <a:t>vs. </a:t>
            </a:r>
            <a:r>
              <a:rPr lang="zh-CN" altLang="en-US" sz="5867" b="1" u="sng" dirty="0">
                <a:latin typeface="KaiTi" pitchFamily="49" charset="-122"/>
                <a:ea typeface="KaiTi" pitchFamily="49" charset="-122"/>
              </a:rPr>
              <a:t>人的不是</a:t>
            </a:r>
            <a:endParaRPr lang="en-US" altLang="zh-CN" sz="5867" b="1" u="sng" dirty="0">
              <a:latin typeface="KaiTi" pitchFamily="49" charset="-122"/>
              <a:ea typeface="KaiTi" pitchFamily="49" charset="-122"/>
            </a:endParaRPr>
          </a:p>
          <a:p>
            <a:pPr marL="121917" indent="0">
              <a:lnSpc>
                <a:spcPct val="14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约翰福音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》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正是在对人的否定之上，建立起属天福音。</a:t>
            </a:r>
            <a:endParaRPr lang="zh-CN" altLang="en-US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78239" y="6317734"/>
            <a:ext cx="298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prstClr val="black"/>
                </a:solidFill>
                <a:latin typeface="Calibri"/>
              </a:rPr>
              <a:t>借用严行姊妹</a:t>
            </a:r>
            <a:r>
              <a:rPr lang="en-US" altLang="zh-CN" b="1" dirty="0" smtClean="0">
                <a:solidFill>
                  <a:prstClr val="black"/>
                </a:solidFill>
                <a:latin typeface="Calibri"/>
              </a:rPr>
              <a:t>PPT</a:t>
            </a:r>
            <a:endParaRPr lang="en-CA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489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10108</TotalTime>
  <Words>691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8" baseType="lpstr">
      <vt:lpstr>KaiTi</vt:lpstr>
      <vt:lpstr>宋体</vt:lpstr>
      <vt:lpstr>幼圆</vt:lpstr>
      <vt:lpstr>Arial</vt:lpstr>
      <vt:lpstr>Calibri</vt:lpstr>
      <vt:lpstr>Calibri Light</vt:lpstr>
      <vt:lpstr>Franklin Gothic Book</vt:lpstr>
      <vt:lpstr>Perpetua</vt:lpstr>
      <vt:lpstr>Wingdings 2</vt:lpstr>
      <vt:lpstr>Office Theme</vt:lpstr>
      <vt:lpstr>1_Office Theme</vt:lpstr>
      <vt:lpstr>3_Equity</vt:lpstr>
      <vt:lpstr>Document</vt:lpstr>
      <vt:lpstr>约翰福音6章</vt:lpstr>
      <vt:lpstr>《约翰福音》的写作目的</vt:lpstr>
      <vt:lpstr>主线：耶稣是神的儿子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约翰福音6章</dc:title>
  <dc:creator>Microsoft account</dc:creator>
  <cp:lastModifiedBy>Microsoft account</cp:lastModifiedBy>
  <cp:revision>52</cp:revision>
  <dcterms:created xsi:type="dcterms:W3CDTF">2024-03-20T19:58:15Z</dcterms:created>
  <dcterms:modified xsi:type="dcterms:W3CDTF">2024-07-29T00:50:04Z</dcterms:modified>
</cp:coreProperties>
</file>