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8" r:id="rId3"/>
    <p:sldId id="329" r:id="rId4"/>
    <p:sldId id="282" r:id="rId5"/>
    <p:sldId id="283" r:id="rId6"/>
    <p:sldId id="284" r:id="rId7"/>
    <p:sldId id="285" r:id="rId8"/>
    <p:sldId id="331" r:id="rId9"/>
    <p:sldId id="327" r:id="rId10"/>
    <p:sldId id="326" r:id="rId11"/>
    <p:sldId id="304" r:id="rId1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55D12C-C6AF-444B-B6E8-84B16413F39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EDEB79D-BDC1-4204-835B-430CF9933366}">
      <dgm:prSet phldrT="[Text]" custT="1"/>
      <dgm:spPr/>
      <dgm:t>
        <a:bodyPr/>
        <a:lstStyle/>
        <a:p>
          <a:r>
            <a:rPr lang="zh-CN" altLang="en-US" sz="2800" b="1" dirty="0" smtClean="0">
              <a:latin typeface="KaiTi" pitchFamily="49" charset="-122"/>
              <a:ea typeface="KaiTi" pitchFamily="49" charset="-122"/>
            </a:rPr>
            <a:t>耶和华神的启示：是</a:t>
          </a:r>
          <a:endParaRPr lang="zh-CN" altLang="en-US" sz="2800" b="1" dirty="0">
            <a:latin typeface="KaiTi" pitchFamily="49" charset="-122"/>
            <a:ea typeface="KaiTi" pitchFamily="49" charset="-122"/>
          </a:endParaRPr>
        </a:p>
      </dgm:t>
    </dgm:pt>
    <dgm:pt modelId="{EA2232D9-B1E1-4CC2-B8A8-03E912BC0E21}" type="parTrans" cxnId="{4A5E551E-BB28-4547-94F6-FF98AF6187E0}">
      <dgm:prSet/>
      <dgm:spPr/>
      <dgm:t>
        <a:bodyPr/>
        <a:lstStyle/>
        <a:p>
          <a:endParaRPr lang="zh-CN" altLang="en-US"/>
        </a:p>
      </dgm:t>
    </dgm:pt>
    <dgm:pt modelId="{B368A55A-C392-46B8-A53C-2FC050900AA7}" type="sibTrans" cxnId="{4A5E551E-BB28-4547-94F6-FF98AF6187E0}">
      <dgm:prSet/>
      <dgm:spPr/>
      <dgm:t>
        <a:bodyPr/>
        <a:lstStyle/>
        <a:p>
          <a:endParaRPr lang="zh-CN" altLang="en-US"/>
        </a:p>
      </dgm:t>
    </dgm:pt>
    <dgm:pt modelId="{97D56219-751F-44C4-8708-41665B4554C2}">
      <dgm:prSet phldrT="[Text]"/>
      <dgm:spPr/>
      <dgm:t>
        <a:bodyPr/>
        <a:lstStyle/>
        <a:p>
          <a:r>
            <a:rPr lang="zh-CN" altLang="en-US" dirty="0" smtClean="0">
              <a:latin typeface="KaiTi" pitchFamily="49" charset="-122"/>
              <a:ea typeface="KaiTi" pitchFamily="49" charset="-122"/>
            </a:rPr>
            <a:t>存在</a:t>
          </a:r>
          <a:r>
            <a:rPr lang="en-US" altLang="zh-CN" dirty="0" smtClean="0"/>
            <a:t>: be</a:t>
          </a:r>
          <a:endParaRPr lang="zh-CN" altLang="en-US" dirty="0"/>
        </a:p>
      </dgm:t>
    </dgm:pt>
    <dgm:pt modelId="{2FBA7044-3FBC-42BE-B885-09AAEDA50EBF}" type="parTrans" cxnId="{75899768-C6CF-422A-93F6-65A38E22A6B3}">
      <dgm:prSet/>
      <dgm:spPr/>
      <dgm:t>
        <a:bodyPr/>
        <a:lstStyle/>
        <a:p>
          <a:endParaRPr lang="zh-CN" altLang="en-US"/>
        </a:p>
      </dgm:t>
    </dgm:pt>
    <dgm:pt modelId="{98E48BA4-6EEE-4E8A-97CB-0E91009EDDF3}" type="sibTrans" cxnId="{75899768-C6CF-422A-93F6-65A38E22A6B3}">
      <dgm:prSet/>
      <dgm:spPr/>
      <dgm:t>
        <a:bodyPr/>
        <a:lstStyle/>
        <a:p>
          <a:endParaRPr lang="zh-CN" altLang="en-US"/>
        </a:p>
      </dgm:t>
    </dgm:pt>
    <dgm:pt modelId="{AEE97416-2671-4D55-B95C-36EF9BB3DA3A}">
      <dgm:prSet phldrT="[Text]"/>
      <dgm:spPr/>
      <dgm:t>
        <a:bodyPr/>
        <a:lstStyle/>
        <a:p>
          <a:r>
            <a:rPr lang="zh-CN" altLang="en-US" dirty="0" smtClean="0">
              <a:latin typeface="KaiTi" pitchFamily="49" charset="-122"/>
              <a:ea typeface="KaiTi" pitchFamily="49" charset="-122"/>
            </a:rPr>
            <a:t>生命</a:t>
          </a:r>
          <a:r>
            <a:rPr lang="en-US" altLang="zh-CN" dirty="0" smtClean="0"/>
            <a:t>: being</a:t>
          </a:r>
          <a:endParaRPr lang="zh-CN" altLang="en-US" dirty="0"/>
        </a:p>
      </dgm:t>
    </dgm:pt>
    <dgm:pt modelId="{E3D914A3-6C92-454E-9387-B592EFA32535}" type="parTrans" cxnId="{5B48EB3B-7125-4C99-B7E6-41DE61390E50}">
      <dgm:prSet/>
      <dgm:spPr/>
      <dgm:t>
        <a:bodyPr/>
        <a:lstStyle/>
        <a:p>
          <a:endParaRPr lang="zh-CN" altLang="en-US"/>
        </a:p>
      </dgm:t>
    </dgm:pt>
    <dgm:pt modelId="{9D1D1788-25B9-4537-8F43-8046EAE6842B}" type="sibTrans" cxnId="{5B48EB3B-7125-4C99-B7E6-41DE61390E50}">
      <dgm:prSet/>
      <dgm:spPr/>
      <dgm:t>
        <a:bodyPr/>
        <a:lstStyle/>
        <a:p>
          <a:endParaRPr lang="zh-CN" altLang="en-US"/>
        </a:p>
      </dgm:t>
    </dgm:pt>
    <dgm:pt modelId="{5095C778-1FA5-490A-AC41-1B2083B26EC2}">
      <dgm:prSet phldrT="[Text]" custT="1"/>
      <dgm:spPr/>
      <dgm:t>
        <a:bodyPr/>
        <a:lstStyle/>
        <a:p>
          <a:r>
            <a:rPr lang="zh-CN" altLang="en-US" sz="2800" b="1" dirty="0" smtClean="0">
              <a:latin typeface="KaiTi" pitchFamily="49" charset="-122"/>
              <a:ea typeface="KaiTi" pitchFamily="49" charset="-122"/>
            </a:rPr>
            <a:t>主耶稣的启示：子</a:t>
          </a:r>
          <a:endParaRPr lang="zh-CN" altLang="en-US" sz="2800" b="1" dirty="0">
            <a:latin typeface="KaiTi" pitchFamily="49" charset="-122"/>
            <a:ea typeface="KaiTi" pitchFamily="49" charset="-122"/>
          </a:endParaRPr>
        </a:p>
      </dgm:t>
    </dgm:pt>
    <dgm:pt modelId="{E80C4908-4D95-4613-9E97-005F4E1E2510}" type="parTrans" cxnId="{E20EEB60-B56D-484D-A6B8-5A9BD2CC5CFD}">
      <dgm:prSet/>
      <dgm:spPr/>
      <dgm:t>
        <a:bodyPr/>
        <a:lstStyle/>
        <a:p>
          <a:endParaRPr lang="zh-CN" altLang="en-US"/>
        </a:p>
      </dgm:t>
    </dgm:pt>
    <dgm:pt modelId="{A4CF8313-D2ED-414D-AAB4-76253CC3F28E}" type="sibTrans" cxnId="{E20EEB60-B56D-484D-A6B8-5A9BD2CC5CFD}">
      <dgm:prSet/>
      <dgm:spPr/>
      <dgm:t>
        <a:bodyPr/>
        <a:lstStyle/>
        <a:p>
          <a:endParaRPr lang="zh-CN" altLang="en-US"/>
        </a:p>
      </dgm:t>
    </dgm:pt>
    <dgm:pt modelId="{F5EAF575-905B-474F-80F3-08FE1072E504}">
      <dgm:prSet phldrT="[Text]"/>
      <dgm:spPr/>
      <dgm:t>
        <a:bodyPr/>
        <a:lstStyle/>
        <a:p>
          <a:r>
            <a:rPr lang="zh-CN" altLang="en-US" dirty="0" smtClean="0">
              <a:latin typeface="KaiTi" pitchFamily="49" charset="-122"/>
              <a:ea typeface="KaiTi" pitchFamily="49" charset="-122"/>
            </a:rPr>
            <a:t>存在</a:t>
          </a:r>
          <a:r>
            <a:rPr lang="en-US" altLang="zh-CN" dirty="0" smtClean="0"/>
            <a:t>:be</a:t>
          </a:r>
          <a:endParaRPr lang="zh-CN" altLang="en-US" dirty="0"/>
        </a:p>
      </dgm:t>
    </dgm:pt>
    <dgm:pt modelId="{1D8C8848-BE28-4AFB-B875-101746373C15}" type="parTrans" cxnId="{2EB5A6F7-0914-4FB5-A2F7-8B0722DB319C}">
      <dgm:prSet/>
      <dgm:spPr/>
      <dgm:t>
        <a:bodyPr/>
        <a:lstStyle/>
        <a:p>
          <a:endParaRPr lang="zh-CN" altLang="en-US"/>
        </a:p>
      </dgm:t>
    </dgm:pt>
    <dgm:pt modelId="{AC118380-51CD-4F45-85B6-EB92E58D4181}" type="sibTrans" cxnId="{2EB5A6F7-0914-4FB5-A2F7-8B0722DB319C}">
      <dgm:prSet/>
      <dgm:spPr/>
      <dgm:t>
        <a:bodyPr/>
        <a:lstStyle/>
        <a:p>
          <a:endParaRPr lang="zh-CN" altLang="en-US"/>
        </a:p>
      </dgm:t>
    </dgm:pt>
    <dgm:pt modelId="{F13D9FA1-CA02-4D41-9993-E636B1D651E8}">
      <dgm:prSet phldrT="[Text]"/>
      <dgm:spPr/>
      <dgm:t>
        <a:bodyPr/>
        <a:lstStyle/>
        <a:p>
          <a:r>
            <a:rPr lang="zh-CN" altLang="en-US" dirty="0" smtClean="0">
              <a:latin typeface="KaiTi" pitchFamily="49" charset="-122"/>
              <a:ea typeface="KaiTi" pitchFamily="49" charset="-122"/>
            </a:rPr>
            <a:t>生命</a:t>
          </a:r>
          <a:r>
            <a:rPr lang="en-US" altLang="zh-CN" dirty="0" smtClean="0"/>
            <a:t>:being</a:t>
          </a:r>
          <a:endParaRPr lang="zh-CN" altLang="en-US" dirty="0"/>
        </a:p>
      </dgm:t>
    </dgm:pt>
    <dgm:pt modelId="{B22C8509-29C3-470B-A41F-541A0BE71CD7}" type="parTrans" cxnId="{AD8F8A90-D3C8-45CC-944F-1DB488928FDD}">
      <dgm:prSet/>
      <dgm:spPr/>
      <dgm:t>
        <a:bodyPr/>
        <a:lstStyle/>
        <a:p>
          <a:endParaRPr lang="zh-CN" altLang="en-US"/>
        </a:p>
      </dgm:t>
    </dgm:pt>
    <dgm:pt modelId="{1665B5CA-EA17-4F87-B52F-6897A59D8837}" type="sibTrans" cxnId="{AD8F8A90-D3C8-45CC-944F-1DB488928FDD}">
      <dgm:prSet/>
      <dgm:spPr/>
      <dgm:t>
        <a:bodyPr/>
        <a:lstStyle/>
        <a:p>
          <a:endParaRPr lang="zh-CN" altLang="en-US"/>
        </a:p>
      </dgm:t>
    </dgm:pt>
    <dgm:pt modelId="{5C56DFAC-072B-4B30-9EEB-4F5683A3CB47}" type="pres">
      <dgm:prSet presAssocID="{DE55D12C-C6AF-444B-B6E8-84B16413F39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80B5E2A-0D18-4AB6-9881-7AD2904AD78E}" type="pres">
      <dgm:prSet presAssocID="{FEDEB79D-BDC1-4204-835B-430CF9933366}" presName="root" presStyleCnt="0"/>
      <dgm:spPr/>
    </dgm:pt>
    <dgm:pt modelId="{1523353D-4531-4ADE-9001-85A2AC5C8425}" type="pres">
      <dgm:prSet presAssocID="{FEDEB79D-BDC1-4204-835B-430CF9933366}" presName="rootComposite" presStyleCnt="0"/>
      <dgm:spPr/>
    </dgm:pt>
    <dgm:pt modelId="{E386BBD7-4F5D-4EA8-B07B-9D835A87B6E9}" type="pres">
      <dgm:prSet presAssocID="{FEDEB79D-BDC1-4204-835B-430CF9933366}" presName="rootText" presStyleLbl="node1" presStyleIdx="0" presStyleCnt="2" custScaleX="158584" custScaleY="59805"/>
      <dgm:spPr/>
      <dgm:t>
        <a:bodyPr/>
        <a:lstStyle/>
        <a:p>
          <a:endParaRPr lang="zh-CN" altLang="en-US"/>
        </a:p>
      </dgm:t>
    </dgm:pt>
    <dgm:pt modelId="{1135C471-CD0E-4A46-8D52-18F51F0ED319}" type="pres">
      <dgm:prSet presAssocID="{FEDEB79D-BDC1-4204-835B-430CF9933366}" presName="rootConnector" presStyleLbl="node1" presStyleIdx="0" presStyleCnt="2"/>
      <dgm:spPr/>
      <dgm:t>
        <a:bodyPr/>
        <a:lstStyle/>
        <a:p>
          <a:endParaRPr lang="zh-CN" altLang="en-US"/>
        </a:p>
      </dgm:t>
    </dgm:pt>
    <dgm:pt modelId="{F4C6DD4A-C1DD-4109-A436-DCA896EFA8D2}" type="pres">
      <dgm:prSet presAssocID="{FEDEB79D-BDC1-4204-835B-430CF9933366}" presName="childShape" presStyleCnt="0"/>
      <dgm:spPr/>
    </dgm:pt>
    <dgm:pt modelId="{9F0F4933-A01D-4BE3-9479-86643B97D2D4}" type="pres">
      <dgm:prSet presAssocID="{2FBA7044-3FBC-42BE-B885-09AAEDA50EBF}" presName="Name13" presStyleLbl="parChTrans1D2" presStyleIdx="0" presStyleCnt="4"/>
      <dgm:spPr/>
      <dgm:t>
        <a:bodyPr/>
        <a:lstStyle/>
        <a:p>
          <a:endParaRPr lang="zh-CN" altLang="en-US"/>
        </a:p>
      </dgm:t>
    </dgm:pt>
    <dgm:pt modelId="{C4A904EA-7F03-4FA3-8939-12CA106C88E3}" type="pres">
      <dgm:prSet presAssocID="{97D56219-751F-44C4-8708-41665B4554C2}" presName="childText" presStyleLbl="bgAcc1" presStyleIdx="0" presStyleCnt="4" custScaleX="115818" custScaleY="4591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149F1E-C26F-4E05-B2AE-AF284EF0E402}" type="pres">
      <dgm:prSet presAssocID="{E3D914A3-6C92-454E-9387-B592EFA32535}" presName="Name13" presStyleLbl="parChTrans1D2" presStyleIdx="1" presStyleCnt="4"/>
      <dgm:spPr/>
      <dgm:t>
        <a:bodyPr/>
        <a:lstStyle/>
        <a:p>
          <a:endParaRPr lang="zh-CN" altLang="en-US"/>
        </a:p>
      </dgm:t>
    </dgm:pt>
    <dgm:pt modelId="{68744E4A-82A7-46DE-BEAC-79DED5CA8B41}" type="pres">
      <dgm:prSet presAssocID="{AEE97416-2671-4D55-B95C-36EF9BB3DA3A}" presName="childText" presStyleLbl="bgAcc1" presStyleIdx="1" presStyleCnt="4" custScaleX="117766" custScaleY="4265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EF4B6C-F08A-43F7-BF9C-E7FEA9DC7BED}" type="pres">
      <dgm:prSet presAssocID="{5095C778-1FA5-490A-AC41-1B2083B26EC2}" presName="root" presStyleCnt="0"/>
      <dgm:spPr/>
    </dgm:pt>
    <dgm:pt modelId="{0ECAECEF-A39C-4AB0-81BA-85D340813B02}" type="pres">
      <dgm:prSet presAssocID="{5095C778-1FA5-490A-AC41-1B2083B26EC2}" presName="rootComposite" presStyleCnt="0"/>
      <dgm:spPr/>
    </dgm:pt>
    <dgm:pt modelId="{40F402E2-086E-45AD-8FD6-21843D8F18F2}" type="pres">
      <dgm:prSet presAssocID="{5095C778-1FA5-490A-AC41-1B2083B26EC2}" presName="rootText" presStyleLbl="node1" presStyleIdx="1" presStyleCnt="2" custScaleX="152425" custScaleY="59421"/>
      <dgm:spPr/>
      <dgm:t>
        <a:bodyPr/>
        <a:lstStyle/>
        <a:p>
          <a:endParaRPr lang="zh-CN" altLang="en-US"/>
        </a:p>
      </dgm:t>
    </dgm:pt>
    <dgm:pt modelId="{2AFBB19A-18A5-414D-8523-30D8B5636127}" type="pres">
      <dgm:prSet presAssocID="{5095C778-1FA5-490A-AC41-1B2083B26EC2}" presName="rootConnector" presStyleLbl="node1" presStyleIdx="1" presStyleCnt="2"/>
      <dgm:spPr/>
      <dgm:t>
        <a:bodyPr/>
        <a:lstStyle/>
        <a:p>
          <a:endParaRPr lang="zh-CN" altLang="en-US"/>
        </a:p>
      </dgm:t>
    </dgm:pt>
    <dgm:pt modelId="{B32EF6E5-7E29-452F-8CB9-0F672ED4AAD5}" type="pres">
      <dgm:prSet presAssocID="{5095C778-1FA5-490A-AC41-1B2083B26EC2}" presName="childShape" presStyleCnt="0"/>
      <dgm:spPr/>
    </dgm:pt>
    <dgm:pt modelId="{170D73AB-751B-4BC1-BC74-66C7669E1648}" type="pres">
      <dgm:prSet presAssocID="{1D8C8848-BE28-4AFB-B875-101746373C15}" presName="Name13" presStyleLbl="parChTrans1D2" presStyleIdx="2" presStyleCnt="4"/>
      <dgm:spPr/>
      <dgm:t>
        <a:bodyPr/>
        <a:lstStyle/>
        <a:p>
          <a:endParaRPr lang="zh-CN" altLang="en-US"/>
        </a:p>
      </dgm:t>
    </dgm:pt>
    <dgm:pt modelId="{A623F368-92E6-4190-9091-003172AC8E5B}" type="pres">
      <dgm:prSet presAssocID="{F5EAF575-905B-474F-80F3-08FE1072E504}" presName="childText" presStyleLbl="bgAcc1" presStyleIdx="2" presStyleCnt="4" custScaleX="112555" custScaleY="4165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4E22347-89C9-46E7-9A24-1298519E1149}" type="pres">
      <dgm:prSet presAssocID="{B22C8509-29C3-470B-A41F-541A0BE71CD7}" presName="Name13" presStyleLbl="parChTrans1D2" presStyleIdx="3" presStyleCnt="4"/>
      <dgm:spPr/>
      <dgm:t>
        <a:bodyPr/>
        <a:lstStyle/>
        <a:p>
          <a:endParaRPr lang="zh-CN" altLang="en-US"/>
        </a:p>
      </dgm:t>
    </dgm:pt>
    <dgm:pt modelId="{567B77D4-0022-40FF-8F4F-44045202CB6B}" type="pres">
      <dgm:prSet presAssocID="{F13D9FA1-CA02-4D41-9993-E636B1D651E8}" presName="childText" presStyleLbl="bgAcc1" presStyleIdx="3" presStyleCnt="4" custScaleX="119710" custScaleY="4522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20EEB60-B56D-484D-A6B8-5A9BD2CC5CFD}" srcId="{DE55D12C-C6AF-444B-B6E8-84B16413F39A}" destId="{5095C778-1FA5-490A-AC41-1B2083B26EC2}" srcOrd="1" destOrd="0" parTransId="{E80C4908-4D95-4613-9E97-005F4E1E2510}" sibTransId="{A4CF8313-D2ED-414D-AAB4-76253CC3F28E}"/>
    <dgm:cxn modelId="{BD57FE2E-7417-471F-8A9D-64AA002E622E}" type="presOf" srcId="{2FBA7044-3FBC-42BE-B885-09AAEDA50EBF}" destId="{9F0F4933-A01D-4BE3-9479-86643B97D2D4}" srcOrd="0" destOrd="0" presId="urn:microsoft.com/office/officeart/2005/8/layout/hierarchy3"/>
    <dgm:cxn modelId="{7B1CB919-398B-4808-B9C1-9842E7E7BB5B}" type="presOf" srcId="{F5EAF575-905B-474F-80F3-08FE1072E504}" destId="{A623F368-92E6-4190-9091-003172AC8E5B}" srcOrd="0" destOrd="0" presId="urn:microsoft.com/office/officeart/2005/8/layout/hierarchy3"/>
    <dgm:cxn modelId="{854E8471-04A3-4C9E-BDD1-D4BB64AF9433}" type="presOf" srcId="{1D8C8848-BE28-4AFB-B875-101746373C15}" destId="{170D73AB-751B-4BC1-BC74-66C7669E1648}" srcOrd="0" destOrd="0" presId="urn:microsoft.com/office/officeart/2005/8/layout/hierarchy3"/>
    <dgm:cxn modelId="{F0BFE7DA-54F2-4E0B-9D07-C3B1EA4E5733}" type="presOf" srcId="{FEDEB79D-BDC1-4204-835B-430CF9933366}" destId="{E386BBD7-4F5D-4EA8-B07B-9D835A87B6E9}" srcOrd="0" destOrd="0" presId="urn:microsoft.com/office/officeart/2005/8/layout/hierarchy3"/>
    <dgm:cxn modelId="{75899768-C6CF-422A-93F6-65A38E22A6B3}" srcId="{FEDEB79D-BDC1-4204-835B-430CF9933366}" destId="{97D56219-751F-44C4-8708-41665B4554C2}" srcOrd="0" destOrd="0" parTransId="{2FBA7044-3FBC-42BE-B885-09AAEDA50EBF}" sibTransId="{98E48BA4-6EEE-4E8A-97CB-0E91009EDDF3}"/>
    <dgm:cxn modelId="{9B22ECD7-C104-4703-A6F4-6B1159F0CDEC}" type="presOf" srcId="{5095C778-1FA5-490A-AC41-1B2083B26EC2}" destId="{40F402E2-086E-45AD-8FD6-21843D8F18F2}" srcOrd="0" destOrd="0" presId="urn:microsoft.com/office/officeart/2005/8/layout/hierarchy3"/>
    <dgm:cxn modelId="{2E100D2D-4CC8-4AE5-B7CF-E57725A1540A}" type="presOf" srcId="{DE55D12C-C6AF-444B-B6E8-84B16413F39A}" destId="{5C56DFAC-072B-4B30-9EEB-4F5683A3CB47}" srcOrd="0" destOrd="0" presId="urn:microsoft.com/office/officeart/2005/8/layout/hierarchy3"/>
    <dgm:cxn modelId="{620E26E6-E927-42F2-A5FF-2904BD414B50}" type="presOf" srcId="{E3D914A3-6C92-454E-9387-B592EFA32535}" destId="{E9149F1E-C26F-4E05-B2AE-AF284EF0E402}" srcOrd="0" destOrd="0" presId="urn:microsoft.com/office/officeart/2005/8/layout/hierarchy3"/>
    <dgm:cxn modelId="{93FAE2F9-7C1F-44C9-BCC9-FF7FBE03C7C0}" type="presOf" srcId="{5095C778-1FA5-490A-AC41-1B2083B26EC2}" destId="{2AFBB19A-18A5-414D-8523-30D8B5636127}" srcOrd="1" destOrd="0" presId="urn:microsoft.com/office/officeart/2005/8/layout/hierarchy3"/>
    <dgm:cxn modelId="{C97A6199-7748-43B3-AEE0-3702E506B898}" type="presOf" srcId="{AEE97416-2671-4D55-B95C-36EF9BB3DA3A}" destId="{68744E4A-82A7-46DE-BEAC-79DED5CA8B41}" srcOrd="0" destOrd="0" presId="urn:microsoft.com/office/officeart/2005/8/layout/hierarchy3"/>
    <dgm:cxn modelId="{CBFE0233-6B7E-47BA-9263-F12EC4923EFC}" type="presOf" srcId="{F13D9FA1-CA02-4D41-9993-E636B1D651E8}" destId="{567B77D4-0022-40FF-8F4F-44045202CB6B}" srcOrd="0" destOrd="0" presId="urn:microsoft.com/office/officeart/2005/8/layout/hierarchy3"/>
    <dgm:cxn modelId="{AD8F8A90-D3C8-45CC-944F-1DB488928FDD}" srcId="{5095C778-1FA5-490A-AC41-1B2083B26EC2}" destId="{F13D9FA1-CA02-4D41-9993-E636B1D651E8}" srcOrd="1" destOrd="0" parTransId="{B22C8509-29C3-470B-A41F-541A0BE71CD7}" sibTransId="{1665B5CA-EA17-4F87-B52F-6897A59D8837}"/>
    <dgm:cxn modelId="{9E653730-1340-45BC-A9A5-43DEC2F5540A}" type="presOf" srcId="{97D56219-751F-44C4-8708-41665B4554C2}" destId="{C4A904EA-7F03-4FA3-8939-12CA106C88E3}" srcOrd="0" destOrd="0" presId="urn:microsoft.com/office/officeart/2005/8/layout/hierarchy3"/>
    <dgm:cxn modelId="{4A5E551E-BB28-4547-94F6-FF98AF6187E0}" srcId="{DE55D12C-C6AF-444B-B6E8-84B16413F39A}" destId="{FEDEB79D-BDC1-4204-835B-430CF9933366}" srcOrd="0" destOrd="0" parTransId="{EA2232D9-B1E1-4CC2-B8A8-03E912BC0E21}" sibTransId="{B368A55A-C392-46B8-A53C-2FC050900AA7}"/>
    <dgm:cxn modelId="{1649BA1A-3401-458E-AFAA-11451DFAB8A2}" type="presOf" srcId="{B22C8509-29C3-470B-A41F-541A0BE71CD7}" destId="{94E22347-89C9-46E7-9A24-1298519E1149}" srcOrd="0" destOrd="0" presId="urn:microsoft.com/office/officeart/2005/8/layout/hierarchy3"/>
    <dgm:cxn modelId="{5B48EB3B-7125-4C99-B7E6-41DE61390E50}" srcId="{FEDEB79D-BDC1-4204-835B-430CF9933366}" destId="{AEE97416-2671-4D55-B95C-36EF9BB3DA3A}" srcOrd="1" destOrd="0" parTransId="{E3D914A3-6C92-454E-9387-B592EFA32535}" sibTransId="{9D1D1788-25B9-4537-8F43-8046EAE6842B}"/>
    <dgm:cxn modelId="{2EB5A6F7-0914-4FB5-A2F7-8B0722DB319C}" srcId="{5095C778-1FA5-490A-AC41-1B2083B26EC2}" destId="{F5EAF575-905B-474F-80F3-08FE1072E504}" srcOrd="0" destOrd="0" parTransId="{1D8C8848-BE28-4AFB-B875-101746373C15}" sibTransId="{AC118380-51CD-4F45-85B6-EB92E58D4181}"/>
    <dgm:cxn modelId="{7BB781AB-31E2-40F7-B491-1A5365036C97}" type="presOf" srcId="{FEDEB79D-BDC1-4204-835B-430CF9933366}" destId="{1135C471-CD0E-4A46-8D52-18F51F0ED319}" srcOrd="1" destOrd="0" presId="urn:microsoft.com/office/officeart/2005/8/layout/hierarchy3"/>
    <dgm:cxn modelId="{3BE17DEB-B11B-4237-B794-76788D719A40}" type="presParOf" srcId="{5C56DFAC-072B-4B30-9EEB-4F5683A3CB47}" destId="{980B5E2A-0D18-4AB6-9881-7AD2904AD78E}" srcOrd="0" destOrd="0" presId="urn:microsoft.com/office/officeart/2005/8/layout/hierarchy3"/>
    <dgm:cxn modelId="{A20DA11D-7961-4DF0-A2B2-5452110039D3}" type="presParOf" srcId="{980B5E2A-0D18-4AB6-9881-7AD2904AD78E}" destId="{1523353D-4531-4ADE-9001-85A2AC5C8425}" srcOrd="0" destOrd="0" presId="urn:microsoft.com/office/officeart/2005/8/layout/hierarchy3"/>
    <dgm:cxn modelId="{AE427896-1349-4607-A90E-A5B561860340}" type="presParOf" srcId="{1523353D-4531-4ADE-9001-85A2AC5C8425}" destId="{E386BBD7-4F5D-4EA8-B07B-9D835A87B6E9}" srcOrd="0" destOrd="0" presId="urn:microsoft.com/office/officeart/2005/8/layout/hierarchy3"/>
    <dgm:cxn modelId="{3577584B-5F33-4CD6-80CF-D908592D6F5A}" type="presParOf" srcId="{1523353D-4531-4ADE-9001-85A2AC5C8425}" destId="{1135C471-CD0E-4A46-8D52-18F51F0ED319}" srcOrd="1" destOrd="0" presId="urn:microsoft.com/office/officeart/2005/8/layout/hierarchy3"/>
    <dgm:cxn modelId="{3F1454BC-8BAB-44D7-835A-1CB309E83345}" type="presParOf" srcId="{980B5E2A-0D18-4AB6-9881-7AD2904AD78E}" destId="{F4C6DD4A-C1DD-4109-A436-DCA896EFA8D2}" srcOrd="1" destOrd="0" presId="urn:microsoft.com/office/officeart/2005/8/layout/hierarchy3"/>
    <dgm:cxn modelId="{DA1DD9BA-31A1-4A77-B756-6D2FC62786A7}" type="presParOf" srcId="{F4C6DD4A-C1DD-4109-A436-DCA896EFA8D2}" destId="{9F0F4933-A01D-4BE3-9479-86643B97D2D4}" srcOrd="0" destOrd="0" presId="urn:microsoft.com/office/officeart/2005/8/layout/hierarchy3"/>
    <dgm:cxn modelId="{E951F4D8-5890-47D6-9559-0E11B1725B94}" type="presParOf" srcId="{F4C6DD4A-C1DD-4109-A436-DCA896EFA8D2}" destId="{C4A904EA-7F03-4FA3-8939-12CA106C88E3}" srcOrd="1" destOrd="0" presId="urn:microsoft.com/office/officeart/2005/8/layout/hierarchy3"/>
    <dgm:cxn modelId="{E73AD388-6B3C-4495-8E8C-CEF616AD3397}" type="presParOf" srcId="{F4C6DD4A-C1DD-4109-A436-DCA896EFA8D2}" destId="{E9149F1E-C26F-4E05-B2AE-AF284EF0E402}" srcOrd="2" destOrd="0" presId="urn:microsoft.com/office/officeart/2005/8/layout/hierarchy3"/>
    <dgm:cxn modelId="{FA1DB232-E92A-48BD-AE26-412C0A518993}" type="presParOf" srcId="{F4C6DD4A-C1DD-4109-A436-DCA896EFA8D2}" destId="{68744E4A-82A7-46DE-BEAC-79DED5CA8B41}" srcOrd="3" destOrd="0" presId="urn:microsoft.com/office/officeart/2005/8/layout/hierarchy3"/>
    <dgm:cxn modelId="{825E7713-5713-4EB2-89EA-8A890705C67A}" type="presParOf" srcId="{5C56DFAC-072B-4B30-9EEB-4F5683A3CB47}" destId="{4CEF4B6C-F08A-43F7-BF9C-E7FEA9DC7BED}" srcOrd="1" destOrd="0" presId="urn:microsoft.com/office/officeart/2005/8/layout/hierarchy3"/>
    <dgm:cxn modelId="{38DF07F7-5A0D-43B3-B432-927F2D3BCA5B}" type="presParOf" srcId="{4CEF4B6C-F08A-43F7-BF9C-E7FEA9DC7BED}" destId="{0ECAECEF-A39C-4AB0-81BA-85D340813B02}" srcOrd="0" destOrd="0" presId="urn:microsoft.com/office/officeart/2005/8/layout/hierarchy3"/>
    <dgm:cxn modelId="{8ED7E959-23A0-4631-BE5F-054D774A1A43}" type="presParOf" srcId="{0ECAECEF-A39C-4AB0-81BA-85D340813B02}" destId="{40F402E2-086E-45AD-8FD6-21843D8F18F2}" srcOrd="0" destOrd="0" presId="urn:microsoft.com/office/officeart/2005/8/layout/hierarchy3"/>
    <dgm:cxn modelId="{57970F63-3227-40E0-9B59-77B1500D4DCA}" type="presParOf" srcId="{0ECAECEF-A39C-4AB0-81BA-85D340813B02}" destId="{2AFBB19A-18A5-414D-8523-30D8B5636127}" srcOrd="1" destOrd="0" presId="urn:microsoft.com/office/officeart/2005/8/layout/hierarchy3"/>
    <dgm:cxn modelId="{6BD40D2D-7F56-41F1-B9CF-718687E40C35}" type="presParOf" srcId="{4CEF4B6C-F08A-43F7-BF9C-E7FEA9DC7BED}" destId="{B32EF6E5-7E29-452F-8CB9-0F672ED4AAD5}" srcOrd="1" destOrd="0" presId="urn:microsoft.com/office/officeart/2005/8/layout/hierarchy3"/>
    <dgm:cxn modelId="{AFB6A1A3-C413-4604-A337-596191FF9017}" type="presParOf" srcId="{B32EF6E5-7E29-452F-8CB9-0F672ED4AAD5}" destId="{170D73AB-751B-4BC1-BC74-66C7669E1648}" srcOrd="0" destOrd="0" presId="urn:microsoft.com/office/officeart/2005/8/layout/hierarchy3"/>
    <dgm:cxn modelId="{B71E85EC-9913-4D06-B0A5-A3BFB1C5BB81}" type="presParOf" srcId="{B32EF6E5-7E29-452F-8CB9-0F672ED4AAD5}" destId="{A623F368-92E6-4190-9091-003172AC8E5B}" srcOrd="1" destOrd="0" presId="urn:microsoft.com/office/officeart/2005/8/layout/hierarchy3"/>
    <dgm:cxn modelId="{C2CC89DF-7C58-4238-8735-8440427B2452}" type="presParOf" srcId="{B32EF6E5-7E29-452F-8CB9-0F672ED4AAD5}" destId="{94E22347-89C9-46E7-9A24-1298519E1149}" srcOrd="2" destOrd="0" presId="urn:microsoft.com/office/officeart/2005/8/layout/hierarchy3"/>
    <dgm:cxn modelId="{2E9B35C5-7516-4FA5-B912-606D2C0EED51}" type="presParOf" srcId="{B32EF6E5-7E29-452F-8CB9-0F672ED4AAD5}" destId="{567B77D4-0022-40FF-8F4F-44045202CB6B}" srcOrd="3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2024/7/7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3350"/>
            <a:ext cx="8610600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0">
              <a:lnSpc>
                <a:spcPct val="140000"/>
              </a:lnSpc>
              <a:buNone/>
            </a:pPr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关于见证</a:t>
            </a:r>
            <a:endParaRPr lang="en-US" altLang="zh-CN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endParaRPr lang="en-US" altLang="zh-CN" sz="7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见证是以色列人宗教和社会生活中特别重要的部分，有耶和华神为他们所定下的原则。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、见证是耶和华神在“十诫”提出的要求，为第九诫。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、神向以色列人要求，在审判的事上，必须有两三个见证人。见证只能由第三者作出，而不是自证。（太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26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62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，可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60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，路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dirty="0" smtClean="0">
                <a:latin typeface="KaiTi" pitchFamily="49" charset="-122"/>
                <a:ea typeface="KaiTi" pitchFamily="49" charset="-122"/>
              </a:rPr>
              <a:t>9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3400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3400" dirty="0" smtClean="0">
                <a:latin typeface="KaiTi" pitchFamily="49" charset="-122"/>
                <a:ea typeface="KaiTi" pitchFamily="49" charset="-122"/>
              </a:rPr>
              <a:t>、所作的见证必须是真实的。</a:t>
            </a:r>
            <a:endParaRPr lang="en-US" altLang="zh-CN" sz="34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endParaRPr lang="en-US" altLang="zh-CN" sz="15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20:16</a:t>
            </a: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、申</a:t>
            </a:r>
            <a:r>
              <a:rPr lang="en-US" altLang="zh-CN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20 </a:t>
            </a: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不可作假见证陷害人。</a:t>
            </a:r>
            <a:endParaRPr lang="en-US" altLang="zh-CN" sz="27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申</a:t>
            </a:r>
            <a:r>
              <a:rPr lang="en-US" altLang="zh-CN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17:6-7 </a:t>
            </a: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要凭两三个人的口作见证，将那当死的人治死；不可凭一个人的口作见证将他治死。见证人要先下手，然后众民也下手将他治死。这样，就把那恶从你们中间除掉。</a:t>
            </a:r>
          </a:p>
          <a:p>
            <a:pPr marL="0">
              <a:lnSpc>
                <a:spcPct val="140000"/>
              </a:lnSpc>
              <a:buNone/>
            </a:pP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申</a:t>
            </a:r>
            <a:r>
              <a:rPr lang="en-US" altLang="zh-CN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19:15 </a:t>
            </a:r>
            <a:r>
              <a:rPr lang="zh-CN" altLang="en-US" sz="2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人无论犯什么罪，作什么恶，不可凭一个人的口作见证，总要凭两三个人的口作见证才可定案。</a:t>
            </a:r>
          </a:p>
          <a:p>
            <a:pPr marL="0">
              <a:lnSpc>
                <a:spcPct val="140000"/>
              </a:lnSpc>
              <a:buNone/>
            </a:pPr>
            <a:endParaRPr lang="en-US" altLang="zh-CN" sz="27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“见证”，在圣经中有一个奇妙的转化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】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3350"/>
            <a:ext cx="8305800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0">
              <a:lnSpc>
                <a:spcPct val="140000"/>
              </a:lnSpc>
              <a:buNone/>
            </a:pPr>
            <a:r>
              <a:rPr lang="zh-CN" altLang="en-US" sz="4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  <a:cs typeface="Arial Unicode MS" pitchFamily="34" charset="-128"/>
              </a:rPr>
              <a:t>施洗约翰的见证</a:t>
            </a:r>
            <a:endParaRPr lang="en-US" altLang="zh-CN" sz="4400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  <a:cs typeface="Arial Unicode MS" pitchFamily="34" charset="-128"/>
            </a:endParaRPr>
          </a:p>
          <a:p>
            <a:pPr marL="0">
              <a:lnSpc>
                <a:spcPct val="140000"/>
              </a:lnSpc>
              <a:buNone/>
            </a:pPr>
            <a:endParaRPr lang="en-US" altLang="zh-CN" sz="7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围绕着第五章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17-30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节主耶稣宣告“父”与“子”的话，接下来，主耶稣必须要为祂这些惊世骇俗的话语，提出证明。于是，主耶稣首先提到犹太人相当熟悉的施洗约翰的见证。</a:t>
            </a:r>
          </a:p>
          <a:p>
            <a:pPr marL="0">
              <a:lnSpc>
                <a:spcPct val="140000"/>
              </a:lnSpc>
              <a:buNone/>
            </a:pP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“见证”一词在新约中，“动词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+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名词”总共出现了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105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次，其中，使徒约翰使用为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70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次。</a:t>
            </a:r>
            <a:r>
              <a:rPr lang="en-US" altLang="zh-CN" sz="32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0">
              <a:lnSpc>
                <a:spcPct val="140000"/>
              </a:lnSpc>
              <a:buNone/>
            </a:pPr>
            <a:endParaRPr lang="en-US" altLang="zh-CN" sz="700" dirty="0" smtClean="0"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1:7-8  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这人（施洗约翰）来，为要作见证，就是为光作见证，叫众人因他可以信。他不是那光，乃是要为光作见证。</a:t>
            </a:r>
          </a:p>
          <a:p>
            <a:pPr marL="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1:15  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约翰为他（耶稣）作见证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。约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1:19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约翰所作的见证记在下面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。约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1:32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约翰又作见证说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</a:t>
            </a:r>
          </a:p>
          <a:p>
            <a:pPr marL="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3:11-12  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我实实在在地告诉你：我们所说的，是我们知道的；我们所见证的，是我们见过的；你们却不领受我们的见证。他（施洗约翰）将所见所闻的见证出来，只是没有人领受他的见证。</a:t>
            </a:r>
            <a:endParaRPr lang="en-US" altLang="zh-CN" sz="32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0">
              <a:lnSpc>
                <a:spcPct val="140000"/>
              </a:lnSpc>
              <a:buNone/>
            </a:pPr>
            <a:endParaRPr lang="en-US" altLang="zh-CN" sz="9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另参：约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25】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09550"/>
            <a:ext cx="8382000" cy="4724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五章耶稣讲论的第一部分</a:t>
            </a:r>
            <a:r>
              <a:rPr lang="zh-CN" alt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</a:t>
            </a:r>
            <a:r>
              <a:rPr lang="en-US" altLang="zh-CN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19-30</a:t>
            </a:r>
            <a:r>
              <a:rPr lang="zh-CN" alt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节）</a:t>
            </a:r>
            <a:r>
              <a:rPr lang="zh-CN" altLang="en-US" sz="3100" dirty="0" smtClean="0">
                <a:latin typeface="KaiTi" pitchFamily="49" charset="-122"/>
                <a:ea typeface="KaiTi" pitchFamily="49" charset="-122"/>
              </a:rPr>
              <a:t>：</a:t>
            </a:r>
            <a:endParaRPr lang="en-US" altLang="zh-CN" sz="3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1300" dirty="0" smtClean="0">
                <a:latin typeface="KaiTi" pitchFamily="49" charset="-122"/>
                <a:ea typeface="KaiTi" pitchFamily="49" charset="-122"/>
              </a:rPr>
              <a:t/>
            </a:r>
            <a:br>
              <a:rPr lang="en-US" altLang="zh-CN" sz="1300" dirty="0" smtClean="0">
                <a:latin typeface="KaiTi" pitchFamily="49" charset="-122"/>
                <a:ea typeface="KaiTi" pitchFamily="49" charset="-122"/>
              </a:rPr>
            </a:b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耶稣以</a:t>
            </a:r>
            <a:r>
              <a:rPr lang="zh-CN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自我启示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开始祂面向公众的宣讲</a:t>
            </a:r>
            <a:endParaRPr lang="en-US" altLang="zh-CN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核心内容：</a:t>
            </a:r>
            <a:r>
              <a:rPr lang="zh-CN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耶稣是子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 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对应：耶和华向摩西启示祂的名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耶稣的所是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：子，在行事、权柄、能力、尊荣上，与父同等。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耶稣的所为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：神子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人子。焦点讲论“生命”与“审判”。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   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此外，主耶稣有一个重要的使命认定：做那“差我来者”的工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领受：认识主的心意与主的爱，认识我们所信的主祂是谁。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背景知识：关于犹太文化里“子”的观念。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2400" y="1962150"/>
            <a:ext cx="60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zh-CN" alt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3350"/>
            <a:ext cx="8382000" cy="4381500"/>
          </a:xfrm>
        </p:spPr>
        <p:txBody>
          <a:bodyPr/>
          <a:lstStyle/>
          <a:p>
            <a:pPr>
              <a:buNone/>
            </a:pPr>
            <a:endParaRPr lang="en-US" altLang="zh-CN" sz="1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1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耶和华神的启示与主耶稣的启示的一致性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04800" y="1504950"/>
          <a:ext cx="7924800" cy="287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4324350"/>
            <a:ext cx="822960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因为父怎样在自己有生命，就赐给他儿子也照样在自己有生命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”。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毕士大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0" y="209550"/>
            <a:ext cx="5664200" cy="4407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61950"/>
            <a:ext cx="86868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毕士大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38150"/>
            <a:ext cx="88392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毕士大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1950"/>
            <a:ext cx="4881600" cy="2743200"/>
          </a:xfrm>
          <a:prstGeom prst="rect">
            <a:avLst/>
          </a:prstGeom>
        </p:spPr>
      </p:pic>
      <p:pic>
        <p:nvPicPr>
          <p:cNvPr id="4" name="Content Placeholder 3" descr="毕士大2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648200" y="1657350"/>
            <a:ext cx="4419600" cy="32428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61950"/>
            <a:ext cx="8686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这事</a:t>
            </a:r>
            <a:endParaRPr lang="zh-CN" altLang="en-US" dirty="0"/>
          </a:p>
        </p:txBody>
      </p:sp>
      <p:pic>
        <p:nvPicPr>
          <p:cNvPr id="4" name="Picture 3" descr="毕士大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438150"/>
            <a:ext cx="8815939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978"/>
            <a:ext cx="7772400" cy="122277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第五章主耶稣讲论的结构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2800" dirty="0" smtClean="0"/>
              <a:t>（约</a:t>
            </a:r>
            <a:r>
              <a:rPr lang="en-US" altLang="zh-CN" sz="2800" dirty="0" smtClean="0"/>
              <a:t>5:17-47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04950"/>
            <a:ext cx="7772400" cy="3352800"/>
          </a:xfrm>
        </p:spPr>
        <p:txBody>
          <a:bodyPr>
            <a:normAutofit fontScale="6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第一部分：宣告祂是神子（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5:17-30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、祂的所是（</a:t>
            </a:r>
            <a:r>
              <a:rPr lang="en-US" altLang="zh-CN" dirty="0" smtClean="0"/>
              <a:t>5:17-23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24</a:t>
            </a:r>
            <a:r>
              <a:rPr lang="zh-CN" altLang="en-US" dirty="0" smtClean="0"/>
              <a:t>节是结论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、祂的所为（</a:t>
            </a:r>
            <a:r>
              <a:rPr lang="en-US" altLang="zh-CN" dirty="0" smtClean="0"/>
              <a:t>5:25-29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30</a:t>
            </a:r>
            <a:r>
              <a:rPr lang="zh-CN" altLang="en-US" dirty="0" smtClean="0"/>
              <a:t>节是结论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第二部分：对祂的宣告提出见证（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5:31-47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、施洗约翰的见证（</a:t>
            </a:r>
            <a:r>
              <a:rPr lang="en-US" altLang="zh-CN" dirty="0" smtClean="0"/>
              <a:t>5:31-35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、神的见证（</a:t>
            </a:r>
            <a:r>
              <a:rPr lang="en-US" altLang="zh-CN" dirty="0" smtClean="0"/>
              <a:t>5:36-47</a:t>
            </a:r>
            <a:r>
              <a:rPr lang="zh-CN" altLang="en-US" dirty="0" smtClean="0"/>
              <a:t>）：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/>
              <a:t>我所做的事为证（</a:t>
            </a:r>
            <a:r>
              <a:rPr lang="en-US" altLang="zh-CN" dirty="0" smtClean="0"/>
              <a:t>5:36</a:t>
            </a:r>
            <a:r>
              <a:rPr lang="zh-CN" altLang="en-US" dirty="0" smtClean="0"/>
              <a:t>）；父神为见证（</a:t>
            </a:r>
            <a:r>
              <a:rPr lang="en-US" altLang="zh-CN" dirty="0" smtClean="0"/>
              <a:t>5:37-38</a:t>
            </a:r>
            <a:r>
              <a:rPr lang="zh-CN" altLang="en-US" dirty="0" smtClean="0"/>
              <a:t>）；圣经为见证（</a:t>
            </a:r>
            <a:r>
              <a:rPr lang="en-US" altLang="zh-CN" dirty="0" smtClean="0"/>
              <a:t>5:39-47</a:t>
            </a:r>
            <a:r>
              <a:rPr lang="zh-CN" altLang="en-US" dirty="0" smtClean="0"/>
              <a:t>）。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dirty="0" smtClean="0"/>
              <a:t>  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耶稣公开宣讲 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（第二部分：约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31-47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）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85850"/>
            <a:ext cx="8610600" cy="37719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之一：约</a:t>
            </a:r>
            <a:r>
              <a:rPr lang="en-US" altLang="zh-CN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5</a:t>
            </a: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：</a:t>
            </a:r>
            <a:r>
              <a:rPr lang="en-US" altLang="zh-CN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31-35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我若为自己作见证、我的见证就不真。另有一位给我作见证．我也知道他给我作的见证是真的。你们曾差人到约翰那里、他为真理作过见证。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其实，我所受的见证、不是从人来的．然而我说这些话、为要叫你们得救。约翰是点着的明灯．你们情愿暂时喜欢他的光。</a:t>
            </a:r>
            <a:endParaRPr lang="zh-CN" altLang="en-US" sz="18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9895</TotalTime>
  <Words>982</Words>
  <Application>Microsoft Office PowerPoint</Application>
  <PresentationFormat>On-screen Show (16:9)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约翰福音 第五章</vt:lpstr>
      <vt:lpstr>Slide 2</vt:lpstr>
      <vt:lpstr>Slide 3</vt:lpstr>
      <vt:lpstr>Slide 4</vt:lpstr>
      <vt:lpstr>Slide 5</vt:lpstr>
      <vt:lpstr>Slide 6</vt:lpstr>
      <vt:lpstr>Slide 7</vt:lpstr>
      <vt:lpstr>约翰福音 第五章主耶稣讲论的结构 （约5:17-47）</vt:lpstr>
      <vt:lpstr>  耶稣公开宣讲 （第二部分：约5：31-47）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68</cp:revision>
  <dcterms:created xsi:type="dcterms:W3CDTF">2024-04-22T03:56:59Z</dcterms:created>
  <dcterms:modified xsi:type="dcterms:W3CDTF">2024-07-07T22:39:19Z</dcterms:modified>
</cp:coreProperties>
</file>