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9" r:id="rId3"/>
    <p:sldId id="257" r:id="rId4"/>
    <p:sldId id="258" r:id="rId5"/>
    <p:sldId id="260" r:id="rId6"/>
    <p:sldId id="261" r:id="rId7"/>
    <p:sldId id="263" r:id="rId8"/>
    <p:sldId id="262" r:id="rId9"/>
    <p:sldId id="264" r:id="rId10"/>
    <p:sldId id="265" r:id="rId11"/>
    <p:sldId id="266" r:id="rId12"/>
  </p:sldIdLst>
  <p:sldSz cx="9144000" cy="5143500" type="screen16x9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0" d="100"/>
          <a:sy n="120" d="100"/>
        </p:scale>
        <p:origin x="298" y="7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1" y="246889"/>
            <a:ext cx="8532055" cy="4647614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7" y="325622"/>
            <a:ext cx="8306809" cy="233172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365155"/>
            <a:ext cx="7772400" cy="13716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2763774"/>
            <a:ext cx="7772400" cy="6858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altLang="zh-CN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33725F2-A19E-4FE9-A9B3-1F192C761ED7}" type="datetimeFigureOut">
              <a:rPr lang="zh-CN" altLang="en-US" smtClean="0"/>
              <a:t>2024/7/5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2EA4B65-ED21-4EBF-9089-443F26FCEF3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3737610"/>
            <a:ext cx="8183880" cy="788670"/>
          </a:xfrm>
        </p:spPr>
        <p:txBody>
          <a:bodyPr/>
          <a:lstStyle>
            <a:extLst/>
          </a:lstStyle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397764"/>
            <a:ext cx="8183880" cy="3140964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33725F2-A19E-4FE9-A9B3-1F192C761ED7}" type="datetimeFigureOut">
              <a:rPr lang="zh-CN" altLang="en-US" smtClean="0"/>
              <a:t>2024/7/5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2EA4B65-ED21-4EBF-9089-443F26FCEF3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00054"/>
            <a:ext cx="1981200" cy="3943349"/>
          </a:xfrm>
        </p:spPr>
        <p:txBody>
          <a:bodyPr vert="eaVert"/>
          <a:lstStyle>
            <a:extLst/>
          </a:lstStyle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400052"/>
            <a:ext cx="5943600" cy="394335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33725F2-A19E-4FE9-A9B3-1F192C761ED7}" type="datetimeFigureOut">
              <a:rPr lang="zh-CN" altLang="en-US" smtClean="0"/>
              <a:t>2024/7/5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2EA4B65-ED21-4EBF-9089-443F26FCEF3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3737610"/>
            <a:ext cx="8183880" cy="788670"/>
          </a:xfrm>
        </p:spPr>
        <p:txBody>
          <a:bodyPr/>
          <a:lstStyle>
            <a:extLst/>
          </a:lstStyle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397764"/>
            <a:ext cx="8183880" cy="3140964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33725F2-A19E-4FE9-A9B3-1F192C761ED7}" type="datetimeFigureOut">
              <a:rPr lang="zh-CN" altLang="en-US" smtClean="0"/>
              <a:t>2024/7/5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2EA4B65-ED21-4EBF-9089-443F26FCEF3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1" y="246889"/>
            <a:ext cx="8532055" cy="4647614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7" y="325622"/>
            <a:ext cx="8306809" cy="3255997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3696462"/>
            <a:ext cx="8183880" cy="507492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4218363"/>
            <a:ext cx="8183880" cy="315468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altLang="zh-C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33725F2-A19E-4FE9-A9B3-1F192C761ED7}" type="datetimeFigureOut">
              <a:rPr lang="zh-CN" altLang="en-US" smtClean="0"/>
              <a:t>2024/7/5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2EA4B65-ED21-4EBF-9089-443F26FCEF3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397764"/>
            <a:ext cx="3931920" cy="329184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397764"/>
            <a:ext cx="3931920" cy="329184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33725F2-A19E-4FE9-A9B3-1F192C761ED7}" type="datetimeFigureOut">
              <a:rPr lang="zh-CN" altLang="en-US" smtClean="0"/>
              <a:t>2024/7/5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2EA4B65-ED21-4EBF-9089-443F26FCEF3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3737610"/>
            <a:ext cx="8183880" cy="78867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434578"/>
            <a:ext cx="3931920" cy="59412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altLang="zh-CN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434578"/>
            <a:ext cx="3931920" cy="59412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altLang="zh-CN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085850"/>
            <a:ext cx="3931920" cy="261747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085850"/>
            <a:ext cx="3931920" cy="261747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33725F2-A19E-4FE9-A9B3-1F192C761ED7}" type="datetimeFigureOut">
              <a:rPr lang="zh-CN" altLang="en-US" smtClean="0"/>
              <a:t>2024/7/5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2EA4B65-ED21-4EBF-9089-443F26FCEF3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33725F2-A19E-4FE9-A9B3-1F192C761ED7}" type="datetimeFigureOut">
              <a:rPr lang="zh-CN" altLang="en-US" smtClean="0"/>
              <a:t>2024/7/5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2EA4B65-ED21-4EBF-9089-443F26FCEF3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1" y="246889"/>
            <a:ext cx="8532055" cy="4647614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33725F2-A19E-4FE9-A9B3-1F192C761ED7}" type="datetimeFigureOut">
              <a:rPr lang="zh-CN" altLang="en-US" smtClean="0"/>
              <a:t>2024/7/5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2EA4B65-ED21-4EBF-9089-443F26FCEF3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400050"/>
            <a:ext cx="2971800" cy="6858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085852"/>
            <a:ext cx="2971800" cy="3154584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3" y="697608"/>
            <a:ext cx="4626159" cy="35433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33725F2-A19E-4FE9-A9B3-1F192C761ED7}" type="datetimeFigureOut">
              <a:rPr lang="zh-CN" altLang="en-US" smtClean="0"/>
              <a:t>2024/7/5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2EA4B65-ED21-4EBF-9089-443F26FCEF3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1" y="246889"/>
            <a:ext cx="8532055" cy="4647614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1" y="325622"/>
            <a:ext cx="2324605" cy="325755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759042"/>
            <a:ext cx="8229600" cy="78867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400050"/>
            <a:ext cx="2240280" cy="315861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33725F2-A19E-4FE9-A9B3-1F192C761ED7}" type="datetimeFigureOut">
              <a:rPr lang="zh-CN" altLang="en-US" smtClean="0"/>
              <a:t>2024/7/5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2EA4B65-ED21-4EBF-9089-443F26FCEF30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326826"/>
            <a:ext cx="5925312" cy="325755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altLang="zh-CN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1" y="246889"/>
            <a:ext cx="8532055" cy="4647614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7" y="325622"/>
            <a:ext cx="8306809" cy="41148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3739193"/>
            <a:ext cx="8183880" cy="78867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397764"/>
            <a:ext cx="8183880" cy="3140964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altLang="zh-CN" smtClean="0"/>
              <a:t>Click to edit Master text styles</a:t>
            </a:r>
          </a:p>
          <a:p>
            <a:pPr lvl="1" eaLnBrk="1" latinLnBrk="0" hangingPunct="1"/>
            <a:r>
              <a:rPr kumimoji="0" lang="en-US" altLang="zh-CN" smtClean="0"/>
              <a:t>Second level</a:t>
            </a:r>
          </a:p>
          <a:p>
            <a:pPr lvl="2" eaLnBrk="1" latinLnBrk="0" hangingPunct="1"/>
            <a:r>
              <a:rPr kumimoji="0" lang="en-US" altLang="zh-CN" smtClean="0"/>
              <a:t>Third level</a:t>
            </a:r>
          </a:p>
          <a:p>
            <a:pPr lvl="3" eaLnBrk="1" latinLnBrk="0" hangingPunct="1"/>
            <a:r>
              <a:rPr kumimoji="0" lang="en-US" altLang="zh-CN" smtClean="0"/>
              <a:t>Fourth level</a:t>
            </a:r>
          </a:p>
          <a:p>
            <a:pPr lvl="4" eaLnBrk="1" latinLnBrk="0" hangingPunct="1"/>
            <a:r>
              <a:rPr kumimoji="0" lang="en-US" altLang="zh-CN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4583907"/>
            <a:ext cx="2286000" cy="273844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633725F2-A19E-4FE9-A9B3-1F192C761ED7}" type="datetimeFigureOut">
              <a:rPr lang="zh-CN" altLang="en-US" smtClean="0"/>
              <a:t>2024/7/5</a:t>
            </a:fld>
            <a:endParaRPr lang="zh-CN" alt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4583907"/>
            <a:ext cx="2286000" cy="273844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4583907"/>
            <a:ext cx="457200" cy="273844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A2EA4B65-ED21-4EBF-9089-443F26FCEF3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sz="6600" dirty="0" smtClean="0">
                <a:solidFill>
                  <a:srgbClr val="0070C0"/>
                </a:solidFill>
              </a:rPr>
              <a:t>出埃及记 </a:t>
            </a:r>
            <a:r>
              <a:rPr lang="zh-CN" altLang="en-US" b="0" dirty="0" smtClean="0">
                <a:solidFill>
                  <a:srgbClr val="0070C0"/>
                </a:solidFill>
              </a:rPr>
              <a:t>第</a:t>
            </a:r>
            <a:r>
              <a:rPr lang="en-US" altLang="zh-CN" b="0" dirty="0" smtClean="0">
                <a:solidFill>
                  <a:srgbClr val="0070C0"/>
                </a:solidFill>
              </a:rPr>
              <a:t>8-9</a:t>
            </a:r>
            <a:r>
              <a:rPr lang="zh-CN" altLang="en-US" b="0" dirty="0" smtClean="0">
                <a:solidFill>
                  <a:srgbClr val="0070C0"/>
                </a:solidFill>
              </a:rPr>
              <a:t>章</a:t>
            </a:r>
            <a:endParaRPr lang="zh-CN" altLang="en-US" b="0" dirty="0">
              <a:solidFill>
                <a:srgbClr val="0070C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257550"/>
            <a:ext cx="7772400" cy="685800"/>
          </a:xfrm>
        </p:spPr>
        <p:txBody>
          <a:bodyPr/>
          <a:lstStyle/>
          <a:p>
            <a:r>
              <a:rPr lang="en-US" altLang="zh-CN" dirty="0" smtClean="0"/>
              <a:t>2024</a:t>
            </a:r>
            <a:r>
              <a:rPr lang="zh-CN" altLang="en-US" dirty="0" smtClean="0"/>
              <a:t>年</a:t>
            </a:r>
            <a:r>
              <a:rPr lang="en-US" altLang="zh-CN" dirty="0" smtClean="0"/>
              <a:t>7</a:t>
            </a:r>
            <a:r>
              <a:rPr lang="zh-CN" altLang="en-US" dirty="0" smtClean="0"/>
              <a:t>月</a:t>
            </a:r>
            <a:endParaRPr lang="zh-CN" alt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397764"/>
            <a:ext cx="8183880" cy="4307586"/>
          </a:xfrm>
        </p:spPr>
        <p:txBody>
          <a:bodyPr>
            <a:normAutofit/>
          </a:bodyPr>
          <a:lstStyle/>
          <a:p>
            <a:pPr>
              <a:lnSpc>
                <a:spcPct val="125000"/>
              </a:lnSpc>
            </a:pPr>
            <a:r>
              <a:rPr lang="zh-CN" altLang="en-US" dirty="0" smtClean="0"/>
              <a:t>三，神</a:t>
            </a:r>
            <a:r>
              <a:rPr lang="zh-CN" altLang="en-US" dirty="0"/>
              <a:t>迹的果</a:t>
            </a:r>
            <a:r>
              <a:rPr lang="zh-CN" altLang="en-US" dirty="0" smtClean="0"/>
              <a:t>效</a:t>
            </a:r>
            <a:endParaRPr lang="en-US" altLang="zh-CN" dirty="0" smtClean="0"/>
          </a:p>
          <a:p>
            <a:pPr lvl="1">
              <a:lnSpc>
                <a:spcPct val="125000"/>
              </a:lnSpc>
            </a:pPr>
            <a:r>
              <a:rPr lang="zh-CN" altLang="en-US" dirty="0"/>
              <a:t>法</a:t>
            </a:r>
            <a:r>
              <a:rPr lang="zh-CN" altLang="en-US" dirty="0" smtClean="0"/>
              <a:t>老的口</a:t>
            </a:r>
            <a:endParaRPr lang="en-US" altLang="zh-CN" dirty="0" smtClean="0"/>
          </a:p>
          <a:p>
            <a:pPr lvl="1">
              <a:lnSpc>
                <a:spcPct val="125000"/>
              </a:lnSpc>
            </a:pPr>
            <a:r>
              <a:rPr lang="zh-CN" altLang="en-US" dirty="0" smtClean="0"/>
              <a:t>法老的心</a:t>
            </a:r>
            <a:endParaRPr lang="en-US" altLang="zh-CN" dirty="0" smtClean="0"/>
          </a:p>
          <a:p>
            <a:pPr lvl="1">
              <a:lnSpc>
                <a:spcPct val="125000"/>
              </a:lnSpc>
            </a:pPr>
            <a:r>
              <a:rPr lang="zh-CN" altLang="en-US" dirty="0"/>
              <a:t>摩</a:t>
            </a:r>
            <a:r>
              <a:rPr lang="zh-CN" altLang="en-US" dirty="0" smtClean="0"/>
              <a:t>西的信心</a:t>
            </a:r>
            <a:endParaRPr lang="en-US" altLang="zh-CN" dirty="0" smtClean="0"/>
          </a:p>
          <a:p>
            <a:pPr>
              <a:lnSpc>
                <a:spcPct val="125000"/>
              </a:lnSpc>
            </a:pPr>
            <a:r>
              <a:rPr lang="zh-CN" altLang="en-US" dirty="0"/>
              <a:t>四</a:t>
            </a:r>
            <a:r>
              <a:rPr lang="zh-CN" altLang="en-US" dirty="0" smtClean="0"/>
              <a:t>，耶</a:t>
            </a:r>
            <a:r>
              <a:rPr lang="zh-CN" altLang="en-US" dirty="0"/>
              <a:t>和华的旨意带着‘警告</a:t>
            </a:r>
            <a:r>
              <a:rPr lang="zh-CN" altLang="en-US" dirty="0" smtClean="0"/>
              <a:t>’</a:t>
            </a:r>
            <a:r>
              <a:rPr lang="en-US" altLang="zh-CN" dirty="0" smtClean="0"/>
              <a:t>(</a:t>
            </a:r>
            <a:r>
              <a:rPr lang="zh-CN" altLang="en-US" dirty="0" smtClean="0"/>
              <a:t>四次）</a:t>
            </a:r>
            <a:endParaRPr lang="en-US" altLang="zh-CN" dirty="0" smtClean="0"/>
          </a:p>
          <a:p>
            <a:pPr lvl="2">
              <a:lnSpc>
                <a:spcPct val="125000"/>
              </a:lnSpc>
            </a:pPr>
            <a:r>
              <a:rPr lang="zh-CN" altLang="en-US" dirty="0" smtClean="0"/>
              <a:t>“容</a:t>
            </a:r>
            <a:r>
              <a:rPr lang="zh-CN" altLang="en-US" dirty="0"/>
              <a:t>我的百姓去， 好事奉我。 你若不肯</a:t>
            </a:r>
            <a:r>
              <a:rPr lang="en-US" altLang="zh-CN" dirty="0"/>
              <a:t>……</a:t>
            </a:r>
            <a:r>
              <a:rPr lang="zh-CN" altLang="en-US" dirty="0"/>
              <a:t>我必使或者我就叫或者耶和华的手加在</a:t>
            </a:r>
            <a:r>
              <a:rPr lang="en-US" altLang="zh-CN" dirty="0" smtClean="0"/>
              <a:t>……”</a:t>
            </a:r>
          </a:p>
        </p:txBody>
      </p:sp>
    </p:spTree>
    <p:extLst>
      <p:ext uri="{BB962C8B-B14F-4D97-AF65-F5344CB8AC3E}">
        <p14:creationId xmlns:p14="http://schemas.microsoft.com/office/powerpoint/2010/main" val="34360122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25000"/>
              </a:lnSpc>
            </a:pPr>
            <a:r>
              <a:rPr lang="zh-CN" altLang="en-US" dirty="0"/>
              <a:t>五</a:t>
            </a:r>
            <a:r>
              <a:rPr lang="zh-CN" altLang="en-US" dirty="0" smtClean="0"/>
              <a:t>，是</a:t>
            </a:r>
            <a:r>
              <a:rPr lang="zh-CN" altLang="en-US" dirty="0"/>
              <a:t>耶和华的旨意加上“出路</a:t>
            </a:r>
            <a:r>
              <a:rPr lang="zh-CN" altLang="en-US" dirty="0" smtClean="0"/>
              <a:t>”（一次）</a:t>
            </a:r>
            <a:endParaRPr lang="zh-CN" altLang="en-US" dirty="0"/>
          </a:p>
          <a:p>
            <a:pPr lvl="1">
              <a:lnSpc>
                <a:spcPct val="125000"/>
              </a:lnSpc>
            </a:pPr>
            <a:r>
              <a:rPr lang="zh-CN" altLang="en-US" dirty="0"/>
              <a:t>“容我的百姓去， 好事奉我，</a:t>
            </a:r>
            <a:r>
              <a:rPr lang="en-US" altLang="zh-CN" dirty="0"/>
              <a:t>……</a:t>
            </a:r>
            <a:r>
              <a:rPr lang="zh-CN" altLang="en-US" dirty="0"/>
              <a:t>现在你要打发人</a:t>
            </a:r>
          </a:p>
          <a:p>
            <a:pPr>
              <a:lnSpc>
                <a:spcPct val="125000"/>
              </a:lnSpc>
            </a:pPr>
            <a:r>
              <a:rPr lang="zh-CN" altLang="en-US" dirty="0" smtClean="0"/>
              <a:t>六</a:t>
            </a:r>
            <a:r>
              <a:rPr lang="zh-CN" altLang="en-US" dirty="0"/>
              <a:t>， </a:t>
            </a:r>
            <a:r>
              <a:rPr lang="zh-CN" altLang="en-US" dirty="0" smtClean="0"/>
              <a:t>没</a:t>
            </a:r>
            <a:r>
              <a:rPr lang="zh-CN" altLang="en-US" dirty="0"/>
              <a:t>有事先警告法</a:t>
            </a:r>
            <a:r>
              <a:rPr lang="zh-CN" altLang="en-US" dirty="0" smtClean="0"/>
              <a:t>老（三次）</a:t>
            </a:r>
            <a:endParaRPr lang="en-US" altLang="zh-CN" dirty="0" smtClean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6339754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397764"/>
            <a:ext cx="8183880" cy="4383786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47500" lnSpcReduction="20000"/>
          </a:bodyPr>
          <a:lstStyle/>
          <a:p>
            <a:pPr marL="0" indent="0">
              <a:lnSpc>
                <a:spcPct val="140000"/>
              </a:lnSpc>
              <a:buNone/>
            </a:pPr>
            <a:r>
              <a:rPr lang="zh-CN" altLang="en-US" sz="34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经文：出</a:t>
            </a:r>
            <a:r>
              <a:rPr lang="en-US" altLang="zh-CN" sz="34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</a:t>
            </a:r>
            <a:r>
              <a:rPr lang="zh-CN" altLang="en-US" sz="34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：</a:t>
            </a:r>
            <a:r>
              <a:rPr lang="en-US" altLang="zh-CN" sz="34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1-15</a:t>
            </a:r>
            <a:r>
              <a:rPr lang="zh-CN" altLang="en-US" sz="34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（第二灾，蛙灾）</a:t>
            </a:r>
            <a:endParaRPr lang="en-US" altLang="zh-CN" sz="3400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lnSpc>
                <a:spcPct val="140000"/>
              </a:lnSpc>
              <a:buNone/>
            </a:pPr>
            <a:endParaRPr lang="en-US" altLang="zh-CN" sz="800" dirty="0" smtClean="0"/>
          </a:p>
          <a:p>
            <a:pPr marL="0" indent="0">
              <a:lnSpc>
                <a:spcPct val="140000"/>
              </a:lnSpc>
              <a:buNone/>
            </a:pPr>
            <a:r>
              <a:rPr lang="zh-CN" altLang="en-US" sz="2900" dirty="0" smtClean="0">
                <a:solidFill>
                  <a:srgbClr val="0070C0"/>
                </a:solidFill>
              </a:rPr>
              <a:t>    耶和华吩咐摩西说、你进去见法老、对他说、耶和华这样说、容我的百姓去、好事奉我。你若不肯容他们去、我必使青蛙糟蹋你的四境。河里要滋生青蛙、这青蛙要上来进你的宫殿、和你的卧房、上你的床榻、进你臣仆的房屋、上你百姓的身上、进你的炉灶、和你的抟面盆．又要上你和你百姓并你众臣仆的身上。</a:t>
            </a:r>
            <a:endParaRPr lang="en-US" altLang="zh-CN" sz="2900" dirty="0" smtClean="0">
              <a:solidFill>
                <a:srgbClr val="0070C0"/>
              </a:solidFill>
            </a:endParaRPr>
          </a:p>
          <a:p>
            <a:pPr marL="0" indent="0">
              <a:lnSpc>
                <a:spcPct val="140000"/>
              </a:lnSpc>
              <a:buNone/>
            </a:pPr>
            <a:r>
              <a:rPr lang="zh-CN" altLang="en-US" sz="2900" dirty="0" smtClean="0">
                <a:solidFill>
                  <a:srgbClr val="0070C0"/>
                </a:solidFill>
              </a:rPr>
              <a:t>    耶和华晓谕摩西说、你对亚伦说、把你的杖伸在江、河、池以上、使青蛙到埃及地上来。亚伦便伸杖在埃及的诸水以上、青蛙就上来遮满了埃及地．行法术的也用他们的邪术照样而行、叫青蛙上了埃及地。</a:t>
            </a:r>
            <a:endParaRPr lang="en-US" altLang="zh-CN" sz="2900" dirty="0" smtClean="0">
              <a:solidFill>
                <a:srgbClr val="0070C0"/>
              </a:solidFill>
            </a:endParaRPr>
          </a:p>
          <a:p>
            <a:pPr marL="0" indent="0">
              <a:lnSpc>
                <a:spcPct val="140000"/>
              </a:lnSpc>
              <a:buNone/>
            </a:pPr>
            <a:r>
              <a:rPr lang="zh-CN" altLang="en-US" sz="2900" dirty="0" smtClean="0">
                <a:solidFill>
                  <a:srgbClr val="0070C0"/>
                </a:solidFill>
              </a:rPr>
              <a:t>    法老召了摩西亚伦来说、请你们求耶和华使这青蛙离开我和我的民、我就容百姓去祭祀耶和华。摩西对法老说、任凭你吧、我要何时为你和你的臣仆、并你的百姓、祈求除灭青蛙离开你和你的宫殿、只留在河里呢。他说、明天、摩西说、可以照你的话吧、好叫你知道没有像耶和华我们神的。青蛙要离开你和你的宫殿、并你的臣仆与你的百姓、只留在河里。</a:t>
            </a:r>
            <a:endParaRPr lang="en-US" altLang="zh-CN" sz="2900" dirty="0" smtClean="0">
              <a:solidFill>
                <a:srgbClr val="0070C0"/>
              </a:solidFill>
            </a:endParaRPr>
          </a:p>
          <a:p>
            <a:pPr marL="0" indent="0">
              <a:lnSpc>
                <a:spcPct val="140000"/>
              </a:lnSpc>
              <a:buNone/>
            </a:pPr>
            <a:r>
              <a:rPr lang="zh-CN" altLang="en-US" sz="2900" dirty="0" smtClean="0">
                <a:solidFill>
                  <a:srgbClr val="0070C0"/>
                </a:solidFill>
              </a:rPr>
              <a:t>    于是摩西亚伦离开法老出去．摩西为扰害法老的青蛙呼求耶和华。耶和华就照摩西的话行、凡在房里、院中、田间的青蛙都死了。众人把青蛙聚拢成堆、遍地就都腥臭。</a:t>
            </a:r>
            <a:endParaRPr lang="en-US" altLang="zh-CN" sz="2900" dirty="0" smtClean="0">
              <a:solidFill>
                <a:srgbClr val="0070C0"/>
              </a:solidFill>
            </a:endParaRPr>
          </a:p>
          <a:p>
            <a:pPr marL="0" indent="0">
              <a:lnSpc>
                <a:spcPct val="140000"/>
              </a:lnSpc>
              <a:buNone/>
            </a:pPr>
            <a:r>
              <a:rPr lang="zh-CN" altLang="en-US" sz="2900" dirty="0" smtClean="0">
                <a:solidFill>
                  <a:srgbClr val="0070C0"/>
                </a:solidFill>
              </a:rPr>
              <a:t>但法老见灾祸松缓、就硬着心不肯听他们、正如耶和华所说的。</a:t>
            </a:r>
            <a:endParaRPr lang="zh-CN" altLang="en-US" sz="29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397764"/>
            <a:ext cx="8183880" cy="3926586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pPr marL="0" indent="0">
              <a:lnSpc>
                <a:spcPct val="140000"/>
              </a:lnSpc>
              <a:buNone/>
            </a:pPr>
            <a:endParaRPr lang="en-US" altLang="zh-CN" sz="1000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lnSpc>
                <a:spcPct val="140000"/>
              </a:lnSpc>
              <a:buNone/>
            </a:pPr>
            <a:r>
              <a:rPr lang="zh-CN" altLang="en-US" sz="34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经文：出</a:t>
            </a:r>
            <a:r>
              <a:rPr lang="en-US" altLang="zh-CN" sz="34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</a:t>
            </a:r>
            <a:r>
              <a:rPr lang="zh-CN" altLang="en-US" sz="34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：</a:t>
            </a:r>
            <a:r>
              <a:rPr lang="en-US" altLang="zh-CN" sz="34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16-19</a:t>
            </a:r>
            <a:r>
              <a:rPr lang="zh-CN" altLang="en-US" sz="34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（第三灾，虱灾）</a:t>
            </a:r>
            <a:endParaRPr lang="en-US" altLang="zh-CN" sz="3400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lnSpc>
                <a:spcPct val="140000"/>
              </a:lnSpc>
              <a:buNone/>
            </a:pPr>
            <a:endParaRPr lang="en-US" altLang="zh-CN" sz="1100" dirty="0" smtClean="0"/>
          </a:p>
          <a:p>
            <a:pPr marL="0" indent="0">
              <a:lnSpc>
                <a:spcPct val="140000"/>
              </a:lnSpc>
              <a:buNone/>
            </a:pPr>
            <a:r>
              <a:rPr lang="zh-CN" altLang="en-US" sz="1600" dirty="0" smtClean="0"/>
              <a:t>    </a:t>
            </a:r>
            <a:r>
              <a:rPr lang="zh-CN" altLang="en-US" sz="1600" dirty="0" smtClean="0">
                <a:solidFill>
                  <a:srgbClr val="002060"/>
                </a:solidFill>
              </a:rPr>
              <a:t>耶和华吩咐摩西说、你对亚伦说、伸出你的杖击打地上的尘土、使尘土在埃及遍地变作虱子。</a:t>
            </a:r>
            <a:r>
              <a:rPr lang="en-US" altLang="zh-CN" sz="1600" dirty="0" smtClean="0">
                <a:solidFill>
                  <a:srgbClr val="002060"/>
                </a:solidFill>
              </a:rPr>
              <a:t>〔</a:t>
            </a:r>
            <a:r>
              <a:rPr lang="zh-CN" altLang="en-US" sz="1600" dirty="0" smtClean="0">
                <a:solidFill>
                  <a:srgbClr val="002060"/>
                </a:solidFill>
              </a:rPr>
              <a:t>或作虼蚤下同</a:t>
            </a:r>
            <a:r>
              <a:rPr lang="en-US" altLang="zh-CN" sz="1600" dirty="0" smtClean="0">
                <a:solidFill>
                  <a:srgbClr val="002060"/>
                </a:solidFill>
              </a:rPr>
              <a:t>〕</a:t>
            </a:r>
            <a:r>
              <a:rPr lang="zh-CN" altLang="en-US" sz="1600" dirty="0" smtClean="0">
                <a:solidFill>
                  <a:srgbClr val="002060"/>
                </a:solidFill>
              </a:rPr>
              <a:t>。</a:t>
            </a:r>
            <a:endParaRPr lang="en-US" altLang="zh-CN" sz="1600" dirty="0" smtClean="0">
              <a:solidFill>
                <a:srgbClr val="002060"/>
              </a:solidFill>
            </a:endParaRPr>
          </a:p>
          <a:p>
            <a:pPr marL="0" indent="0">
              <a:lnSpc>
                <a:spcPct val="140000"/>
              </a:lnSpc>
              <a:buNone/>
            </a:pPr>
            <a:r>
              <a:rPr lang="zh-CN" altLang="en-US" sz="1600" dirty="0" smtClean="0">
                <a:solidFill>
                  <a:srgbClr val="002060"/>
                </a:solidFill>
              </a:rPr>
              <a:t>    他们就这样行．亚伦伸杖击打地上的尘土、就在人身上和牲畜身上有了虱子、埃及遍地的尘土、都变成虱子了。</a:t>
            </a:r>
            <a:endParaRPr lang="en-US" altLang="zh-CN" sz="1600" dirty="0" smtClean="0">
              <a:solidFill>
                <a:srgbClr val="002060"/>
              </a:solidFill>
            </a:endParaRPr>
          </a:p>
          <a:p>
            <a:pPr marL="0" indent="0">
              <a:lnSpc>
                <a:spcPct val="140000"/>
              </a:lnSpc>
              <a:buNone/>
            </a:pPr>
            <a:r>
              <a:rPr lang="zh-CN" altLang="en-US" sz="1600" dirty="0" smtClean="0">
                <a:solidFill>
                  <a:srgbClr val="002060"/>
                </a:solidFill>
              </a:rPr>
              <a:t>    行法术的也用邪术要生出虱子来、却是不能．于是在人身上、和牲畜身上、都有了虱子。</a:t>
            </a:r>
            <a:endParaRPr lang="en-US" altLang="zh-CN" sz="1600" dirty="0" smtClean="0">
              <a:solidFill>
                <a:srgbClr val="002060"/>
              </a:solidFill>
            </a:endParaRPr>
          </a:p>
          <a:p>
            <a:pPr marL="0" indent="0">
              <a:lnSpc>
                <a:spcPct val="140000"/>
              </a:lnSpc>
              <a:buNone/>
            </a:pPr>
            <a:r>
              <a:rPr lang="zh-CN" altLang="en-US" sz="1600" dirty="0" smtClean="0">
                <a:solidFill>
                  <a:srgbClr val="002060"/>
                </a:solidFill>
              </a:rPr>
              <a:t>    行法术的就对法老说、这是　神的手段．法老心里刚硬、不肯听摩西亚伦、正如耶和华所说的。</a:t>
            </a:r>
            <a:endParaRPr lang="zh-CN" altLang="en-US" sz="29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397764"/>
            <a:ext cx="8183880" cy="4383786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47500" lnSpcReduction="20000"/>
          </a:bodyPr>
          <a:lstStyle/>
          <a:p>
            <a:pPr marL="0" indent="0">
              <a:lnSpc>
                <a:spcPct val="140000"/>
              </a:lnSpc>
              <a:buNone/>
            </a:pPr>
            <a:r>
              <a:rPr lang="zh-CN" altLang="en-US" sz="34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经文：出</a:t>
            </a:r>
            <a:r>
              <a:rPr lang="en-US" altLang="zh-CN" sz="34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</a:t>
            </a:r>
            <a:r>
              <a:rPr lang="zh-CN" altLang="en-US" sz="34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：</a:t>
            </a:r>
            <a:r>
              <a:rPr lang="en-US" altLang="zh-CN" sz="34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20-32</a:t>
            </a:r>
            <a:r>
              <a:rPr lang="zh-CN" altLang="en-US" sz="34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（第四灾，蝇灾）</a:t>
            </a:r>
            <a:endParaRPr lang="en-US" altLang="zh-CN" sz="3400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lnSpc>
                <a:spcPct val="140000"/>
              </a:lnSpc>
              <a:buNone/>
            </a:pPr>
            <a:endParaRPr lang="en-US" altLang="zh-CN" sz="800" dirty="0" smtClean="0"/>
          </a:p>
          <a:p>
            <a:pPr marL="0" indent="0">
              <a:lnSpc>
                <a:spcPct val="140000"/>
              </a:lnSpc>
              <a:buNone/>
            </a:pPr>
            <a:r>
              <a:rPr lang="zh-CN" altLang="en-US" sz="2900" dirty="0" smtClean="0">
                <a:solidFill>
                  <a:srgbClr val="0070C0"/>
                </a:solidFill>
              </a:rPr>
              <a:t>    耶和华对摩西说、你清早起来、法老来到水边、你站在他面前、对他说、耶和华这样说、容我的百姓去、好事奉我。你若不容我的百姓去、我要叫成群的苍蝇到你和你臣仆、并你百姓的身上、进你的房屋．并且埃及人的房屋、和他们所住的地、都要满了成群的苍蝇。当那日我必分别我百姓所住的歌珊地、使那里没有成群的苍蝇、好叫你知道我是天下的耶和华。我要将我的百姓和你的百姓分别出来．明天必有这神迹。耶和华就这样行、苍蝇成了大群、进入法老的宫殿、和他臣仆的房屋．埃及遍地、就因这成群的苍蝇败坏了。</a:t>
            </a:r>
            <a:endParaRPr lang="en-US" altLang="zh-CN" sz="2900" dirty="0" smtClean="0">
              <a:solidFill>
                <a:srgbClr val="0070C0"/>
              </a:solidFill>
            </a:endParaRPr>
          </a:p>
          <a:p>
            <a:pPr marL="0" indent="0">
              <a:lnSpc>
                <a:spcPct val="140000"/>
              </a:lnSpc>
              <a:buNone/>
            </a:pPr>
            <a:r>
              <a:rPr lang="zh-CN" altLang="en-US" sz="2900" dirty="0" smtClean="0">
                <a:solidFill>
                  <a:srgbClr val="0070C0"/>
                </a:solidFill>
              </a:rPr>
              <a:t>    法老召了摩西亚伦来、说、你们去、在这地祭祀你们的神吧。摩西说、这样行本不相宜、因为我们要把埃及人所厌恶的祭祀耶和华我们的神．若把埃及人所厌恶的在他们眼前献为祭、他们岂不拿石头打死我们么。我们要往旷野去、走三天的路程、照着耶和华我们神所要吩咐我们的、祭祀他。法老说、我容你们去在旷野祭祀耶和华你们的神、只是不要走得很远．求你们为我祈祷。</a:t>
            </a:r>
            <a:endParaRPr lang="en-US" altLang="zh-CN" sz="2900" dirty="0" smtClean="0">
              <a:solidFill>
                <a:srgbClr val="0070C0"/>
              </a:solidFill>
            </a:endParaRPr>
          </a:p>
          <a:p>
            <a:pPr marL="0" indent="0">
              <a:lnSpc>
                <a:spcPct val="140000"/>
              </a:lnSpc>
              <a:buNone/>
            </a:pPr>
            <a:r>
              <a:rPr lang="zh-CN" altLang="en-US" sz="2900" dirty="0" smtClean="0">
                <a:solidFill>
                  <a:srgbClr val="0070C0"/>
                </a:solidFill>
              </a:rPr>
              <a:t>    摩西说、我要出去求耶和华、使成群的苍蝇明天离开法老、和法老的臣仆、并法老的百姓、法老却不可再行诡诈、不容百姓去祭祀耶和华。于是摩西离开法老去求耶和华。耶和华就照摩西的话行、叫成群的苍蝇离开法老、和他的臣仆、并他的百姓、一个也没有留下。这一次法老又硬着心、不容百姓去。</a:t>
            </a:r>
            <a:endParaRPr lang="zh-CN" altLang="en-US" sz="29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397764"/>
            <a:ext cx="8183880" cy="4383786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55000" lnSpcReduction="20000"/>
          </a:bodyPr>
          <a:lstStyle/>
          <a:p>
            <a:pPr marL="0" indent="0">
              <a:lnSpc>
                <a:spcPct val="140000"/>
              </a:lnSpc>
              <a:buNone/>
            </a:pPr>
            <a:endParaRPr lang="en-US" altLang="zh-CN" sz="3400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lnSpc>
                <a:spcPct val="140000"/>
              </a:lnSpc>
              <a:buNone/>
            </a:pPr>
            <a:r>
              <a:rPr lang="zh-CN" altLang="en-US" sz="34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经文：出</a:t>
            </a:r>
            <a:r>
              <a:rPr lang="en-US" altLang="zh-CN" sz="34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</a:t>
            </a:r>
            <a:r>
              <a:rPr lang="zh-CN" altLang="en-US" sz="34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：</a:t>
            </a:r>
            <a:r>
              <a:rPr lang="en-US" altLang="zh-CN" sz="34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1-7</a:t>
            </a:r>
            <a:r>
              <a:rPr lang="zh-CN" altLang="en-US" sz="34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（第五灾，畜疫之灾）</a:t>
            </a:r>
            <a:endParaRPr lang="en-US" altLang="zh-CN" sz="3400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lnSpc>
                <a:spcPct val="140000"/>
              </a:lnSpc>
              <a:buNone/>
            </a:pPr>
            <a:endParaRPr lang="en-US" altLang="zh-CN" sz="3400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lnSpc>
                <a:spcPct val="140000"/>
              </a:lnSpc>
              <a:buNone/>
            </a:pPr>
            <a:r>
              <a:rPr lang="zh-CN" altLang="en-US" sz="2900" dirty="0" smtClean="0">
                <a:solidFill>
                  <a:srgbClr val="0070C0"/>
                </a:solidFill>
              </a:rPr>
              <a:t>    耶和华吩咐摩西说、你进去见法老、对他说、耶和华希伯来人的　神这样说、容我的百姓去、好事奉我。你若不肯容他们去、仍旧强留他们、耶和华的手加在你田间的牲畜上、就是在马、驴、骆驼、牛群、羊群上、必有重重的瘟疫。耶和华要分别以色列的牲畜和埃及的牲畜、凡属以色列人的、一样都不死。耶和华就定了时候、说、明天耶和华必在此地行这事。</a:t>
            </a:r>
            <a:endParaRPr lang="en-US" altLang="zh-CN" sz="2900" dirty="0" smtClean="0">
              <a:solidFill>
                <a:srgbClr val="0070C0"/>
              </a:solidFill>
            </a:endParaRPr>
          </a:p>
          <a:p>
            <a:pPr marL="0" indent="0">
              <a:lnSpc>
                <a:spcPct val="140000"/>
              </a:lnSpc>
              <a:buNone/>
            </a:pPr>
            <a:r>
              <a:rPr lang="en-US" altLang="zh-CN" sz="2900" dirty="0" smtClean="0">
                <a:solidFill>
                  <a:srgbClr val="0070C0"/>
                </a:solidFill>
              </a:rPr>
              <a:t>    </a:t>
            </a:r>
            <a:r>
              <a:rPr lang="zh-CN" altLang="en-US" sz="2900" dirty="0" smtClean="0">
                <a:solidFill>
                  <a:srgbClr val="0070C0"/>
                </a:solidFill>
              </a:rPr>
              <a:t>第二天耶和华就行这事、埃及的牲畜几乎都死了、只是以色列人的牲畜一个都没有死。</a:t>
            </a:r>
            <a:endParaRPr lang="en-US" altLang="zh-CN" sz="2900" dirty="0" smtClean="0">
              <a:solidFill>
                <a:srgbClr val="0070C0"/>
              </a:solidFill>
            </a:endParaRPr>
          </a:p>
          <a:p>
            <a:pPr marL="0" indent="0">
              <a:lnSpc>
                <a:spcPct val="140000"/>
              </a:lnSpc>
              <a:buNone/>
            </a:pPr>
            <a:r>
              <a:rPr lang="en-US" altLang="zh-CN" sz="2900" dirty="0" smtClean="0">
                <a:solidFill>
                  <a:srgbClr val="0070C0"/>
                </a:solidFill>
              </a:rPr>
              <a:t>    </a:t>
            </a:r>
            <a:r>
              <a:rPr lang="zh-CN" altLang="en-US" sz="2900" dirty="0" smtClean="0">
                <a:solidFill>
                  <a:srgbClr val="0070C0"/>
                </a:solidFill>
              </a:rPr>
              <a:t>法老打发人去看、谁知、以色列人的牲畜连一个都没有死．法老的心却是固执、不容百姓去。</a:t>
            </a:r>
            <a:endParaRPr lang="zh-CN" altLang="en-US" sz="29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397764"/>
            <a:ext cx="8183880" cy="4383786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pPr marL="0" indent="0">
              <a:lnSpc>
                <a:spcPct val="140000"/>
              </a:lnSpc>
              <a:buNone/>
            </a:pPr>
            <a:endParaRPr lang="en-US" altLang="zh-CN" sz="3400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lnSpc>
                <a:spcPct val="140000"/>
              </a:lnSpc>
              <a:buNone/>
            </a:pPr>
            <a:r>
              <a:rPr lang="zh-CN" altLang="en-US" sz="34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经文：出</a:t>
            </a:r>
            <a:r>
              <a:rPr lang="en-US" altLang="zh-CN" sz="34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</a:t>
            </a:r>
            <a:r>
              <a:rPr lang="zh-CN" altLang="en-US" sz="34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：</a:t>
            </a:r>
            <a:r>
              <a:rPr lang="en-US" altLang="zh-CN" sz="34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8-12</a:t>
            </a:r>
            <a:r>
              <a:rPr lang="zh-CN" altLang="en-US" sz="34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（第六灾，疮灾）</a:t>
            </a:r>
            <a:endParaRPr lang="en-US" altLang="zh-CN" sz="3400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lnSpc>
                <a:spcPct val="140000"/>
              </a:lnSpc>
              <a:buNone/>
            </a:pPr>
            <a:endParaRPr lang="en-US" altLang="zh-CN" sz="3400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lnSpc>
                <a:spcPct val="140000"/>
              </a:lnSpc>
              <a:buNone/>
            </a:pPr>
            <a:r>
              <a:rPr lang="zh-CN" altLang="en-US" sz="2900" dirty="0" smtClean="0">
                <a:solidFill>
                  <a:srgbClr val="0070C0"/>
                </a:solidFill>
              </a:rPr>
              <a:t>    耶和华吩咐摩西亚伦说、你们取几捧炉灰、摩西要在法老面前向天扬起来。这灰要在埃及全地变作尘土、在人身上和牲畜身上、成了起泡的疮。</a:t>
            </a:r>
            <a:endParaRPr lang="en-US" altLang="zh-CN" sz="2900" dirty="0" smtClean="0">
              <a:solidFill>
                <a:srgbClr val="0070C0"/>
              </a:solidFill>
            </a:endParaRPr>
          </a:p>
          <a:p>
            <a:pPr marL="0" indent="0">
              <a:lnSpc>
                <a:spcPct val="140000"/>
              </a:lnSpc>
              <a:buNone/>
            </a:pPr>
            <a:r>
              <a:rPr lang="zh-CN" altLang="en-US" sz="2900" dirty="0" smtClean="0">
                <a:solidFill>
                  <a:srgbClr val="0070C0"/>
                </a:solidFill>
              </a:rPr>
              <a:t>    摩西亚伦取了炉灰、站在法老面前．摩西向天扬起来、就在人身上和牲畜身上、成了起泡的疮。</a:t>
            </a:r>
            <a:endParaRPr lang="en-US" altLang="zh-CN" sz="2900" dirty="0" smtClean="0">
              <a:solidFill>
                <a:srgbClr val="0070C0"/>
              </a:solidFill>
            </a:endParaRPr>
          </a:p>
          <a:p>
            <a:pPr marL="0" indent="0">
              <a:lnSpc>
                <a:spcPct val="140000"/>
              </a:lnSpc>
              <a:buNone/>
            </a:pPr>
            <a:r>
              <a:rPr lang="en-US" altLang="zh-CN" sz="2900" dirty="0" smtClean="0">
                <a:solidFill>
                  <a:srgbClr val="0070C0"/>
                </a:solidFill>
              </a:rPr>
              <a:t>    </a:t>
            </a:r>
            <a:r>
              <a:rPr lang="zh-CN" altLang="en-US" sz="2900" dirty="0" smtClean="0">
                <a:solidFill>
                  <a:srgbClr val="0070C0"/>
                </a:solidFill>
              </a:rPr>
              <a:t>行法术的在摩西面前站立不住、因为在他们身上、和一切埃及人身上、都有这疮。</a:t>
            </a:r>
            <a:endParaRPr lang="en-US" altLang="zh-CN" sz="2900" dirty="0" smtClean="0">
              <a:solidFill>
                <a:srgbClr val="0070C0"/>
              </a:solidFill>
            </a:endParaRPr>
          </a:p>
          <a:p>
            <a:pPr marL="0" indent="0">
              <a:lnSpc>
                <a:spcPct val="140000"/>
              </a:lnSpc>
              <a:buNone/>
            </a:pPr>
            <a:r>
              <a:rPr lang="en-US" altLang="zh-CN" sz="2900" dirty="0" smtClean="0">
                <a:solidFill>
                  <a:srgbClr val="0070C0"/>
                </a:solidFill>
              </a:rPr>
              <a:t>    </a:t>
            </a:r>
            <a:r>
              <a:rPr lang="zh-CN" altLang="en-US" sz="2900" dirty="0" smtClean="0">
                <a:solidFill>
                  <a:srgbClr val="0070C0"/>
                </a:solidFill>
              </a:rPr>
              <a:t>耶和华使法老的心刚硬、不听他们、正如耶和华对摩西所说的。</a:t>
            </a:r>
            <a:endParaRPr lang="zh-CN" altLang="en-US" sz="29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397764"/>
            <a:ext cx="8183880" cy="4383786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47500" lnSpcReduction="20000"/>
          </a:bodyPr>
          <a:lstStyle/>
          <a:p>
            <a:pPr marL="0" indent="0">
              <a:lnSpc>
                <a:spcPct val="140000"/>
              </a:lnSpc>
              <a:buNone/>
            </a:pPr>
            <a:endParaRPr lang="en-US" altLang="zh-CN" sz="1100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lnSpc>
                <a:spcPct val="140000"/>
              </a:lnSpc>
              <a:buNone/>
            </a:pPr>
            <a:r>
              <a:rPr lang="zh-CN" altLang="en-US" sz="34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经文：出</a:t>
            </a:r>
            <a:r>
              <a:rPr lang="en-US" altLang="zh-CN" sz="34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</a:t>
            </a:r>
            <a:r>
              <a:rPr lang="zh-CN" altLang="en-US" sz="34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：</a:t>
            </a:r>
            <a:r>
              <a:rPr lang="en-US" altLang="zh-CN" sz="34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13-26</a:t>
            </a:r>
            <a:r>
              <a:rPr lang="zh-CN" altLang="en-US" sz="34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（第七灾，雹灾）</a:t>
            </a:r>
            <a:endParaRPr lang="en-US" altLang="zh-CN" sz="3400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lnSpc>
                <a:spcPct val="140000"/>
              </a:lnSpc>
              <a:buNone/>
            </a:pPr>
            <a:endParaRPr lang="en-US" altLang="zh-CN" sz="800" dirty="0" smtClean="0"/>
          </a:p>
          <a:p>
            <a:pPr marL="0" indent="0">
              <a:lnSpc>
                <a:spcPct val="140000"/>
              </a:lnSpc>
              <a:buNone/>
            </a:pPr>
            <a:r>
              <a:rPr lang="zh-CN" altLang="en-US" sz="2900" dirty="0" smtClean="0">
                <a:solidFill>
                  <a:srgbClr val="0070C0"/>
                </a:solidFill>
              </a:rPr>
              <a:t>    耶和华对摩西说、你清早起来、站在法老面前、对他说、耶和华希伯来人的神、这样说、容我的百姓去、好事奉我。因为这一次我要叫一切的灾殃临到你、和你臣仆、并你百姓的身上、叫你知道在普天下没有像我的。我若伸手用瘟疫攻击你和你的百姓、你早就从地上除灭了。其实我叫你存立、是特要向你显我的大能、并要使我的名传遍天下。你还向我的百姓自高、不容他们去么。到明天约在这时候、我必叫重大的冰雹降下、自从埃及开国以来、没有这样的冰雹。现在你要打发人把你的牲畜和你田间一切所有的催进来、凡在田间不收回家的、无论是人是牲畜、冰雹必降在他们身上、他们就必死。</a:t>
            </a:r>
            <a:endParaRPr lang="en-US" altLang="zh-CN" sz="2900" dirty="0" smtClean="0">
              <a:solidFill>
                <a:srgbClr val="0070C0"/>
              </a:solidFill>
            </a:endParaRPr>
          </a:p>
          <a:p>
            <a:pPr marL="0" indent="0">
              <a:lnSpc>
                <a:spcPct val="140000"/>
              </a:lnSpc>
              <a:buNone/>
            </a:pPr>
            <a:r>
              <a:rPr lang="zh-CN" altLang="en-US" sz="2900" dirty="0" smtClean="0">
                <a:solidFill>
                  <a:srgbClr val="0070C0"/>
                </a:solidFill>
              </a:rPr>
              <a:t>    法老的臣仆中惧怕耶和华这话的、便叫他的奴仆和牲畜、跑进家来。但那不把耶和华这话放在心上的、就将他的奴仆和牲畜、留在田里。</a:t>
            </a:r>
            <a:endParaRPr lang="en-US" altLang="zh-CN" sz="2900" dirty="0" smtClean="0">
              <a:solidFill>
                <a:srgbClr val="0070C0"/>
              </a:solidFill>
            </a:endParaRPr>
          </a:p>
          <a:p>
            <a:pPr marL="0" indent="0">
              <a:lnSpc>
                <a:spcPct val="140000"/>
              </a:lnSpc>
              <a:buNone/>
            </a:pPr>
            <a:r>
              <a:rPr lang="zh-CN" altLang="en-US" sz="2900" dirty="0" smtClean="0">
                <a:solidFill>
                  <a:srgbClr val="0070C0"/>
                </a:solidFill>
              </a:rPr>
              <a:t>    耶和华对摩西说、你向天伸杖、使埃及遍地的人身上、和牲畜身上、并田间各样菜蔬上、都有冰雹。摩西向天伸杖、耶和华就打雷下雹、有火闪到地上、耶和华下雹在埃及地上。</a:t>
            </a:r>
            <a:endParaRPr lang="en-US" altLang="zh-CN" sz="2900" dirty="0" smtClean="0">
              <a:solidFill>
                <a:srgbClr val="0070C0"/>
              </a:solidFill>
            </a:endParaRPr>
          </a:p>
          <a:p>
            <a:pPr marL="0" indent="0">
              <a:lnSpc>
                <a:spcPct val="140000"/>
              </a:lnSpc>
              <a:buNone/>
            </a:pPr>
            <a:r>
              <a:rPr lang="zh-CN" altLang="en-US" sz="2900" dirty="0" smtClean="0">
                <a:solidFill>
                  <a:srgbClr val="0070C0"/>
                </a:solidFill>
              </a:rPr>
              <a:t>    那时、雹与火搀杂、甚是利害、自从埃及成国以来、遍地没有这样的。在埃及遍地、雹击打了田间所有的人和牲畜、并一切的菜蔬、又打坏田间一切的树木。惟独以色列人所住的歌珊地、没有冰雹。</a:t>
            </a:r>
            <a:endParaRPr lang="zh-CN" altLang="en-US" sz="29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397764"/>
            <a:ext cx="8183880" cy="4383786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55000" lnSpcReduction="20000"/>
          </a:bodyPr>
          <a:lstStyle/>
          <a:p>
            <a:pPr marL="0" indent="0">
              <a:lnSpc>
                <a:spcPct val="140000"/>
              </a:lnSpc>
              <a:buNone/>
            </a:pPr>
            <a:endParaRPr lang="en-US" altLang="zh-CN" sz="1300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lnSpc>
                <a:spcPct val="140000"/>
              </a:lnSpc>
              <a:buNone/>
            </a:pPr>
            <a:r>
              <a:rPr lang="zh-CN" altLang="en-US" sz="34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经文：出</a:t>
            </a:r>
            <a:r>
              <a:rPr lang="en-US" altLang="zh-CN" sz="34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</a:t>
            </a:r>
            <a:r>
              <a:rPr lang="zh-CN" altLang="en-US" sz="34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：</a:t>
            </a:r>
            <a:r>
              <a:rPr lang="en-US" altLang="zh-CN" sz="34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27-35</a:t>
            </a:r>
            <a:r>
              <a:rPr lang="zh-CN" altLang="en-US" sz="34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（第七灾，雹灾）</a:t>
            </a:r>
            <a:endParaRPr lang="en-US" altLang="zh-CN" sz="3400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lnSpc>
                <a:spcPct val="140000"/>
              </a:lnSpc>
              <a:buNone/>
            </a:pPr>
            <a:endParaRPr lang="en-US" altLang="zh-CN" sz="3400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lnSpc>
                <a:spcPct val="140000"/>
              </a:lnSpc>
              <a:buNone/>
            </a:pPr>
            <a:r>
              <a:rPr lang="zh-CN" altLang="en-US" sz="2900" dirty="0" smtClean="0">
                <a:solidFill>
                  <a:srgbClr val="0070C0"/>
                </a:solidFill>
              </a:rPr>
              <a:t>    法老打发人召摩西亚伦来、对他们说、这一次我犯了罪了、耶和华是公义的、我和我的百姓是邪恶的。这雷轰和冰雹已经够了、请你们求耶和华、我就容你们去、不再留住你们。</a:t>
            </a:r>
            <a:endParaRPr lang="en-US" altLang="zh-CN" sz="2900" dirty="0" smtClean="0">
              <a:solidFill>
                <a:srgbClr val="0070C0"/>
              </a:solidFill>
            </a:endParaRPr>
          </a:p>
          <a:p>
            <a:pPr marL="0" indent="0">
              <a:lnSpc>
                <a:spcPct val="140000"/>
              </a:lnSpc>
              <a:buNone/>
            </a:pPr>
            <a:r>
              <a:rPr lang="en-US" altLang="zh-CN" sz="2900" dirty="0" smtClean="0">
                <a:solidFill>
                  <a:srgbClr val="0070C0"/>
                </a:solidFill>
              </a:rPr>
              <a:t>    </a:t>
            </a:r>
            <a:r>
              <a:rPr lang="zh-CN" altLang="en-US" sz="2900" dirty="0" smtClean="0">
                <a:solidFill>
                  <a:srgbClr val="0070C0"/>
                </a:solidFill>
              </a:rPr>
              <a:t>摩西对他说、我一出城、就要向耶和华举手祷告、雷必止住、也不再有冰雹、叫你知道全地都是属耶和华的。至于你和你的臣仆、我知道你们还是不惧怕耶和华神。</a:t>
            </a:r>
            <a:endParaRPr lang="en-US" altLang="zh-CN" sz="2900" dirty="0" smtClean="0">
              <a:solidFill>
                <a:srgbClr val="0070C0"/>
              </a:solidFill>
            </a:endParaRPr>
          </a:p>
          <a:p>
            <a:pPr marL="0" indent="0">
              <a:lnSpc>
                <a:spcPct val="140000"/>
              </a:lnSpc>
              <a:buNone/>
            </a:pPr>
            <a:r>
              <a:rPr lang="zh-CN" altLang="en-US" sz="2900" dirty="0" smtClean="0">
                <a:solidFill>
                  <a:srgbClr val="0070C0"/>
                </a:solidFill>
              </a:rPr>
              <a:t>    那时、麻和大麦被雹击打、因为大麦已经吐穗、麻也开了花。只是小麦和粗麦没有被击打、因为还没有长成。</a:t>
            </a:r>
            <a:endParaRPr lang="en-US" altLang="zh-CN" sz="2900" dirty="0" smtClean="0">
              <a:solidFill>
                <a:srgbClr val="0070C0"/>
              </a:solidFill>
            </a:endParaRPr>
          </a:p>
          <a:p>
            <a:pPr marL="0" indent="0">
              <a:lnSpc>
                <a:spcPct val="140000"/>
              </a:lnSpc>
              <a:buNone/>
            </a:pPr>
            <a:r>
              <a:rPr lang="en-US" altLang="zh-CN" sz="2900" dirty="0" smtClean="0">
                <a:solidFill>
                  <a:srgbClr val="0070C0"/>
                </a:solidFill>
              </a:rPr>
              <a:t>    </a:t>
            </a:r>
            <a:r>
              <a:rPr lang="zh-CN" altLang="en-US" sz="2900" dirty="0" smtClean="0">
                <a:solidFill>
                  <a:srgbClr val="0070C0"/>
                </a:solidFill>
              </a:rPr>
              <a:t>摩西离了法老出城、向耶和华举手祷告、雷和雹就止住、雨也不再浇在地上了。</a:t>
            </a:r>
            <a:endParaRPr lang="en-US" altLang="zh-CN" sz="2900" dirty="0" smtClean="0">
              <a:solidFill>
                <a:srgbClr val="0070C0"/>
              </a:solidFill>
            </a:endParaRPr>
          </a:p>
          <a:p>
            <a:pPr marL="0" indent="0">
              <a:lnSpc>
                <a:spcPct val="140000"/>
              </a:lnSpc>
              <a:buNone/>
            </a:pPr>
            <a:r>
              <a:rPr lang="zh-CN" altLang="en-US" sz="2900" dirty="0" smtClean="0">
                <a:solidFill>
                  <a:srgbClr val="0070C0"/>
                </a:solidFill>
              </a:rPr>
              <a:t>    法老见雨和雹与雷止住、就越发犯罪、他和他的臣仆都硬着心。法老的心刚硬、不容以色列人去、正如耶和华借着摩西所说的。</a:t>
            </a:r>
            <a:endParaRPr lang="zh-CN" altLang="en-US" sz="29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397764"/>
            <a:ext cx="8183880" cy="4231386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zh-CN" altLang="en-US" dirty="0" smtClean="0"/>
              <a:t>一，十</a:t>
            </a:r>
            <a:r>
              <a:rPr lang="zh-CN" altLang="en-US" dirty="0"/>
              <a:t>灾是耶和华神与埃及假神的争</a:t>
            </a:r>
            <a:r>
              <a:rPr lang="zh-CN" altLang="en-US" dirty="0" smtClean="0"/>
              <a:t>战</a:t>
            </a:r>
            <a:endParaRPr lang="en-US" altLang="zh-CN" dirty="0" smtClean="0"/>
          </a:p>
          <a:p>
            <a:pPr>
              <a:lnSpc>
                <a:spcPct val="110000"/>
              </a:lnSpc>
            </a:pPr>
            <a:r>
              <a:rPr lang="zh-CN" altLang="en-US" dirty="0" smtClean="0"/>
              <a:t>二，神</a:t>
            </a:r>
            <a:r>
              <a:rPr lang="zh-CN" altLang="en-US" dirty="0"/>
              <a:t>迹的主题是“认识耶和华 </a:t>
            </a:r>
            <a:r>
              <a:rPr lang="zh-CN" altLang="en-US" dirty="0" smtClean="0"/>
              <a:t>”</a:t>
            </a:r>
            <a:endParaRPr lang="en-US" altLang="zh-CN" dirty="0" smtClean="0"/>
          </a:p>
          <a:p>
            <a:pPr lvl="2">
              <a:lnSpc>
                <a:spcPct val="110000"/>
              </a:lnSpc>
            </a:pPr>
            <a:r>
              <a:rPr lang="zh-CN" altLang="en-US" dirty="0"/>
              <a:t>第一组： </a:t>
            </a:r>
            <a:r>
              <a:rPr lang="en-US" altLang="zh-CN" dirty="0"/>
              <a:t>1.</a:t>
            </a:r>
            <a:r>
              <a:rPr lang="zh-CN" altLang="en-US" dirty="0"/>
              <a:t>水变血、</a:t>
            </a:r>
            <a:r>
              <a:rPr lang="en-US" altLang="zh-CN" dirty="0"/>
              <a:t>2.</a:t>
            </a:r>
            <a:r>
              <a:rPr lang="zh-CN" altLang="en-US" dirty="0"/>
              <a:t>蛙灾、</a:t>
            </a:r>
            <a:r>
              <a:rPr lang="en-US" altLang="zh-CN" dirty="0"/>
              <a:t>3.</a:t>
            </a:r>
            <a:r>
              <a:rPr lang="zh-CN" altLang="en-US" dirty="0"/>
              <a:t>虱灾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pPr lvl="2">
              <a:lnSpc>
                <a:spcPct val="110000"/>
              </a:lnSpc>
            </a:pPr>
            <a:r>
              <a:rPr lang="zh-CN" altLang="en-US" dirty="0" smtClean="0"/>
              <a:t>第</a:t>
            </a:r>
            <a:r>
              <a:rPr lang="zh-CN" altLang="en-US" dirty="0"/>
              <a:t>二组： </a:t>
            </a:r>
            <a:r>
              <a:rPr lang="en-US" altLang="zh-CN" dirty="0"/>
              <a:t>4.</a:t>
            </a:r>
            <a:r>
              <a:rPr lang="zh-CN" altLang="en-US" dirty="0"/>
              <a:t>蝇灾、</a:t>
            </a:r>
            <a:r>
              <a:rPr lang="en-US" altLang="zh-CN" dirty="0"/>
              <a:t>5.</a:t>
            </a:r>
            <a:r>
              <a:rPr lang="zh-CN" altLang="en-US" dirty="0"/>
              <a:t>畜疫之灾、</a:t>
            </a:r>
            <a:r>
              <a:rPr lang="en-US" altLang="zh-CN" dirty="0"/>
              <a:t>6.</a:t>
            </a:r>
            <a:r>
              <a:rPr lang="zh-CN" altLang="en-US" dirty="0"/>
              <a:t>疮灾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pPr lvl="2">
              <a:lnSpc>
                <a:spcPct val="110000"/>
              </a:lnSpc>
            </a:pPr>
            <a:r>
              <a:rPr lang="zh-CN" altLang="en-US" dirty="0" smtClean="0"/>
              <a:t>第</a:t>
            </a:r>
            <a:r>
              <a:rPr lang="zh-CN" altLang="en-US" dirty="0"/>
              <a:t>三组： </a:t>
            </a:r>
            <a:r>
              <a:rPr lang="en-US" altLang="zh-CN" dirty="0"/>
              <a:t>7.</a:t>
            </a:r>
            <a:r>
              <a:rPr lang="zh-CN" altLang="en-US" dirty="0"/>
              <a:t>雹灾、</a:t>
            </a:r>
            <a:r>
              <a:rPr lang="en-US" altLang="zh-CN" dirty="0"/>
              <a:t>8.</a:t>
            </a:r>
            <a:r>
              <a:rPr lang="zh-CN" altLang="en-US" dirty="0"/>
              <a:t>蝗灾、</a:t>
            </a:r>
            <a:r>
              <a:rPr lang="en-US" altLang="zh-CN" dirty="0"/>
              <a:t>9.</a:t>
            </a:r>
            <a:r>
              <a:rPr lang="zh-CN" altLang="en-US" dirty="0"/>
              <a:t>黑暗之灾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pPr lvl="1">
              <a:lnSpc>
                <a:spcPct val="110000"/>
              </a:lnSpc>
            </a:pPr>
            <a:endParaRPr lang="en-US" altLang="zh-CN" dirty="0" smtClean="0"/>
          </a:p>
          <a:p>
            <a:pPr lvl="3">
              <a:lnSpc>
                <a:spcPct val="110000"/>
              </a:lnSpc>
            </a:pPr>
            <a:r>
              <a:rPr lang="zh-CN" altLang="en-US" sz="2400" dirty="0"/>
              <a:t>第一组：耶和华掌管生命</a:t>
            </a:r>
          </a:p>
          <a:p>
            <a:pPr lvl="3">
              <a:lnSpc>
                <a:spcPct val="110000"/>
              </a:lnSpc>
            </a:pPr>
            <a:r>
              <a:rPr lang="zh-CN" altLang="en-US" sz="2400" dirty="0"/>
              <a:t>第二组：耶和华是天下的神</a:t>
            </a:r>
          </a:p>
          <a:p>
            <a:pPr lvl="3">
              <a:lnSpc>
                <a:spcPct val="110000"/>
              </a:lnSpc>
            </a:pPr>
            <a:r>
              <a:rPr lang="zh-CN" altLang="en-US" sz="2400" dirty="0"/>
              <a:t>第三组：耶和华是万神之上的神</a:t>
            </a:r>
          </a:p>
          <a:p>
            <a:pPr lvl="1"/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99629818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2030</TotalTime>
  <Words>2545</Words>
  <Application>Microsoft Office PowerPoint</Application>
  <PresentationFormat>On-screen Show (16:9)</PresentationFormat>
  <Paragraphs>67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微软雅黑</vt:lpstr>
      <vt:lpstr>Verdana</vt:lpstr>
      <vt:lpstr>Wingdings 2</vt:lpstr>
      <vt:lpstr>Aspect</vt:lpstr>
      <vt:lpstr>出埃及记 第8-9章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出埃及记 第8-9章</dc:title>
  <dc:creator>Thinkpad T470s</dc:creator>
  <cp:lastModifiedBy>Microsoft account</cp:lastModifiedBy>
  <cp:revision>7</cp:revision>
  <dcterms:created xsi:type="dcterms:W3CDTF">2024-07-05T13:35:09Z</dcterms:created>
  <dcterms:modified xsi:type="dcterms:W3CDTF">2024-07-06T23:26:41Z</dcterms:modified>
</cp:coreProperties>
</file>