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274" r:id="rId4"/>
    <p:sldId id="278" r:id="rId5"/>
    <p:sldId id="2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372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B5076-0746-4727-9EAD-FD671E31A6E4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CD97-6327-4DBF-8F4F-DFA75EED37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09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76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03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6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40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77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954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27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64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250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27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08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6C65-0E5B-4810-A2CB-98FE30BB82E5}" type="datetimeFigureOut">
              <a:rPr lang="en-CA" smtClean="0"/>
              <a:t>2024-08-18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EE5-1889-4DD4-AAC2-F26440368A5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约翰福</a:t>
            </a:r>
            <a:r>
              <a:rPr lang="zh-CN" altLang="en-US" dirty="0" smtClean="0"/>
              <a:t>音</a:t>
            </a:r>
            <a:r>
              <a:rPr lang="en-US" altLang="zh-CN" dirty="0" smtClean="0"/>
              <a:t>6</a:t>
            </a:r>
            <a:r>
              <a:rPr lang="zh-CN" altLang="en-US" dirty="0" smtClean="0"/>
              <a:t>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第三课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1068"/>
            <a:ext cx="9144000" cy="1186732"/>
          </a:xfrm>
        </p:spPr>
        <p:txBody>
          <a:bodyPr/>
          <a:lstStyle/>
          <a:p>
            <a:r>
              <a:rPr lang="en-US" altLang="zh-CN" dirty="0"/>
              <a:t>8</a:t>
            </a:r>
            <a:r>
              <a:rPr lang="zh-CN" altLang="en-US" dirty="0" smtClean="0"/>
              <a:t>月</a:t>
            </a:r>
            <a:r>
              <a:rPr lang="en-US" altLang="zh-CN" smtClean="0"/>
              <a:t>18</a:t>
            </a:r>
            <a:r>
              <a:rPr lang="zh-CN" altLang="en-US" smtClean="0"/>
              <a:t>日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2024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359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733" y="0"/>
            <a:ext cx="4959439" cy="6860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-404813"/>
            <a:ext cx="10839450" cy="766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1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78859"/>
            <a:ext cx="11082867" cy="1692274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/>
              <a:t>五饼二鱼神迹的背景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zh-CN" altLang="en-US" sz="3200" dirty="0" smtClean="0"/>
              <a:t>（约</a:t>
            </a:r>
            <a:r>
              <a:rPr lang="en-US" altLang="zh-CN" sz="3200" dirty="0" smtClean="0"/>
              <a:t>6:1-4</a:t>
            </a:r>
            <a:r>
              <a:rPr lang="zh-CN" altLang="en-US" sz="3200" dirty="0" smtClean="0"/>
              <a:t>节）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6" y="2170400"/>
            <a:ext cx="10837333" cy="5000865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 smtClean="0"/>
              <a:t>1</a:t>
            </a:r>
            <a:r>
              <a:rPr lang="zh-CN" altLang="en-US" sz="2400" dirty="0" smtClean="0"/>
              <a:t>这事以后，耶稣渡过加利利海，就是提比哩亚海。</a:t>
            </a:r>
            <a:r>
              <a:rPr lang="en-US" altLang="zh-CN" sz="2400" dirty="0" smtClean="0"/>
              <a:t>2 </a:t>
            </a:r>
            <a:r>
              <a:rPr lang="zh-CN" altLang="en-US" sz="2400" dirty="0" smtClean="0"/>
              <a:t>有许多人，因为看见他在病人身上所行的神迹，就跟随他。</a:t>
            </a:r>
            <a:r>
              <a:rPr lang="en-US" altLang="zh-CN" sz="2400" dirty="0" smtClean="0"/>
              <a:t>3 </a:t>
            </a:r>
            <a:r>
              <a:rPr lang="zh-CN" altLang="en-US" sz="2400" dirty="0" smtClean="0"/>
              <a:t>耶稣上了山，和门徒一同坐在那里。</a:t>
            </a:r>
            <a:r>
              <a:rPr lang="en-US" altLang="zh-CN" sz="2400" dirty="0" smtClean="0"/>
              <a:t>4 </a:t>
            </a:r>
            <a:r>
              <a:rPr lang="zh-CN" altLang="en-US" sz="2400" dirty="0" smtClean="0"/>
              <a:t>那时犹太人的逾越节近了。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2708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2468" y="0"/>
            <a:ext cx="11760200" cy="678180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3200" dirty="0" smtClean="0"/>
              <a:t>一、耶稣什么时间渡过加利利海？</a:t>
            </a:r>
            <a:endParaRPr lang="en-US" altLang="zh-CN" sz="32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dirty="0"/>
              <a:t>对</a:t>
            </a:r>
            <a:r>
              <a:rPr lang="zh-CN" altLang="en-US" dirty="0" smtClean="0"/>
              <a:t>观福音书记载的时间</a:t>
            </a:r>
            <a:endParaRPr lang="en-US" altLang="zh-CN" dirty="0" smtClean="0"/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000" dirty="0" smtClean="0"/>
              <a:t>太</a:t>
            </a:r>
            <a:r>
              <a:rPr lang="en-US" altLang="zh-CN" sz="2000" dirty="0" smtClean="0"/>
              <a:t>14:12-13</a:t>
            </a:r>
            <a:r>
              <a:rPr lang="zh-CN" altLang="en-US" sz="2000" dirty="0"/>
              <a:t>，</a:t>
            </a:r>
            <a:r>
              <a:rPr lang="zh-CN" altLang="en-US" sz="2000" dirty="0" smtClean="0">
                <a:solidFill>
                  <a:srgbClr val="FF0000"/>
                </a:solidFill>
              </a:rPr>
              <a:t>约翰的门徒来，把尸首领去，埋葬了。就去告诉耶稣。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耶稣听见了</a:t>
            </a:r>
            <a:r>
              <a:rPr lang="zh-CN" altLang="en-US" sz="2000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就上船</a:t>
            </a:r>
            <a:r>
              <a:rPr lang="zh-CN" altLang="en-US" sz="2000" dirty="0" smtClean="0">
                <a:solidFill>
                  <a:srgbClr val="FF0000"/>
                </a:solidFill>
              </a:rPr>
              <a:t>从那里独自退到野地里去。众人听见，就从各城里步行跟随他。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000" dirty="0" smtClean="0"/>
              <a:t>可</a:t>
            </a:r>
            <a:r>
              <a:rPr lang="en-US" altLang="zh-CN" sz="2000" dirty="0" smtClean="0"/>
              <a:t>6:29-31</a:t>
            </a:r>
            <a:r>
              <a:rPr lang="zh-CN" altLang="en-US" sz="2000" dirty="0" smtClean="0"/>
              <a:t>上，</a:t>
            </a:r>
            <a:r>
              <a:rPr lang="zh-CN" altLang="en-US" sz="2000" dirty="0" smtClean="0">
                <a:solidFill>
                  <a:srgbClr val="FF0000"/>
                </a:solidFill>
              </a:rPr>
              <a:t>约翰的门徒听见了，就来把他的尸首领去，葬在坟墓里。使徒聚集到耶稣那里，将一切所作的事，所传的道，全告诉他。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他就说</a:t>
            </a:r>
            <a:r>
              <a:rPr lang="zh-CN" altLang="en-US" sz="2000" dirty="0" smtClean="0">
                <a:solidFill>
                  <a:srgbClr val="FF0000"/>
                </a:solidFill>
              </a:rPr>
              <a:t>，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你们来同我暗暗地到旷野地方去歇一歇</a:t>
            </a:r>
            <a:r>
              <a:rPr lang="zh-CN" altLang="en-US" sz="2000" dirty="0" smtClean="0">
                <a:solidFill>
                  <a:srgbClr val="FF0000"/>
                </a:solidFill>
              </a:rPr>
              <a:t>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000" dirty="0" smtClean="0"/>
              <a:t>路</a:t>
            </a:r>
            <a:r>
              <a:rPr lang="en-US" altLang="zh-CN" sz="2000" dirty="0" smtClean="0"/>
              <a:t>9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9-10</a:t>
            </a:r>
            <a:r>
              <a:rPr lang="zh-CN" altLang="en-US" sz="2000" dirty="0"/>
              <a:t>，</a:t>
            </a:r>
            <a:r>
              <a:rPr lang="zh-CN" altLang="en-US" sz="2000" dirty="0" smtClean="0">
                <a:solidFill>
                  <a:srgbClr val="FF0000"/>
                </a:solidFill>
              </a:rPr>
              <a:t>希律说，约翰我已经斩了，这却是什么人？我竟听见他这样的事呢？就想要见他。使徒回来，将所作的事告诉耶稣。</a:t>
            </a:r>
            <a:r>
              <a:rPr lang="zh-CN" altLang="en-US" sz="2000" b="1" u="sng" dirty="0" smtClean="0">
                <a:solidFill>
                  <a:srgbClr val="FF0000"/>
                </a:solidFill>
              </a:rPr>
              <a:t>耶稣就带他们暗暗地离开那里</a:t>
            </a:r>
            <a:r>
              <a:rPr lang="zh-CN" altLang="en-US" sz="2000" dirty="0" smtClean="0">
                <a:solidFill>
                  <a:srgbClr val="FF0000"/>
                </a:solidFill>
              </a:rPr>
              <a:t>，往一座城去，那城名叫伯赛大。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rgbClr val="FF0000"/>
                </a:solidFill>
              </a:rPr>
              <a:t>政治形势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rgbClr val="FF0000"/>
                </a:solidFill>
              </a:rPr>
              <a:t>传</a:t>
            </a:r>
            <a:r>
              <a:rPr lang="zh-CN" altLang="en-US" b="1" dirty="0" smtClean="0">
                <a:solidFill>
                  <a:srgbClr val="FF0000"/>
                </a:solidFill>
              </a:rPr>
              <a:t>道事工</a:t>
            </a:r>
            <a:r>
              <a:rPr lang="zh-CN" altLang="en-US" b="1" dirty="0" smtClean="0"/>
              <a:t> </a:t>
            </a:r>
            <a:endParaRPr lang="en-US" altLang="zh-CN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/>
              <a:t>约翰福音记载的时间</a:t>
            </a:r>
            <a:r>
              <a:rPr lang="en-US" altLang="zh-CN" dirty="0" smtClean="0"/>
              <a:t> 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000" u="sng" dirty="0" smtClean="0"/>
              <a:t>这事以后</a:t>
            </a:r>
            <a:r>
              <a:rPr lang="zh-CN" altLang="en-US" sz="2000" dirty="0" smtClean="0"/>
              <a:t> （约</a:t>
            </a:r>
            <a:r>
              <a:rPr lang="en-US" altLang="zh-CN" sz="2000" dirty="0" smtClean="0"/>
              <a:t>6:1</a:t>
            </a:r>
            <a:r>
              <a:rPr lang="zh-CN" altLang="en-US" sz="2000" dirty="0" smtClean="0"/>
              <a:t>）    </a:t>
            </a:r>
            <a:endParaRPr lang="en-US" altLang="zh-CN" sz="2000" dirty="0" smtClean="0"/>
          </a:p>
          <a:p>
            <a:pPr marL="914400" lvl="2" indent="0">
              <a:lnSpc>
                <a:spcPct val="100000"/>
              </a:lnSpc>
              <a:buNone/>
            </a:pPr>
            <a:r>
              <a:rPr lang="zh-CN" altLang="en-US" sz="1800" dirty="0" smtClean="0"/>
              <a:t>原文：这些事以后</a:t>
            </a:r>
            <a:endParaRPr lang="en-US" altLang="zh-CN" sz="1800" dirty="0" smtClean="0"/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2000" u="sng" dirty="0"/>
              <a:t>犹太</a:t>
            </a:r>
            <a:r>
              <a:rPr lang="zh-CN" altLang="en-US" sz="2000" u="sng" dirty="0" smtClean="0"/>
              <a:t>人的逾越节近了</a:t>
            </a:r>
            <a:endParaRPr lang="en-US" altLang="zh-CN" sz="2000" u="sng" dirty="0" smtClean="0"/>
          </a:p>
          <a:p>
            <a:pPr marL="914400" lvl="2" indent="0">
              <a:lnSpc>
                <a:spcPct val="100000"/>
              </a:lnSpc>
              <a:buNone/>
            </a:pPr>
            <a:r>
              <a:rPr lang="zh-CN" altLang="en-US" sz="1800" dirty="0"/>
              <a:t>利 </a:t>
            </a:r>
            <a:r>
              <a:rPr lang="en-US" altLang="zh-CN" sz="1800" dirty="0"/>
              <a:t>23:5	</a:t>
            </a:r>
            <a:r>
              <a:rPr lang="zh-CN" altLang="en-US" sz="1800" dirty="0"/>
              <a:t>正 月 十 四 日 ， 黄 昏 的 时 候 ， 是 耶 和 华 的 逾 越 节 。</a:t>
            </a:r>
          </a:p>
          <a:p>
            <a:pPr marL="800100" lvl="1" indent="-342900">
              <a:lnSpc>
                <a:spcPct val="100000"/>
              </a:lnSpc>
              <a:buFont typeface="+mj-lt"/>
              <a:buAutoNum type="arabicPeriod"/>
            </a:pPr>
            <a:endParaRPr lang="en-US" altLang="zh-CN" sz="1800" u="sng" dirty="0" smtClean="0"/>
          </a:p>
        </p:txBody>
      </p:sp>
    </p:spTree>
    <p:extLst>
      <p:ext uri="{BB962C8B-B14F-4D97-AF65-F5344CB8AC3E}">
        <p14:creationId xmlns:p14="http://schemas.microsoft.com/office/powerpoint/2010/main" val="390352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193"/>
            <a:ext cx="10515600" cy="744008"/>
          </a:xfrm>
        </p:spPr>
        <p:txBody>
          <a:bodyPr/>
          <a:lstStyle/>
          <a:p>
            <a:pPr algn="ctr"/>
            <a:r>
              <a:rPr lang="zh-CN" altLang="en-US" b="1" dirty="0" smtClean="0"/>
              <a:t>耶</a:t>
            </a:r>
            <a:r>
              <a:rPr lang="zh-CN" altLang="en-US" b="1" dirty="0"/>
              <a:t>和华的逾越节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126067"/>
            <a:ext cx="11548532" cy="56134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400" b="1" dirty="0" smtClean="0">
                <a:solidFill>
                  <a:prstClr val="black"/>
                </a:solidFill>
              </a:rPr>
              <a:t>耶和华的节期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耶和华对摩西说： </a:t>
            </a:r>
            <a:r>
              <a:rPr lang="zh-CN" altLang="en-US" sz="2000" dirty="0" smtClean="0">
                <a:solidFill>
                  <a:prstClr val="black"/>
                </a:solidFill>
              </a:rPr>
              <a:t>“你</a:t>
            </a:r>
            <a:r>
              <a:rPr lang="zh-CN" altLang="en-US" sz="2000" dirty="0">
                <a:solidFill>
                  <a:prstClr val="black"/>
                </a:solidFill>
              </a:rPr>
              <a:t>晓谕以色列人说：</a:t>
            </a:r>
            <a:r>
              <a:rPr lang="zh-CN" altLang="en-US" sz="2000" dirty="0">
                <a:solidFill>
                  <a:srgbClr val="FF0000"/>
                </a:solidFill>
              </a:rPr>
              <a:t>耶和华的节期</a:t>
            </a:r>
            <a:r>
              <a:rPr lang="zh-CN" altLang="en-US" sz="2000" dirty="0">
                <a:solidFill>
                  <a:prstClr val="black"/>
                </a:solidFill>
              </a:rPr>
              <a:t>，你们要宣告为圣会的节期</a:t>
            </a:r>
            <a:r>
              <a:rPr lang="zh-CN" altLang="en-US" sz="2000" dirty="0" smtClean="0">
                <a:solidFill>
                  <a:prstClr val="black"/>
                </a:solidFill>
              </a:rPr>
              <a:t>。”（利</a:t>
            </a:r>
            <a:r>
              <a:rPr lang="en-US" altLang="zh-CN" sz="2000" dirty="0" smtClean="0">
                <a:solidFill>
                  <a:prstClr val="black"/>
                </a:solidFill>
              </a:rPr>
              <a:t>23:1-2</a:t>
            </a:r>
            <a:r>
              <a:rPr lang="zh-CN" altLang="en-US" sz="2000" dirty="0" smtClean="0">
                <a:solidFill>
                  <a:prstClr val="black"/>
                </a:solidFill>
              </a:rPr>
              <a:t>）</a:t>
            </a:r>
            <a:endParaRPr lang="zh-CN" alt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 smtClean="0">
                <a:solidFill>
                  <a:prstClr val="black"/>
                </a:solidFill>
              </a:rPr>
              <a:t>	</a:t>
            </a:r>
            <a:r>
              <a:rPr lang="zh-CN" altLang="en-US" sz="2400" i="1" dirty="0" smtClean="0">
                <a:solidFill>
                  <a:prstClr val="black"/>
                </a:solidFill>
              </a:rPr>
              <a:t>节期：约定的时间 </a:t>
            </a:r>
            <a:r>
              <a:rPr lang="en-US" altLang="zh-CN" sz="2400" i="1" dirty="0" smtClean="0">
                <a:solidFill>
                  <a:prstClr val="black"/>
                </a:solidFill>
              </a:rPr>
              <a:t>appointed time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prstClr val="black"/>
                </a:solidFill>
              </a:rPr>
              <a:t> </a:t>
            </a:r>
            <a:r>
              <a:rPr lang="zh-CN" altLang="en-US" sz="2000" dirty="0" smtClean="0">
                <a:solidFill>
                  <a:prstClr val="black"/>
                </a:solidFill>
              </a:rPr>
              <a:t>你一切的男丁要在除酵节，七七节，住棚节，一年三次，在耶和华你神所选择的地方</a:t>
            </a:r>
            <a:r>
              <a:rPr lang="zh-CN" altLang="en-US" sz="2000" dirty="0" smtClean="0">
                <a:solidFill>
                  <a:srgbClr val="FF0000"/>
                </a:solidFill>
              </a:rPr>
              <a:t>朝见他</a:t>
            </a:r>
            <a:r>
              <a:rPr lang="zh-CN" altLang="en-US" sz="2000" dirty="0" smtClean="0">
                <a:solidFill>
                  <a:prstClr val="black"/>
                </a:solidFill>
              </a:rPr>
              <a:t>，却不可空手朝见。（申</a:t>
            </a:r>
            <a:r>
              <a:rPr lang="en-US" altLang="zh-CN" sz="2000" dirty="0" smtClean="0">
                <a:solidFill>
                  <a:prstClr val="black"/>
                </a:solidFill>
              </a:rPr>
              <a:t>16:16</a:t>
            </a:r>
            <a:r>
              <a:rPr lang="zh-CN" altLang="en-US" sz="2000" dirty="0" smtClean="0">
                <a:solidFill>
                  <a:prstClr val="black"/>
                </a:solidFill>
              </a:rPr>
              <a:t>）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en-US" sz="2000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zh-CN" altLang="en-US" sz="2400" b="1" dirty="0" smtClean="0">
                <a:solidFill>
                  <a:prstClr val="black"/>
                </a:solidFill>
              </a:rPr>
              <a:t>耶</a:t>
            </a:r>
            <a:r>
              <a:rPr lang="zh-CN" altLang="en-US" sz="2400" b="1" dirty="0">
                <a:solidFill>
                  <a:prstClr val="black"/>
                </a:solidFill>
              </a:rPr>
              <a:t>和华的逾越节</a:t>
            </a:r>
            <a:endParaRPr lang="en-US" altLang="zh-CN" sz="2400" b="1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出 </a:t>
            </a:r>
            <a:r>
              <a:rPr lang="en-US" altLang="zh-CN" sz="2000" dirty="0">
                <a:solidFill>
                  <a:prstClr val="black"/>
                </a:solidFill>
              </a:rPr>
              <a:t>12:11 </a:t>
            </a:r>
            <a:r>
              <a:rPr lang="en-US" altLang="zh-CN" sz="2000" dirty="0" smtClean="0">
                <a:solidFill>
                  <a:prstClr val="black"/>
                </a:solidFill>
              </a:rPr>
              <a:t>	</a:t>
            </a:r>
            <a:r>
              <a:rPr lang="zh-CN" altLang="en-US" sz="2000" dirty="0" smtClean="0">
                <a:solidFill>
                  <a:prstClr val="black"/>
                </a:solidFill>
              </a:rPr>
              <a:t>你</a:t>
            </a:r>
            <a:r>
              <a:rPr lang="zh-CN" altLang="en-US" sz="2000" dirty="0">
                <a:solidFill>
                  <a:prstClr val="black"/>
                </a:solidFill>
              </a:rPr>
              <a:t>们吃羊羔当腰间束带，脚上穿鞋，手中拿杖，赶紧地吃，这是</a:t>
            </a:r>
            <a:r>
              <a:rPr lang="zh-CN" altLang="en-US" sz="2000" dirty="0">
                <a:solidFill>
                  <a:srgbClr val="FF0000"/>
                </a:solidFill>
              </a:rPr>
              <a:t>耶和华的逾越节</a:t>
            </a:r>
            <a:r>
              <a:rPr lang="zh-CN" altLang="en-US" sz="2000" dirty="0">
                <a:solidFill>
                  <a:prstClr val="black"/>
                </a:solidFill>
              </a:rPr>
              <a:t>。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利 </a:t>
            </a:r>
            <a:r>
              <a:rPr lang="en-US" altLang="zh-CN" sz="2000" dirty="0">
                <a:solidFill>
                  <a:prstClr val="black"/>
                </a:solidFill>
              </a:rPr>
              <a:t>23:5	</a:t>
            </a:r>
            <a:r>
              <a:rPr lang="zh-CN" altLang="en-US" sz="2000" dirty="0">
                <a:solidFill>
                  <a:prstClr val="black"/>
                </a:solidFill>
              </a:rPr>
              <a:t>正 月 十 四 日 ， 黄 昏 的 时 候 ， 是 </a:t>
            </a:r>
            <a:r>
              <a:rPr lang="zh-CN" altLang="en-US" sz="2000" dirty="0">
                <a:solidFill>
                  <a:srgbClr val="FF0000"/>
                </a:solidFill>
              </a:rPr>
              <a:t>耶 和 华 的 逾 越 节 </a:t>
            </a:r>
            <a:r>
              <a:rPr lang="zh-CN" altLang="en-US" sz="2000" dirty="0">
                <a:solidFill>
                  <a:prstClr val="black"/>
                </a:solidFill>
              </a:rPr>
              <a:t>。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民 </a:t>
            </a:r>
            <a:r>
              <a:rPr lang="en-US" altLang="zh-CN" sz="2000" dirty="0">
                <a:solidFill>
                  <a:prstClr val="black"/>
                </a:solidFill>
              </a:rPr>
              <a:t>28:16	</a:t>
            </a:r>
            <a:r>
              <a:rPr lang="zh-CN" altLang="en-US" sz="2000" dirty="0">
                <a:solidFill>
                  <a:prstClr val="black"/>
                </a:solidFill>
              </a:rPr>
              <a:t>正 月 十 四 日 是 </a:t>
            </a:r>
            <a:r>
              <a:rPr lang="zh-CN" altLang="en-US" sz="2000" dirty="0">
                <a:solidFill>
                  <a:srgbClr val="FF0000"/>
                </a:solidFill>
              </a:rPr>
              <a:t>耶 和 华 的 逾 越 节 </a:t>
            </a:r>
            <a:r>
              <a:rPr lang="zh-CN" altLang="en-US" sz="2000" dirty="0">
                <a:solidFill>
                  <a:prstClr val="black"/>
                </a:solidFill>
              </a:rPr>
              <a:t>。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1500" dirty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  <a:tabLst>
                <a:tab pos="1701800" algn="l"/>
              </a:tabLst>
            </a:pPr>
            <a:r>
              <a:rPr lang="zh-CN" altLang="en-US" sz="2400" b="1" dirty="0">
                <a:solidFill>
                  <a:prstClr val="black"/>
                </a:solidFill>
              </a:rPr>
              <a:t>犹太人</a:t>
            </a:r>
            <a:r>
              <a:rPr lang="zh-CN" altLang="en-US" sz="2300" b="1" dirty="0">
                <a:solidFill>
                  <a:prstClr val="black"/>
                </a:solidFill>
              </a:rPr>
              <a:t>的逾越节</a:t>
            </a:r>
            <a:endParaRPr lang="en-US" altLang="zh-CN" sz="2300" b="1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约 </a:t>
            </a:r>
            <a:r>
              <a:rPr lang="en-US" altLang="zh-CN" sz="2000" dirty="0">
                <a:solidFill>
                  <a:prstClr val="black"/>
                </a:solidFill>
              </a:rPr>
              <a:t>2:13	</a:t>
            </a:r>
            <a:r>
              <a:rPr lang="zh-CN" altLang="en-US" sz="2000" dirty="0">
                <a:solidFill>
                  <a:srgbClr val="FF0000"/>
                </a:solidFill>
              </a:rPr>
              <a:t>犹 太 人 的 逾 越 节 近 了 </a:t>
            </a:r>
            <a:r>
              <a:rPr lang="zh-CN" altLang="en-US" sz="2000" dirty="0">
                <a:solidFill>
                  <a:prstClr val="black"/>
                </a:solidFill>
              </a:rPr>
              <a:t>， 耶 稣 就 上 耶 路 撒 冷 去 。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约 </a:t>
            </a:r>
            <a:r>
              <a:rPr lang="en-US" altLang="zh-CN" sz="2000" dirty="0">
                <a:solidFill>
                  <a:prstClr val="black"/>
                </a:solidFill>
              </a:rPr>
              <a:t>6:4	</a:t>
            </a:r>
            <a:r>
              <a:rPr lang="zh-CN" altLang="en-US" sz="2000" dirty="0">
                <a:solidFill>
                  <a:srgbClr val="FF0000"/>
                </a:solidFill>
              </a:rPr>
              <a:t>那 时 犹 太 人 的 逾 越 节 近 了 </a:t>
            </a:r>
            <a:r>
              <a:rPr lang="zh-CN" altLang="en-US" sz="2000" dirty="0">
                <a:solidFill>
                  <a:prstClr val="black"/>
                </a:solidFill>
              </a:rPr>
              <a:t>。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000" dirty="0">
                <a:solidFill>
                  <a:prstClr val="black"/>
                </a:solidFill>
              </a:rPr>
              <a:t>约</a:t>
            </a:r>
            <a:r>
              <a:rPr lang="en-US" altLang="zh-CN" sz="2000" dirty="0" smtClean="0">
                <a:solidFill>
                  <a:prstClr val="black"/>
                </a:solidFill>
              </a:rPr>
              <a:t>11:55	</a:t>
            </a:r>
            <a:r>
              <a:rPr lang="zh-CN" altLang="en-US" sz="2000" dirty="0" smtClean="0">
                <a:solidFill>
                  <a:srgbClr val="FF0000"/>
                </a:solidFill>
              </a:rPr>
              <a:t>犹</a:t>
            </a:r>
            <a:r>
              <a:rPr lang="zh-CN" altLang="en-US" sz="2000" dirty="0">
                <a:solidFill>
                  <a:srgbClr val="FF0000"/>
                </a:solidFill>
              </a:rPr>
              <a:t>太人的 逾 越节近了</a:t>
            </a:r>
            <a:r>
              <a:rPr lang="zh-CN" altLang="en-US" sz="2000" dirty="0" smtClean="0">
                <a:solidFill>
                  <a:prstClr val="black"/>
                </a:solidFill>
              </a:rPr>
              <a:t>。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000" dirty="0" smtClean="0">
              <a:solidFill>
                <a:prstClr val="black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zh-CN" altLang="en-US" sz="2300" b="1" dirty="0">
                <a:solidFill>
                  <a:prstClr val="black"/>
                </a:solidFill>
              </a:rPr>
              <a:t>犹太人的逾越节 </a:t>
            </a:r>
            <a:r>
              <a:rPr lang="en-US" altLang="zh-CN" sz="2300" b="1" dirty="0">
                <a:solidFill>
                  <a:prstClr val="black"/>
                </a:solidFill>
              </a:rPr>
              <a:t>VS </a:t>
            </a:r>
            <a:r>
              <a:rPr lang="zh-CN" altLang="en-US" sz="2300" b="1" dirty="0">
                <a:solidFill>
                  <a:prstClr val="black"/>
                </a:solidFill>
              </a:rPr>
              <a:t>耶和华的逾越节</a:t>
            </a:r>
            <a:endParaRPr lang="en-CA" sz="2300" b="1" dirty="0">
              <a:solidFill>
                <a:prstClr val="black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4607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17050</TotalTime>
  <Words>450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Wingdings</vt:lpstr>
      <vt:lpstr>Office Theme</vt:lpstr>
      <vt:lpstr>约翰福音6章 第三课</vt:lpstr>
      <vt:lpstr>PowerPoint Presentation</vt:lpstr>
      <vt:lpstr>五饼二鱼神迹的背景 （约6:1-4节）</vt:lpstr>
      <vt:lpstr>PowerPoint Presentation</vt:lpstr>
      <vt:lpstr>耶和华的逾越节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约翰福音6章</dc:title>
  <dc:creator>Microsoft account</dc:creator>
  <cp:lastModifiedBy>Microsoft account</cp:lastModifiedBy>
  <cp:revision>125</cp:revision>
  <dcterms:created xsi:type="dcterms:W3CDTF">2024-03-20T19:58:15Z</dcterms:created>
  <dcterms:modified xsi:type="dcterms:W3CDTF">2024-08-18T22:23:08Z</dcterms:modified>
</cp:coreProperties>
</file>