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2" r:id="rId3"/>
    <p:sldId id="274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CD97-6327-4DBF-8F4F-DFA75EED37C5}" type="slidenum">
              <a:rPr lang="en-CA" smtClean="0">
                <a:solidFill>
                  <a:prstClr val="black"/>
                </a:solidFill>
              </a:rPr>
              <a:pPr/>
              <a:t>2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2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2024-08-26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第四课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/>
              <a:t>8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25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06400" y="0"/>
            <a:ext cx="11616267" cy="6781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prstClr val="black"/>
                </a:solidFill>
              </a:rPr>
              <a:t>耶稣为什么渡过加利利海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？（约</a:t>
            </a:r>
            <a:r>
              <a:rPr lang="en-US" altLang="zh-CN" sz="3200" b="1" dirty="0" smtClean="0">
                <a:solidFill>
                  <a:prstClr val="black"/>
                </a:solidFill>
              </a:rPr>
              <a:t>6</a:t>
            </a:r>
            <a:r>
              <a:rPr lang="en-US" altLang="zh-CN" sz="3200" b="1" dirty="0" smtClean="0">
                <a:solidFill>
                  <a:prstClr val="black"/>
                </a:solidFill>
              </a:rPr>
              <a:t>:1-4</a:t>
            </a:r>
            <a:r>
              <a:rPr lang="zh-CN" altLang="en-US" sz="3200" b="1" dirty="0" smtClean="0">
                <a:solidFill>
                  <a:prstClr val="black"/>
                </a:solidFill>
              </a:rPr>
              <a:t>）</a:t>
            </a:r>
            <a:endParaRPr lang="en-US" altLang="zh-CN" sz="3200" b="1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</a:rPr>
              <a:t>马可福音的记载</a:t>
            </a:r>
            <a:endParaRPr lang="en-US" altLang="zh-CN" sz="2400" b="1" dirty="0" smtClean="0">
              <a:solidFill>
                <a:prstClr val="black"/>
              </a:solidFill>
            </a:endParaRP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1800" dirty="0" smtClean="0">
                <a:solidFill>
                  <a:prstClr val="black"/>
                </a:solidFill>
              </a:rPr>
              <a:t>可</a:t>
            </a:r>
            <a:r>
              <a:rPr lang="en-US" altLang="zh-CN" sz="1800" dirty="0" smtClean="0">
                <a:solidFill>
                  <a:prstClr val="black"/>
                </a:solidFill>
              </a:rPr>
              <a:t>6:29-31</a:t>
            </a:r>
            <a:r>
              <a:rPr lang="zh-CN" altLang="en-US" sz="1800" dirty="0" smtClean="0">
                <a:solidFill>
                  <a:prstClr val="black"/>
                </a:solidFill>
              </a:rPr>
              <a:t>上，约翰的门徒听见了，就来把他的尸首领去，葬在坟墓里。使徒聚集到耶稣那里，将一切所作的事，所传的道，全告诉他。</a:t>
            </a:r>
            <a:r>
              <a:rPr lang="zh-CN" altLang="en-US" sz="1800" b="1" u="sng" dirty="0" smtClean="0">
                <a:solidFill>
                  <a:prstClr val="black"/>
                </a:solidFill>
              </a:rPr>
              <a:t>他就说</a:t>
            </a:r>
            <a:r>
              <a:rPr lang="zh-CN" altLang="en-US" sz="1800" dirty="0" smtClean="0">
                <a:solidFill>
                  <a:prstClr val="black"/>
                </a:solidFill>
              </a:rPr>
              <a:t>：“</a:t>
            </a:r>
            <a:r>
              <a:rPr lang="zh-CN" altLang="en-US" sz="1800" dirty="0" smtClean="0">
                <a:solidFill>
                  <a:srgbClr val="FF0000"/>
                </a:solidFill>
              </a:rPr>
              <a:t>你们来同我暗暗地到旷野地方去歇一歇</a:t>
            </a:r>
            <a:r>
              <a:rPr lang="zh-CN" altLang="en-US" sz="1800" dirty="0" smtClean="0">
                <a:solidFill>
                  <a:prstClr val="black"/>
                </a:solidFill>
              </a:rPr>
              <a:t>。” </a:t>
            </a:r>
            <a:r>
              <a:rPr lang="zh-CN" altLang="en-US" sz="1800" dirty="0">
                <a:solidFill>
                  <a:prstClr val="black"/>
                </a:solidFill>
              </a:rPr>
              <a:t>这 是 因 为 来 往 的 人 多 ， 他 们 连 吃 饭 也 没 有 工 夫 </a:t>
            </a:r>
            <a:r>
              <a:rPr lang="zh-CN" altLang="en-US" sz="1800" dirty="0" smtClean="0">
                <a:solidFill>
                  <a:prstClr val="black"/>
                </a:solidFill>
              </a:rPr>
              <a:t>。”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18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prstClr val="black"/>
                </a:solidFill>
              </a:rPr>
              <a:t>约翰福音的记载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100" dirty="0" smtClean="0">
                <a:solidFill>
                  <a:prstClr val="black"/>
                </a:solidFill>
              </a:rPr>
              <a:t>人们不认识耶稣</a:t>
            </a:r>
            <a:endParaRPr lang="en-US" altLang="zh-CN" sz="2100" dirty="0" smtClean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900" b="1" u="sng" dirty="0" smtClean="0">
                <a:solidFill>
                  <a:prstClr val="black"/>
                </a:solidFill>
              </a:rPr>
              <a:t>约</a:t>
            </a:r>
            <a:r>
              <a:rPr lang="en-US" altLang="zh-CN" sz="1900" b="1" u="sng" dirty="0" smtClean="0">
                <a:solidFill>
                  <a:prstClr val="black"/>
                </a:solidFill>
              </a:rPr>
              <a:t>6:2</a:t>
            </a:r>
            <a:r>
              <a:rPr lang="en-US" altLang="zh-CN" sz="1900" dirty="0" smtClean="0">
                <a:solidFill>
                  <a:prstClr val="black"/>
                </a:solidFill>
              </a:rPr>
              <a:t> </a:t>
            </a:r>
            <a:r>
              <a:rPr lang="zh-CN" altLang="en-US" sz="1900" dirty="0" smtClean="0">
                <a:solidFill>
                  <a:prstClr val="black"/>
                </a:solidFill>
              </a:rPr>
              <a:t> 有 </a:t>
            </a:r>
            <a:r>
              <a:rPr lang="zh-CN" altLang="en-US" sz="1900" dirty="0">
                <a:solidFill>
                  <a:prstClr val="black"/>
                </a:solidFill>
              </a:rPr>
              <a:t>许 多 人 ， 因 为 看 见 他 在 病 人 身 上 所 行 的 神 迹 ， 就 跟 随 他 </a:t>
            </a:r>
            <a:r>
              <a:rPr lang="zh-CN" altLang="en-US" sz="1900" dirty="0" smtClean="0">
                <a:solidFill>
                  <a:prstClr val="black"/>
                </a:solidFill>
              </a:rPr>
              <a:t>。</a:t>
            </a:r>
            <a:endParaRPr lang="en-US" altLang="zh-CN" sz="1900" dirty="0" smtClean="0">
              <a:solidFill>
                <a:prstClr val="black"/>
              </a:solidFill>
            </a:endParaRP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1900" b="1" u="sng" dirty="0" smtClean="0">
                <a:solidFill>
                  <a:prstClr val="black"/>
                </a:solidFill>
              </a:rPr>
              <a:t>约</a:t>
            </a:r>
            <a:r>
              <a:rPr lang="en-US" altLang="zh-CN" sz="1900" b="1" u="sng" dirty="0" smtClean="0">
                <a:solidFill>
                  <a:prstClr val="black"/>
                </a:solidFill>
              </a:rPr>
              <a:t>2:23-25</a:t>
            </a:r>
            <a:r>
              <a:rPr lang="zh-CN" altLang="en-US" sz="1900" dirty="0">
                <a:solidFill>
                  <a:prstClr val="black"/>
                </a:solidFill>
              </a:rPr>
              <a:t> </a:t>
            </a:r>
            <a:r>
              <a:rPr lang="zh-CN" altLang="en-US" sz="1900" dirty="0" smtClean="0">
                <a:solidFill>
                  <a:prstClr val="black"/>
                </a:solidFill>
              </a:rPr>
              <a:t>当</a:t>
            </a:r>
            <a:r>
              <a:rPr lang="zh-CN" altLang="en-US" sz="1900" dirty="0" smtClean="0">
                <a:solidFill>
                  <a:prstClr val="black"/>
                </a:solidFill>
              </a:rPr>
              <a:t>耶稣在耶路</a:t>
            </a:r>
            <a:r>
              <a:rPr lang="zh-CN" altLang="en-US" sz="1900" dirty="0" smtClean="0">
                <a:solidFill>
                  <a:prstClr val="black"/>
                </a:solidFill>
              </a:rPr>
              <a:t>撒冷过逾越节的时候，有许多人看见他所行的神迹，就信了他的名。耶稣却不将自己交托他们，因为他知道万人。也用不着谁见证人怎样。因他知道人心里所存的。</a:t>
            </a:r>
            <a:endParaRPr lang="en-US" altLang="zh-CN" sz="1900" dirty="0" smtClean="0">
              <a:solidFill>
                <a:prstClr val="black"/>
              </a:solidFill>
            </a:endParaRP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1900" b="1" dirty="0">
                <a:solidFill>
                  <a:prstClr val="black"/>
                </a:solidFill>
              </a:rPr>
              <a:t>神</a:t>
            </a:r>
            <a:r>
              <a:rPr lang="zh-CN" altLang="en-US" sz="1900" b="1" dirty="0" smtClean="0">
                <a:solidFill>
                  <a:prstClr val="black"/>
                </a:solidFill>
              </a:rPr>
              <a:t>迹跟随耶稣的动机</a:t>
            </a:r>
            <a:r>
              <a:rPr lang="zh-CN" altLang="en-US" sz="1900" dirty="0" smtClean="0">
                <a:solidFill>
                  <a:prstClr val="black"/>
                </a:solidFill>
              </a:rPr>
              <a:t>：耶稣回答说：“我实实在在的告诉你们， 你们找我， 并不是因见了神迹， 乃是因</a:t>
            </a:r>
            <a:r>
              <a:rPr lang="zh-CN" altLang="en-US" sz="1900" dirty="0" smtClean="0">
                <a:solidFill>
                  <a:srgbClr val="FF0000"/>
                </a:solidFill>
              </a:rPr>
              <a:t>吃饼得饱</a:t>
            </a:r>
            <a:r>
              <a:rPr lang="zh-CN" altLang="en-US" sz="1900" dirty="0" smtClean="0">
                <a:solidFill>
                  <a:prstClr val="black"/>
                </a:solidFill>
              </a:rPr>
              <a:t>。”</a:t>
            </a:r>
            <a:endParaRPr lang="en-US" altLang="zh-CN" sz="1900" dirty="0" smtClean="0">
              <a:solidFill>
                <a:prstClr val="black"/>
              </a:solidFill>
            </a:endParaRP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100" dirty="0" smtClean="0">
                <a:solidFill>
                  <a:prstClr val="black"/>
                </a:solidFill>
              </a:rPr>
              <a:t>给</a:t>
            </a:r>
            <a:r>
              <a:rPr lang="zh-CN" altLang="en-US" sz="2100" dirty="0" smtClean="0">
                <a:solidFill>
                  <a:prstClr val="black"/>
                </a:solidFill>
              </a:rPr>
              <a:t>人们机会认识耶稣</a:t>
            </a:r>
            <a:endParaRPr lang="en-US" altLang="zh-CN" sz="2100" dirty="0" smtClean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 smtClean="0">
                <a:solidFill>
                  <a:prstClr val="black"/>
                </a:solidFill>
              </a:rPr>
              <a:t>旷野（可</a:t>
            </a:r>
            <a:r>
              <a:rPr lang="en-US" altLang="zh-CN" sz="1800" dirty="0" smtClean="0">
                <a:solidFill>
                  <a:prstClr val="black"/>
                </a:solidFill>
              </a:rPr>
              <a:t>6:31</a:t>
            </a:r>
            <a:r>
              <a:rPr lang="zh-CN" altLang="en-US" sz="1800" dirty="0" smtClean="0">
                <a:solidFill>
                  <a:prstClr val="black"/>
                </a:solidFill>
              </a:rPr>
              <a:t>）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 smtClean="0">
                <a:solidFill>
                  <a:prstClr val="black"/>
                </a:solidFill>
              </a:rPr>
              <a:t>五饼二鱼喂饱五千人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 smtClean="0">
                <a:solidFill>
                  <a:prstClr val="black"/>
                </a:solidFill>
              </a:rPr>
              <a:t>众人的回应：众人看见耶稣所行的神迹， 就说：“这真是那要到世间来的先知。”（约</a:t>
            </a:r>
            <a:r>
              <a:rPr lang="en-US" altLang="zh-CN" sz="1800" dirty="0" smtClean="0">
                <a:solidFill>
                  <a:prstClr val="black"/>
                </a:solidFill>
              </a:rPr>
              <a:t>6:14</a:t>
            </a:r>
            <a:r>
              <a:rPr lang="zh-CN" altLang="en-US" sz="1800" dirty="0" smtClean="0">
                <a:solidFill>
                  <a:prstClr val="black"/>
                </a:solidFill>
              </a:rPr>
              <a:t>）</a:t>
            </a:r>
            <a:endParaRPr lang="en-US" altLang="zh-CN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6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082867" cy="1692274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/>
              <a:t>五饼二鱼的神迹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（约</a:t>
            </a:r>
            <a:r>
              <a:rPr lang="en-US" altLang="zh-CN" sz="3200" dirty="0" smtClean="0"/>
              <a:t>6:5-15</a:t>
            </a:r>
            <a:r>
              <a:rPr lang="zh-CN" altLang="en-US" sz="3200" dirty="0" smtClean="0"/>
              <a:t>节）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676400"/>
            <a:ext cx="11370733" cy="5494865"/>
          </a:xfrm>
          <a:ln w="190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耶稣举目看见许多人来，就对腓力说：“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我们从哪里买饼叫这些人吃呢</a:t>
            </a:r>
            <a:r>
              <a:rPr lang="zh-CN" altLang="en-US" sz="2400" dirty="0" smtClean="0"/>
              <a:t>？”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他说这话，是要试验腓力。他自己原知道要怎样行。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腓力回答说：“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就是二十两银子的饼，叫他们各人吃一点，也是不够的。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有一个门徒，就是西门彼得的兄弟安得烈，对耶稣说：“</a:t>
            </a:r>
            <a:r>
              <a:rPr lang="en-US" altLang="zh-CN" sz="2400" dirty="0" smtClean="0"/>
              <a:t>9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在这里有一个孩童，带着五个大麦饼，两条鱼。只是分给这许多人，还算什么呢？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耶稣说：“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你们叫众人坐下</a:t>
            </a:r>
            <a:r>
              <a:rPr lang="zh-CN" altLang="en-US" sz="2400" dirty="0" smtClean="0"/>
              <a:t>。”原来那地方的草多，众人就坐下。数目约有五千。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耶稣拿起饼来，祝谢了，就分给那坐着的人。分鱼也是这样，都随着他们所要的。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他们吃饱了，耶稣对门徒说：“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把剩下的零碎，收拾起来，免得有糟蹋的。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他们便将那五个大麦饼的零碎，就是众人吃了剩下的，收拾起来，装满了十二个篮子。</a:t>
            </a:r>
            <a:r>
              <a:rPr lang="en-US" altLang="zh-CN" sz="2400" dirty="0" smtClean="0"/>
              <a:t>14</a:t>
            </a:r>
            <a:r>
              <a:rPr lang="zh-CN" altLang="en-US" sz="2400" dirty="0" smtClean="0"/>
              <a:t>众人看见耶稣所行的神迹。就说：“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这真是那要到世间来的先知。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耶稣既知道众人要来强逼他作王，就独自又退到山上去了。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2708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910142" cy="106574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试验腓力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68401"/>
            <a:ext cx="11910142" cy="1083733"/>
          </a:xfrm>
          <a:solidFill>
            <a:srgbClr val="FF0000">
              <a:alpha val="66000"/>
            </a:srgbClr>
          </a:solidFill>
          <a:ln w="190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b="1" dirty="0" smtClean="0"/>
              <a:t>耶稣举目看见许多人来，就对腓力说</a:t>
            </a:r>
            <a:r>
              <a:rPr lang="en-US" altLang="zh-CN" sz="2400" b="1" dirty="0" smtClean="0"/>
              <a:t>: </a:t>
            </a:r>
            <a:r>
              <a:rPr lang="zh-CN" altLang="en-US" sz="2400" b="1" dirty="0" smtClean="0"/>
              <a:t>“我们从哪里买饼叫这些人吃呢？”</a:t>
            </a: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他说这话，是要试验腓力。他自己原知道要怎样行。</a:t>
            </a:r>
            <a:endParaRPr lang="en-CA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0934" y="2252134"/>
            <a:ext cx="11590866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‘耶稣举目看见许多人来’，耶稣看见人们有什么样的需要？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‘我们从哪里买饼叫这些人吃呢？’，耶稣期待的答案是什么？</a:t>
            </a:r>
            <a:endParaRPr lang="en-US" altLang="zh-CN" sz="2000" b="1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那么多门徒，耶稣为什么偏偏要试验腓力？试验腓力什么？</a:t>
            </a:r>
            <a:endParaRPr lang="en-US" altLang="zh-CN" sz="2000" b="1" dirty="0" smtClean="0"/>
          </a:p>
          <a:p>
            <a:pPr lvl="1">
              <a:lnSpc>
                <a:spcPct val="125000"/>
              </a:lnSpc>
            </a:pPr>
            <a:r>
              <a:rPr lang="en-US" altLang="zh-CN" sz="1600" dirty="0" smtClean="0"/>
              <a:t>44</a:t>
            </a:r>
            <a:r>
              <a:rPr lang="zh-CN" altLang="en-US" sz="1600" dirty="0" smtClean="0"/>
              <a:t>这腓力是伯赛大人，和安得烈、彼得同城。</a:t>
            </a:r>
            <a:r>
              <a:rPr lang="en-US" altLang="zh-CN" sz="1600" dirty="0" smtClean="0"/>
              <a:t>45</a:t>
            </a:r>
            <a:r>
              <a:rPr lang="zh-CN" altLang="en-US" sz="1600" dirty="0" smtClean="0"/>
              <a:t>腓力找着拿但业，对他说，摩西在律法上所写的，和众先知所记的那一位，我们遇见了，就是约瑟的儿子拿撒勒人耶稣。（约</a:t>
            </a:r>
            <a:r>
              <a:rPr lang="en-US" altLang="zh-CN" sz="1600" dirty="0" smtClean="0"/>
              <a:t>1:44-45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/>
              <a:t>耶</a:t>
            </a:r>
            <a:r>
              <a:rPr lang="zh-CN" altLang="en-US" sz="2000" b="1" dirty="0" smtClean="0"/>
              <a:t>稣无所不知，为什么还试验腓力？</a:t>
            </a:r>
            <a:endParaRPr lang="en-US" altLang="zh-CN" sz="2000" b="1" dirty="0" smtClean="0"/>
          </a:p>
          <a:p>
            <a:pPr lvl="1">
              <a:lnSpc>
                <a:spcPct val="125000"/>
              </a:lnSpc>
            </a:pPr>
            <a:r>
              <a:rPr lang="zh-CN" altLang="en-US" sz="1600" dirty="0" smtClean="0"/>
              <a:t>耶稣说：“你们这小信的人哪，为什么胆怯呢？”于是起来，斥责风和海，风和海就大大地平静了。（太</a:t>
            </a:r>
            <a:r>
              <a:rPr lang="en-US" altLang="zh-CN" sz="1600" dirty="0" smtClean="0"/>
              <a:t>8:26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r>
              <a:rPr lang="zh-CN" altLang="en-US" sz="2000" b="1" dirty="0" smtClean="0"/>
              <a:t>‘他自己原知道要怎样行’，你怎么理解的？</a:t>
            </a:r>
            <a:endParaRPr lang="en-US" altLang="zh-CN" sz="2000" b="1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 smtClean="0"/>
              <a:t>耶稣不需要人的帮助</a:t>
            </a:r>
            <a:endParaRPr lang="en-US" altLang="zh-CN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/>
              <a:t>耶</a:t>
            </a:r>
            <a:r>
              <a:rPr lang="zh-CN" altLang="en-US" dirty="0" smtClean="0"/>
              <a:t>稣乐意人参与圣工</a:t>
            </a:r>
            <a:endParaRPr lang="en-US" altLang="zh-CN" dirty="0" smtClean="0"/>
          </a:p>
          <a:p>
            <a:pPr marL="800100" lvl="1" indent="-342900">
              <a:lnSpc>
                <a:spcPct val="125000"/>
              </a:lnSpc>
              <a:buFont typeface="+mj-lt"/>
              <a:buAutoNum type="arabicParenR"/>
            </a:pPr>
            <a:r>
              <a:rPr lang="zh-CN" altLang="en-US" dirty="0"/>
              <a:t>耶</a:t>
            </a:r>
            <a:r>
              <a:rPr lang="zh-CN" altLang="en-US" dirty="0" smtClean="0"/>
              <a:t>稣盼望人多认识他</a:t>
            </a:r>
            <a:endParaRPr lang="en-US" altLang="zh-CN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70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21101</TotalTime>
  <Words>1047</Words>
  <Application>Microsoft Office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Theme</vt:lpstr>
      <vt:lpstr>约翰福音6章 第四课</vt:lpstr>
      <vt:lpstr>PowerPoint Presentation</vt:lpstr>
      <vt:lpstr>五饼二鱼的神迹 （约6:5-15节）</vt:lpstr>
      <vt:lpstr>试验腓力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176</cp:revision>
  <dcterms:created xsi:type="dcterms:W3CDTF">2024-03-20T19:58:15Z</dcterms:created>
  <dcterms:modified xsi:type="dcterms:W3CDTF">2024-08-26T14:32:09Z</dcterms:modified>
</cp:coreProperties>
</file>