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82" r:id="rId3"/>
    <p:sldId id="274" r:id="rId4"/>
    <p:sldId id="278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80" d="100"/>
          <a:sy n="80" d="100"/>
        </p:scale>
        <p:origin x="710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DB5076-0746-4727-9EAD-FD671E31A6E4}" type="datetimeFigureOut">
              <a:rPr lang="en-CA" smtClean="0"/>
              <a:t>2024-08-26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E9CD97-6327-4DBF-8F4F-DFA75EED37C5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42098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EE9CD97-6327-4DBF-8F4F-DFA75EED37C5}" type="slidenum">
              <a:rPr lang="en-CA" smtClean="0">
                <a:solidFill>
                  <a:prstClr val="black"/>
                </a:solidFill>
              </a:rPr>
              <a:pPr/>
              <a:t>2</a:t>
            </a:fld>
            <a:endParaRPr lang="en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2127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0376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77034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46686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954402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8657772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8489544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2024-08-26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25274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2024-08-26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1416414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2024-08-26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132507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892744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6C65-0E5B-4810-A2CB-98FE30BB82E5}" type="datetimeFigureOut">
              <a:rPr lang="en-CA" smtClean="0"/>
              <a:t>2024-08-26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890858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526C65-0E5B-4810-A2CB-98FE30BB82E5}" type="datetimeFigureOut">
              <a:rPr lang="en-CA" smtClean="0"/>
              <a:t>2024-08-26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31EE5-1889-4DD4-AAC2-F26440368A53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10542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CN" altLang="en-US" dirty="0"/>
              <a:t>约翰福</a:t>
            </a:r>
            <a:r>
              <a:rPr lang="zh-CN" altLang="en-US" dirty="0" smtClean="0"/>
              <a:t>音</a:t>
            </a:r>
            <a:r>
              <a:rPr lang="en-US" altLang="zh-CN" dirty="0" smtClean="0"/>
              <a:t>6</a:t>
            </a:r>
            <a:r>
              <a:rPr lang="zh-CN" altLang="en-US" dirty="0" smtClean="0"/>
              <a:t>章</a:t>
            </a:r>
            <a:r>
              <a:rPr lang="en-US" altLang="zh-CN" dirty="0" smtClean="0"/>
              <a:t/>
            </a:r>
            <a:br>
              <a:rPr lang="en-US" altLang="zh-CN" dirty="0" smtClean="0"/>
            </a:br>
            <a:r>
              <a:rPr lang="zh-CN" altLang="en-US" dirty="0" smtClean="0"/>
              <a:t>第四课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071068"/>
            <a:ext cx="9144000" cy="1186732"/>
          </a:xfrm>
        </p:spPr>
        <p:txBody>
          <a:bodyPr/>
          <a:lstStyle/>
          <a:p>
            <a:r>
              <a:rPr lang="en-US" altLang="zh-CN" dirty="0"/>
              <a:t>8</a:t>
            </a:r>
            <a:r>
              <a:rPr lang="zh-CN" altLang="en-US" dirty="0" smtClean="0"/>
              <a:t>月</a:t>
            </a:r>
            <a:r>
              <a:rPr lang="en-US" altLang="zh-CN" dirty="0" smtClean="0"/>
              <a:t>25</a:t>
            </a:r>
            <a:r>
              <a:rPr lang="zh-CN" altLang="en-US" dirty="0" smtClean="0"/>
              <a:t>日， </a:t>
            </a:r>
            <a:r>
              <a:rPr lang="en-US" altLang="zh-CN" dirty="0" smtClean="0"/>
              <a:t>2024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15535985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/>
        </p:nvSpPr>
        <p:spPr>
          <a:xfrm>
            <a:off x="406400" y="0"/>
            <a:ext cx="11616267" cy="6781800"/>
          </a:xfrm>
          <a:prstGeom prst="rect">
            <a:avLst/>
          </a:prstGeom>
          <a:solidFill>
            <a:schemeClr val="bg1"/>
          </a:solidFill>
          <a:ln w="19050">
            <a:noFill/>
          </a:ln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3200" b="1" dirty="0" smtClean="0">
                <a:solidFill>
                  <a:prstClr val="black"/>
                </a:solidFill>
              </a:rPr>
              <a:t>耶稣为什么渡过加利利海</a:t>
            </a:r>
            <a:r>
              <a:rPr lang="zh-CN" altLang="en-US" sz="3200" b="1" dirty="0" smtClean="0">
                <a:solidFill>
                  <a:prstClr val="black"/>
                </a:solidFill>
              </a:rPr>
              <a:t>？（约</a:t>
            </a:r>
            <a:r>
              <a:rPr lang="en-US" altLang="zh-CN" sz="3200" b="1" dirty="0" smtClean="0">
                <a:solidFill>
                  <a:prstClr val="black"/>
                </a:solidFill>
              </a:rPr>
              <a:t>6</a:t>
            </a:r>
            <a:r>
              <a:rPr lang="en-US" altLang="zh-CN" sz="3200" b="1" dirty="0" smtClean="0">
                <a:solidFill>
                  <a:prstClr val="black"/>
                </a:solidFill>
              </a:rPr>
              <a:t>:1-4</a:t>
            </a:r>
            <a:r>
              <a:rPr lang="zh-CN" altLang="en-US" sz="3200" b="1" dirty="0" smtClean="0">
                <a:solidFill>
                  <a:prstClr val="black"/>
                </a:solidFill>
              </a:rPr>
              <a:t>）</a:t>
            </a:r>
            <a:endParaRPr lang="en-US" altLang="zh-CN" sz="3200" b="1" dirty="0" smtClean="0">
              <a:solidFill>
                <a:prstClr val="black"/>
              </a:solidFill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2400" b="1" dirty="0" smtClean="0">
                <a:solidFill>
                  <a:prstClr val="black"/>
                </a:solidFill>
              </a:rPr>
              <a:t>马可福音的记载</a:t>
            </a:r>
            <a:endParaRPr lang="en-US" altLang="zh-CN" sz="2400" b="1" dirty="0" smtClean="0">
              <a:solidFill>
                <a:prstClr val="black"/>
              </a:solidFill>
            </a:endParaRP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1800" dirty="0" smtClean="0">
                <a:solidFill>
                  <a:prstClr val="black"/>
                </a:solidFill>
              </a:rPr>
              <a:t>可</a:t>
            </a:r>
            <a:r>
              <a:rPr lang="en-US" altLang="zh-CN" sz="1800" dirty="0" smtClean="0">
                <a:solidFill>
                  <a:prstClr val="black"/>
                </a:solidFill>
              </a:rPr>
              <a:t>6:29-31</a:t>
            </a:r>
            <a:r>
              <a:rPr lang="zh-CN" altLang="en-US" sz="1800" dirty="0" smtClean="0">
                <a:solidFill>
                  <a:prstClr val="black"/>
                </a:solidFill>
              </a:rPr>
              <a:t>上，约翰的门徒听见了，就来把他的尸首领去，葬在坟墓里。使徒聚集到耶稣那里，将一切所作的事，所传的道，全告诉他。</a:t>
            </a:r>
            <a:r>
              <a:rPr lang="zh-CN" altLang="en-US" sz="1800" b="1" u="sng" dirty="0" smtClean="0">
                <a:solidFill>
                  <a:prstClr val="black"/>
                </a:solidFill>
              </a:rPr>
              <a:t>他就说</a:t>
            </a:r>
            <a:r>
              <a:rPr lang="zh-CN" altLang="en-US" sz="1800" dirty="0" smtClean="0">
                <a:solidFill>
                  <a:prstClr val="black"/>
                </a:solidFill>
              </a:rPr>
              <a:t>：“</a:t>
            </a:r>
            <a:r>
              <a:rPr lang="zh-CN" altLang="en-US" sz="1800" dirty="0" smtClean="0">
                <a:solidFill>
                  <a:srgbClr val="FF0000"/>
                </a:solidFill>
              </a:rPr>
              <a:t>你们来同我暗暗地到旷野地方去歇一歇</a:t>
            </a:r>
            <a:r>
              <a:rPr lang="zh-CN" altLang="en-US" sz="1800" dirty="0" smtClean="0">
                <a:solidFill>
                  <a:prstClr val="black"/>
                </a:solidFill>
              </a:rPr>
              <a:t>。” </a:t>
            </a:r>
            <a:r>
              <a:rPr lang="zh-CN" altLang="en-US" sz="1800" dirty="0">
                <a:solidFill>
                  <a:prstClr val="black"/>
                </a:solidFill>
              </a:rPr>
              <a:t>这 是 因 为 来 往 的 人 多 ， 他 们 连 吃 饭 也 没 有 工 夫 </a:t>
            </a:r>
            <a:r>
              <a:rPr lang="zh-CN" altLang="en-US" sz="1800" dirty="0" smtClean="0">
                <a:solidFill>
                  <a:prstClr val="black"/>
                </a:solidFill>
              </a:rPr>
              <a:t>。”</a:t>
            </a:r>
            <a:endParaRPr lang="en-US" altLang="zh-CN" sz="1800" dirty="0" smtClean="0">
              <a:solidFill>
                <a:prstClr val="black"/>
              </a:solidFill>
            </a:endParaRPr>
          </a:p>
          <a:p>
            <a:pPr marL="457200" lvl="1" indent="0">
              <a:lnSpc>
                <a:spcPct val="100000"/>
              </a:lnSpc>
              <a:buFont typeface="Arial" panose="020B0604020202020204" pitchFamily="34" charset="0"/>
              <a:buNone/>
            </a:pPr>
            <a:endParaRPr lang="en-US" altLang="zh-CN" sz="1800" dirty="0" smtClean="0">
              <a:solidFill>
                <a:prstClr val="black"/>
              </a:solidFill>
            </a:endParaRPr>
          </a:p>
          <a:p>
            <a:pPr marL="0" indent="0">
              <a:lnSpc>
                <a:spcPct val="100000"/>
              </a:lnSpc>
              <a:buFont typeface="Arial" panose="020B0604020202020204" pitchFamily="34" charset="0"/>
              <a:buNone/>
            </a:pPr>
            <a:r>
              <a:rPr lang="zh-CN" altLang="en-US" sz="2400" b="1" dirty="0" smtClean="0">
                <a:solidFill>
                  <a:prstClr val="black"/>
                </a:solidFill>
              </a:rPr>
              <a:t>约翰福音的记载</a:t>
            </a:r>
            <a:r>
              <a:rPr lang="en-US" altLang="zh-CN" sz="2400" b="1" dirty="0" smtClean="0">
                <a:solidFill>
                  <a:prstClr val="black"/>
                </a:solidFill>
              </a:rPr>
              <a:t> </a:t>
            </a: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100" dirty="0" smtClean="0">
                <a:solidFill>
                  <a:prstClr val="black"/>
                </a:solidFill>
              </a:rPr>
              <a:t>人们不认识耶稣</a:t>
            </a:r>
            <a:endParaRPr lang="en-US" altLang="zh-CN" sz="2100" dirty="0" smtClean="0">
              <a:solidFill>
                <a:prstClr val="black"/>
              </a:solidFill>
            </a:endParaRP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sz="1900" b="1" u="sng" dirty="0" smtClean="0">
                <a:solidFill>
                  <a:prstClr val="black"/>
                </a:solidFill>
              </a:rPr>
              <a:t>约</a:t>
            </a:r>
            <a:r>
              <a:rPr lang="en-US" altLang="zh-CN" sz="1900" b="1" u="sng" dirty="0" smtClean="0">
                <a:solidFill>
                  <a:prstClr val="black"/>
                </a:solidFill>
              </a:rPr>
              <a:t>6:2</a:t>
            </a:r>
            <a:r>
              <a:rPr lang="en-US" altLang="zh-CN" sz="1900" dirty="0" smtClean="0">
                <a:solidFill>
                  <a:prstClr val="black"/>
                </a:solidFill>
              </a:rPr>
              <a:t> </a:t>
            </a:r>
            <a:r>
              <a:rPr lang="zh-CN" altLang="en-US" sz="1900" dirty="0" smtClean="0">
                <a:solidFill>
                  <a:prstClr val="black"/>
                </a:solidFill>
              </a:rPr>
              <a:t> 有 </a:t>
            </a:r>
            <a:r>
              <a:rPr lang="zh-CN" altLang="en-US" sz="1900" dirty="0">
                <a:solidFill>
                  <a:prstClr val="black"/>
                </a:solidFill>
              </a:rPr>
              <a:t>许 多 人 ， 因 为 看 见 他 在 病 人 身 上 所 行 的 神 迹 ， 就 跟 随 他 </a:t>
            </a:r>
            <a:r>
              <a:rPr lang="zh-CN" altLang="en-US" sz="1900" dirty="0" smtClean="0">
                <a:solidFill>
                  <a:prstClr val="black"/>
                </a:solidFill>
              </a:rPr>
              <a:t>。</a:t>
            </a:r>
            <a:endParaRPr lang="en-US" altLang="zh-CN" sz="1900" dirty="0" smtClean="0">
              <a:solidFill>
                <a:prstClr val="black"/>
              </a:solidFill>
            </a:endParaRP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1900" b="1" u="sng" dirty="0" smtClean="0">
                <a:solidFill>
                  <a:prstClr val="black"/>
                </a:solidFill>
              </a:rPr>
              <a:t>约</a:t>
            </a:r>
            <a:r>
              <a:rPr lang="en-US" altLang="zh-CN" sz="1900" b="1" u="sng" dirty="0" smtClean="0">
                <a:solidFill>
                  <a:prstClr val="black"/>
                </a:solidFill>
              </a:rPr>
              <a:t>2:23-25</a:t>
            </a:r>
            <a:r>
              <a:rPr lang="zh-CN" altLang="en-US" sz="1900" dirty="0">
                <a:solidFill>
                  <a:prstClr val="black"/>
                </a:solidFill>
              </a:rPr>
              <a:t> </a:t>
            </a:r>
            <a:r>
              <a:rPr lang="zh-CN" altLang="en-US" sz="1900" dirty="0" smtClean="0">
                <a:solidFill>
                  <a:prstClr val="black"/>
                </a:solidFill>
              </a:rPr>
              <a:t>当</a:t>
            </a:r>
            <a:r>
              <a:rPr lang="zh-CN" altLang="en-US" sz="1900" dirty="0" smtClean="0">
                <a:solidFill>
                  <a:prstClr val="black"/>
                </a:solidFill>
              </a:rPr>
              <a:t>耶稣在耶路</a:t>
            </a:r>
            <a:r>
              <a:rPr lang="zh-CN" altLang="en-US" sz="1900" dirty="0" smtClean="0">
                <a:solidFill>
                  <a:prstClr val="black"/>
                </a:solidFill>
              </a:rPr>
              <a:t>撒冷过逾越节的时候，有许多人看见他所行的神迹，就信了他的名。耶稣却不将自己交托他们，因为他知道万人。也用不着谁见证人怎样。因他知道人心里所存的。</a:t>
            </a:r>
            <a:endParaRPr lang="en-US" altLang="zh-CN" sz="1900" dirty="0" smtClean="0">
              <a:solidFill>
                <a:prstClr val="black"/>
              </a:solidFill>
            </a:endParaRPr>
          </a:p>
          <a:p>
            <a:pPr lvl="2">
              <a:lnSpc>
                <a:spcPct val="120000"/>
              </a:lnSpc>
              <a:buFont typeface="Wingdings" panose="05000000000000000000" pitchFamily="2" charset="2"/>
              <a:buChar char="Ø"/>
            </a:pPr>
            <a:r>
              <a:rPr lang="zh-CN" altLang="en-US" sz="1900" b="1" dirty="0">
                <a:solidFill>
                  <a:prstClr val="black"/>
                </a:solidFill>
              </a:rPr>
              <a:t>神</a:t>
            </a:r>
            <a:r>
              <a:rPr lang="zh-CN" altLang="en-US" sz="1900" b="1" dirty="0" smtClean="0">
                <a:solidFill>
                  <a:prstClr val="black"/>
                </a:solidFill>
              </a:rPr>
              <a:t>迹跟随耶稣的动机</a:t>
            </a:r>
            <a:r>
              <a:rPr lang="zh-CN" altLang="en-US" sz="1900" dirty="0" smtClean="0">
                <a:solidFill>
                  <a:prstClr val="black"/>
                </a:solidFill>
              </a:rPr>
              <a:t>：耶稣回答说：“我实实在在的告诉你们， 你们找我， 并不是因见了神迹， 乃是因</a:t>
            </a:r>
            <a:r>
              <a:rPr lang="zh-CN" altLang="en-US" sz="1900" dirty="0" smtClean="0">
                <a:solidFill>
                  <a:srgbClr val="FF0000"/>
                </a:solidFill>
              </a:rPr>
              <a:t>吃饼得饱</a:t>
            </a:r>
            <a:r>
              <a:rPr lang="zh-CN" altLang="en-US" sz="1900" dirty="0" smtClean="0">
                <a:solidFill>
                  <a:prstClr val="black"/>
                </a:solidFill>
              </a:rPr>
              <a:t>。”</a:t>
            </a:r>
            <a:endParaRPr lang="en-US" altLang="zh-CN" sz="1900" dirty="0" smtClean="0">
              <a:solidFill>
                <a:prstClr val="black"/>
              </a:solidFill>
            </a:endParaRPr>
          </a:p>
          <a:p>
            <a:pPr marL="800100" lvl="1" indent="-342900">
              <a:lnSpc>
                <a:spcPct val="100000"/>
              </a:lnSpc>
              <a:buFont typeface="+mj-lt"/>
              <a:buAutoNum type="arabicPeriod"/>
            </a:pPr>
            <a:r>
              <a:rPr lang="zh-CN" altLang="en-US" sz="2100" dirty="0" smtClean="0">
                <a:solidFill>
                  <a:prstClr val="black"/>
                </a:solidFill>
              </a:rPr>
              <a:t>给</a:t>
            </a:r>
            <a:r>
              <a:rPr lang="zh-CN" altLang="en-US" sz="2100" dirty="0" smtClean="0">
                <a:solidFill>
                  <a:prstClr val="black"/>
                </a:solidFill>
              </a:rPr>
              <a:t>人们机会认识耶稣</a:t>
            </a:r>
            <a:endParaRPr lang="en-US" altLang="zh-CN" sz="2100" dirty="0" smtClean="0">
              <a:solidFill>
                <a:prstClr val="black"/>
              </a:solidFill>
            </a:endParaRP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sz="1800" dirty="0" smtClean="0">
                <a:solidFill>
                  <a:prstClr val="black"/>
                </a:solidFill>
              </a:rPr>
              <a:t>旷野（可</a:t>
            </a:r>
            <a:r>
              <a:rPr lang="en-US" altLang="zh-CN" sz="1800" dirty="0" smtClean="0">
                <a:solidFill>
                  <a:prstClr val="black"/>
                </a:solidFill>
              </a:rPr>
              <a:t>6:31</a:t>
            </a:r>
            <a:r>
              <a:rPr lang="zh-CN" altLang="en-US" sz="1800" dirty="0" smtClean="0">
                <a:solidFill>
                  <a:prstClr val="black"/>
                </a:solidFill>
              </a:rPr>
              <a:t>）</a:t>
            </a:r>
            <a:endParaRPr lang="en-US" altLang="zh-CN" sz="1800" dirty="0" smtClean="0">
              <a:solidFill>
                <a:prstClr val="black"/>
              </a:solidFill>
            </a:endParaRP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sz="1800" dirty="0" smtClean="0">
                <a:solidFill>
                  <a:prstClr val="black"/>
                </a:solidFill>
              </a:rPr>
              <a:t>五饼二鱼喂饱五千人</a:t>
            </a:r>
            <a:endParaRPr lang="en-US" altLang="zh-CN" sz="1800" dirty="0" smtClean="0">
              <a:solidFill>
                <a:prstClr val="black"/>
              </a:solidFill>
            </a:endParaRPr>
          </a:p>
          <a:p>
            <a:pPr lvl="2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zh-CN" altLang="en-US" sz="1800" dirty="0" smtClean="0">
                <a:solidFill>
                  <a:prstClr val="black"/>
                </a:solidFill>
              </a:rPr>
              <a:t>众人的回应：众人看见耶稣所行的神迹， 就说：“这真是那要到世间来的先知。”（约</a:t>
            </a:r>
            <a:r>
              <a:rPr lang="en-US" altLang="zh-CN" sz="1800" dirty="0" smtClean="0">
                <a:solidFill>
                  <a:prstClr val="black"/>
                </a:solidFill>
              </a:rPr>
              <a:t>6:14</a:t>
            </a:r>
            <a:r>
              <a:rPr lang="zh-CN" altLang="en-US" sz="1800" dirty="0" smtClean="0">
                <a:solidFill>
                  <a:prstClr val="black"/>
                </a:solidFill>
              </a:rPr>
              <a:t>）</a:t>
            </a:r>
            <a:endParaRPr lang="en-US" altLang="zh-CN" sz="18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306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8859"/>
            <a:ext cx="11082867" cy="1692274"/>
          </a:xfrm>
        </p:spPr>
        <p:txBody>
          <a:bodyPr>
            <a:normAutofit/>
          </a:bodyPr>
          <a:lstStyle/>
          <a:p>
            <a:pPr algn="ctr"/>
            <a:r>
              <a:rPr lang="zh-CN" altLang="en-US" sz="3200" dirty="0" smtClean="0"/>
              <a:t>五饼二鱼的神迹</a:t>
            </a:r>
            <a:r>
              <a:rPr lang="en-US" altLang="zh-CN" sz="3200" dirty="0" smtClean="0"/>
              <a:t/>
            </a:r>
            <a:br>
              <a:rPr lang="en-US" altLang="zh-CN" sz="3200" dirty="0" smtClean="0"/>
            </a:br>
            <a:r>
              <a:rPr lang="zh-CN" altLang="en-US" sz="3200" dirty="0" smtClean="0"/>
              <a:t>（约</a:t>
            </a:r>
            <a:r>
              <a:rPr lang="en-US" altLang="zh-CN" sz="3200" dirty="0" smtClean="0"/>
              <a:t>6:5-15</a:t>
            </a:r>
            <a:r>
              <a:rPr lang="zh-CN" altLang="en-US" sz="3200" dirty="0" smtClean="0"/>
              <a:t>节）</a:t>
            </a:r>
            <a:endParaRPr lang="en-CA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0267" y="1676400"/>
            <a:ext cx="11370733" cy="5494865"/>
          </a:xfrm>
          <a:ln w="19050">
            <a:noFill/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400" dirty="0" smtClean="0"/>
              <a:t>5</a:t>
            </a:r>
            <a:r>
              <a:rPr lang="zh-CN" altLang="en-US" sz="2400" dirty="0" smtClean="0"/>
              <a:t>耶稣举目看见许多人来，就对腓力说：“</a:t>
            </a:r>
            <a:r>
              <a:rPr lang="zh-CN" altLang="en-US" sz="2400" dirty="0" smtClean="0">
                <a:solidFill>
                  <a:srgbClr val="FF0000"/>
                </a:solidFill>
              </a:rPr>
              <a:t>我们从哪里买饼叫这些人吃呢</a:t>
            </a:r>
            <a:r>
              <a:rPr lang="zh-CN" altLang="en-US" sz="2400" dirty="0" smtClean="0"/>
              <a:t>？”</a:t>
            </a:r>
            <a:r>
              <a:rPr lang="en-US" altLang="zh-CN" sz="2400" dirty="0" smtClean="0"/>
              <a:t>6</a:t>
            </a:r>
            <a:r>
              <a:rPr lang="zh-CN" altLang="en-US" sz="2400" dirty="0" smtClean="0"/>
              <a:t>他说这话，是要试验腓力。他自己原知道要怎样行。</a:t>
            </a:r>
            <a:r>
              <a:rPr lang="en-US" altLang="zh-CN" sz="2400" dirty="0" smtClean="0"/>
              <a:t>7</a:t>
            </a:r>
            <a:r>
              <a:rPr lang="zh-CN" altLang="en-US" sz="2400" dirty="0" smtClean="0"/>
              <a:t>腓力回答说：“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就是二十两银子的饼，叫他们各人吃一点，也是不够的。</a:t>
            </a:r>
            <a:r>
              <a:rPr lang="zh-CN" altLang="en-US" sz="2400" dirty="0" smtClean="0"/>
              <a:t>”</a:t>
            </a:r>
            <a:r>
              <a:rPr lang="en-US" altLang="zh-CN" sz="2400" dirty="0" smtClean="0"/>
              <a:t>8</a:t>
            </a:r>
            <a:r>
              <a:rPr lang="zh-CN" altLang="en-US" sz="2400" dirty="0" smtClean="0"/>
              <a:t>有一个门徒，就是西门彼得的兄弟安得烈，对耶稣说：“</a:t>
            </a:r>
            <a:r>
              <a:rPr lang="en-US" altLang="zh-CN" sz="2400" dirty="0" smtClean="0"/>
              <a:t>9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在这里有一个孩童，带着五个大麦饼，两条鱼。只是分给这许多人，还算什么呢？</a:t>
            </a:r>
            <a:r>
              <a:rPr lang="zh-CN" altLang="en-US" sz="2400" dirty="0" smtClean="0"/>
              <a:t>”</a:t>
            </a:r>
            <a:r>
              <a:rPr lang="en-US" altLang="zh-CN" sz="2400" dirty="0" smtClean="0"/>
              <a:t>10</a:t>
            </a:r>
            <a:r>
              <a:rPr lang="zh-CN" altLang="en-US" sz="2400" dirty="0" smtClean="0"/>
              <a:t>耶稣说：“</a:t>
            </a:r>
            <a:r>
              <a:rPr lang="zh-CN" altLang="en-US" sz="2400" dirty="0" smtClean="0">
                <a:solidFill>
                  <a:srgbClr val="FF0000"/>
                </a:solidFill>
              </a:rPr>
              <a:t>你们叫众人坐下</a:t>
            </a:r>
            <a:r>
              <a:rPr lang="zh-CN" altLang="en-US" sz="2400" dirty="0" smtClean="0"/>
              <a:t>。”原来那地方的草多，众人就坐下。数目约有五千。</a:t>
            </a:r>
            <a:r>
              <a:rPr lang="en-US" altLang="zh-CN" sz="2400" dirty="0" smtClean="0"/>
              <a:t>11</a:t>
            </a:r>
            <a:r>
              <a:rPr lang="zh-CN" altLang="en-US" sz="2400" dirty="0" smtClean="0"/>
              <a:t>耶稣拿起饼来，祝谢了，就分给那坐着的人。分鱼也是这样，都随着他们所要的。</a:t>
            </a:r>
            <a:r>
              <a:rPr lang="en-US" altLang="zh-CN" sz="2400" dirty="0" smtClean="0"/>
              <a:t>12</a:t>
            </a:r>
            <a:r>
              <a:rPr lang="zh-CN" altLang="en-US" sz="2400" dirty="0" smtClean="0"/>
              <a:t>他们吃饱了，耶稣对门徒说：“</a:t>
            </a:r>
            <a:r>
              <a:rPr lang="zh-CN" altLang="en-US" sz="2400" dirty="0" smtClean="0">
                <a:solidFill>
                  <a:srgbClr val="FF0000"/>
                </a:solidFill>
              </a:rPr>
              <a:t>把剩下的零碎，收拾起来，免得有糟蹋的。</a:t>
            </a:r>
            <a:r>
              <a:rPr lang="zh-CN" altLang="en-US" sz="2400" dirty="0" smtClean="0"/>
              <a:t>”</a:t>
            </a:r>
            <a:r>
              <a:rPr lang="en-US" altLang="zh-CN" sz="2400" dirty="0" smtClean="0"/>
              <a:t>13</a:t>
            </a:r>
            <a:r>
              <a:rPr lang="zh-CN" altLang="en-US" sz="2400" dirty="0" smtClean="0"/>
              <a:t>他们便将那五个大麦饼的零碎，就是众人吃了剩下的，收拾起来，装满了十二个篮子。</a:t>
            </a:r>
            <a:r>
              <a:rPr lang="en-US" altLang="zh-CN" sz="2400" dirty="0" smtClean="0"/>
              <a:t>14</a:t>
            </a:r>
            <a:r>
              <a:rPr lang="zh-CN" altLang="en-US" sz="2400" dirty="0" smtClean="0"/>
              <a:t>众人看见耶稣所行的神迹。就说：“</a:t>
            </a:r>
            <a:r>
              <a:rPr lang="zh-CN" altLang="en-US" sz="2400" b="1" dirty="0" smtClean="0">
                <a:solidFill>
                  <a:srgbClr val="00B050"/>
                </a:solidFill>
              </a:rPr>
              <a:t>这真是那要到世间来的先知。</a:t>
            </a:r>
            <a:r>
              <a:rPr lang="zh-CN" altLang="en-US" sz="2400" dirty="0" smtClean="0"/>
              <a:t>”</a:t>
            </a:r>
            <a:r>
              <a:rPr lang="en-US" altLang="zh-CN" sz="2400" dirty="0" smtClean="0"/>
              <a:t>15</a:t>
            </a:r>
            <a:r>
              <a:rPr lang="zh-CN" altLang="en-US" sz="2400" dirty="0" smtClean="0"/>
              <a:t>耶稣既知道众人要来强逼他作王，就独自又退到山上去了。</a:t>
            </a:r>
            <a:endParaRPr lang="en-CA" sz="2400" dirty="0"/>
          </a:p>
        </p:txBody>
      </p:sp>
    </p:spTree>
    <p:extLst>
      <p:ext uri="{BB962C8B-B14F-4D97-AF65-F5344CB8AC3E}">
        <p14:creationId xmlns:p14="http://schemas.microsoft.com/office/powerpoint/2010/main" val="2927080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200" y="178859"/>
            <a:ext cx="11910142" cy="1065741"/>
          </a:xfr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>
            <a:normAutofit/>
          </a:bodyPr>
          <a:lstStyle/>
          <a:p>
            <a:pPr algn="ctr"/>
            <a:r>
              <a:rPr lang="zh-CN" altLang="en-US" sz="3200" b="1" dirty="0" smtClean="0"/>
              <a:t>试验腓力</a:t>
            </a:r>
            <a:endParaRPr lang="en-CA" sz="32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3200" y="1168401"/>
            <a:ext cx="11910142" cy="1083733"/>
          </a:xfrm>
          <a:solidFill>
            <a:srgbClr val="FF0000">
              <a:alpha val="66000"/>
            </a:srgbClr>
          </a:solidFill>
          <a:ln w="19050">
            <a:noFill/>
          </a:ln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altLang="zh-CN" sz="2400" dirty="0" smtClean="0"/>
              <a:t>5</a:t>
            </a:r>
            <a:r>
              <a:rPr lang="zh-CN" altLang="en-US" sz="2400" b="1" dirty="0" smtClean="0"/>
              <a:t>耶稣举目看见许多人来，就对腓力说</a:t>
            </a:r>
            <a:r>
              <a:rPr lang="en-US" altLang="zh-CN" sz="2400" b="1" dirty="0" smtClean="0"/>
              <a:t>: </a:t>
            </a:r>
            <a:r>
              <a:rPr lang="zh-CN" altLang="en-US" sz="2400" b="1" dirty="0" smtClean="0"/>
              <a:t>“我们从哪里买饼叫这些人吃呢？”</a:t>
            </a:r>
            <a:r>
              <a:rPr lang="en-US" altLang="zh-CN" sz="2400" b="1" dirty="0" smtClean="0"/>
              <a:t>6</a:t>
            </a:r>
            <a:r>
              <a:rPr lang="zh-CN" altLang="en-US" sz="2400" b="1" dirty="0" smtClean="0"/>
              <a:t>他说这话，是要试验腓力。他自己原知道要怎样行。</a:t>
            </a:r>
            <a:endParaRPr lang="en-CA" sz="24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270934" y="2252134"/>
            <a:ext cx="11590866" cy="42550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000" b="1" dirty="0" smtClean="0"/>
              <a:t>‘耶稣举目看见许多人来’，耶稣看见人们有什么样的需要？</a:t>
            </a:r>
            <a:endParaRPr lang="en-US" altLang="zh-CN" sz="1600" dirty="0" smtClean="0"/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000" b="1" dirty="0" smtClean="0"/>
              <a:t>‘我们从哪里买饼叫这些人吃呢？’，耶稣期待的答案是什么？</a:t>
            </a:r>
            <a:endParaRPr lang="en-US" altLang="zh-CN" sz="2000" b="1" dirty="0" smtClean="0"/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000" b="1" dirty="0" smtClean="0"/>
              <a:t>那么多门徒，耶稣为什么偏偏要试验腓力？试验腓力什么？</a:t>
            </a:r>
            <a:endParaRPr lang="en-US" altLang="zh-CN" sz="2000" b="1" dirty="0" smtClean="0"/>
          </a:p>
          <a:p>
            <a:pPr lvl="1">
              <a:lnSpc>
                <a:spcPct val="125000"/>
              </a:lnSpc>
            </a:pPr>
            <a:r>
              <a:rPr lang="en-US" altLang="zh-CN" sz="1600" dirty="0" smtClean="0"/>
              <a:t>44</a:t>
            </a:r>
            <a:r>
              <a:rPr lang="zh-CN" altLang="en-US" sz="1600" dirty="0" smtClean="0"/>
              <a:t>这腓力是伯赛大人，和安得烈、彼得同城。</a:t>
            </a:r>
            <a:r>
              <a:rPr lang="en-US" altLang="zh-CN" sz="1600" dirty="0" smtClean="0"/>
              <a:t>45</a:t>
            </a:r>
            <a:r>
              <a:rPr lang="zh-CN" altLang="en-US" sz="1600" dirty="0" smtClean="0"/>
              <a:t>腓力找着拿但业，对他说，摩西在律法上所写的，和众先知所记的那一位，我们遇见了，就是约瑟的儿子拿撒勒人耶稣。（约</a:t>
            </a:r>
            <a:r>
              <a:rPr lang="en-US" altLang="zh-CN" sz="1600" dirty="0" smtClean="0"/>
              <a:t>1:44-45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000" b="1" dirty="0"/>
              <a:t>耶</a:t>
            </a:r>
            <a:r>
              <a:rPr lang="zh-CN" altLang="en-US" sz="2000" b="1" dirty="0" smtClean="0"/>
              <a:t>稣无所不知，为什么还试验腓力？</a:t>
            </a:r>
            <a:endParaRPr lang="en-US" altLang="zh-CN" sz="2000" b="1" dirty="0" smtClean="0"/>
          </a:p>
          <a:p>
            <a:pPr lvl="1">
              <a:lnSpc>
                <a:spcPct val="125000"/>
              </a:lnSpc>
            </a:pPr>
            <a:r>
              <a:rPr lang="zh-CN" altLang="en-US" sz="1600" dirty="0" smtClean="0"/>
              <a:t>耶稣说：“你们这小信的人哪，为什么胆怯呢？”于是起来，斥责风和海，风和海就大大地平静了。（太</a:t>
            </a:r>
            <a:r>
              <a:rPr lang="en-US" altLang="zh-CN" sz="1600" dirty="0" smtClean="0"/>
              <a:t>8:26</a:t>
            </a:r>
            <a:r>
              <a:rPr lang="zh-CN" altLang="en-US" sz="1600" dirty="0" smtClean="0"/>
              <a:t>）</a:t>
            </a:r>
            <a:endParaRPr lang="en-US" altLang="zh-CN" sz="1600" dirty="0" smtClean="0"/>
          </a:p>
          <a:p>
            <a:pPr marL="342900" indent="-342900">
              <a:lnSpc>
                <a:spcPct val="125000"/>
              </a:lnSpc>
              <a:buFont typeface="+mj-lt"/>
              <a:buAutoNum type="arabicPeriod"/>
            </a:pPr>
            <a:r>
              <a:rPr lang="zh-CN" altLang="en-US" sz="2000" b="1" dirty="0" smtClean="0"/>
              <a:t>‘他自己原知道要怎样行’，你怎么理解的？</a:t>
            </a:r>
            <a:endParaRPr lang="en-US" altLang="zh-CN" sz="2000" b="1" dirty="0" smtClean="0"/>
          </a:p>
          <a:p>
            <a:pPr marL="800100" lvl="1" indent="-342900">
              <a:lnSpc>
                <a:spcPct val="125000"/>
              </a:lnSpc>
              <a:buFont typeface="+mj-lt"/>
              <a:buAutoNum type="arabicParenR"/>
            </a:pPr>
            <a:r>
              <a:rPr lang="zh-CN" altLang="en-US" dirty="0" smtClean="0"/>
              <a:t>耶稣不需要人的帮助</a:t>
            </a:r>
            <a:endParaRPr lang="en-US" altLang="zh-CN" dirty="0" smtClean="0"/>
          </a:p>
          <a:p>
            <a:pPr marL="800100" lvl="1" indent="-342900">
              <a:lnSpc>
                <a:spcPct val="125000"/>
              </a:lnSpc>
              <a:buFont typeface="+mj-lt"/>
              <a:buAutoNum type="arabicParenR"/>
            </a:pPr>
            <a:r>
              <a:rPr lang="zh-CN" altLang="en-US" dirty="0"/>
              <a:t>耶</a:t>
            </a:r>
            <a:r>
              <a:rPr lang="zh-CN" altLang="en-US" dirty="0" smtClean="0"/>
              <a:t>稣乐意人参与圣工</a:t>
            </a:r>
            <a:endParaRPr lang="en-US" altLang="zh-CN" dirty="0" smtClean="0"/>
          </a:p>
          <a:p>
            <a:pPr marL="800100" lvl="1" indent="-342900">
              <a:lnSpc>
                <a:spcPct val="125000"/>
              </a:lnSpc>
              <a:buFont typeface="+mj-lt"/>
              <a:buAutoNum type="arabicParenR"/>
            </a:pPr>
            <a:r>
              <a:rPr lang="zh-CN" altLang="en-US" dirty="0"/>
              <a:t>耶</a:t>
            </a:r>
            <a:r>
              <a:rPr lang="zh-CN" altLang="en-US" dirty="0" smtClean="0"/>
              <a:t>稣盼望人多认识他</a:t>
            </a:r>
            <a:endParaRPr lang="en-US" altLang="zh-CN" dirty="0" smtClean="0"/>
          </a:p>
          <a:p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59370386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21101</TotalTime>
  <Words>1047</Words>
  <Application>Microsoft Office PowerPoint</Application>
  <PresentationFormat>Widescreen</PresentationFormat>
  <Paragraphs>30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Calibri Light</vt:lpstr>
      <vt:lpstr>Wingdings</vt:lpstr>
      <vt:lpstr>Office Theme</vt:lpstr>
      <vt:lpstr>约翰福音6章 第四课</vt:lpstr>
      <vt:lpstr>PowerPoint Presentation</vt:lpstr>
      <vt:lpstr>五饼二鱼的神迹 （约6:5-15节）</vt:lpstr>
      <vt:lpstr>试验腓力</vt:lpstr>
    </vt:vector>
  </TitlesOfParts>
  <Company>HP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约翰福音6章</dc:title>
  <dc:creator>Microsoft account</dc:creator>
  <cp:lastModifiedBy>Microsoft account</cp:lastModifiedBy>
  <cp:revision>176</cp:revision>
  <dcterms:created xsi:type="dcterms:W3CDTF">2024-03-20T19:58:15Z</dcterms:created>
  <dcterms:modified xsi:type="dcterms:W3CDTF">2024-08-26T14:32:09Z</dcterms:modified>
</cp:coreProperties>
</file>