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83" r:id="rId4"/>
    <p:sldId id="281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2024-09-22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mtClean="0"/>
              <a:t>第七课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/>
              <a:t>9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22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082867" cy="1692274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五饼二鱼的神迹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（约</a:t>
            </a:r>
            <a:r>
              <a:rPr lang="en-US" altLang="zh-CN" sz="3200" dirty="0" smtClean="0"/>
              <a:t>6:5-15</a:t>
            </a:r>
            <a:r>
              <a:rPr lang="zh-CN" altLang="en-US" sz="3200" dirty="0" smtClean="0"/>
              <a:t>节）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676400"/>
            <a:ext cx="11370733" cy="5494865"/>
          </a:xfrm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耶稣举目看见许多人来，就对腓力说：“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我们从哪里买饼叫这些人吃呢</a:t>
            </a:r>
            <a:r>
              <a:rPr lang="zh-CN" altLang="en-US" sz="2400" dirty="0" smtClean="0"/>
              <a:t>？”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他说这话，是要试验腓力。他自己原知道要怎样行。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腓力回答说：“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就是二十两银子的饼，叫他们各人吃一点，也是不够的。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有一个门徒，就是西门彼得的兄弟安得烈，对耶稣说：“</a:t>
            </a:r>
            <a:r>
              <a:rPr lang="en-US" altLang="zh-CN" sz="2400" dirty="0" smtClean="0"/>
              <a:t>9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在这里有一个孩童，带着五个大麦饼，两条鱼。只是分给这许多人，还算什么呢？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耶稣说：“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你们叫众人坐下</a:t>
            </a:r>
            <a:r>
              <a:rPr lang="zh-CN" altLang="en-US" sz="2400" dirty="0" smtClean="0"/>
              <a:t>。”原来那地方的草多，众人就坐下。数目约有五千。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耶稣拿起饼来，祝谢了，就分给那坐着的人。分鱼也是这样，都随着他们所要的。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他们吃饱了，耶稣对门徒说：“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把剩下的零碎，收拾起来，免得有糟蹋的。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他们便将那五个大麦饼的零碎，就是众人吃了剩下的，收拾起来，装满了十二个篮子。</a:t>
            </a:r>
            <a:r>
              <a:rPr lang="en-US" altLang="zh-CN" sz="2400" dirty="0" smtClean="0"/>
              <a:t>14</a:t>
            </a:r>
            <a:r>
              <a:rPr lang="zh-CN" altLang="en-US" sz="2400" dirty="0" smtClean="0"/>
              <a:t>众人看见耶稣所行的神迹。就说：“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这真是那要到世间来的先知。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耶稣既知道众人要来强逼他作王，就独自又退到山上去了。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92708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8523"/>
            <a:ext cx="11623040" cy="804121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零碎装满了十二个篮子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27761"/>
            <a:ext cx="11546840" cy="901064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12</a:t>
            </a:r>
            <a:r>
              <a:rPr lang="zh-CN" altLang="en-US" sz="2400" b="1" dirty="0" smtClean="0"/>
              <a:t>他们吃饱了，耶稣对门徒说：“把剩下的零碎，收拾起来，免得有糟蹋的。”</a:t>
            </a:r>
            <a:r>
              <a:rPr lang="en-US" altLang="zh-CN" sz="2400" b="1" dirty="0" smtClean="0"/>
              <a:t>13</a:t>
            </a:r>
            <a:r>
              <a:rPr lang="zh-CN" altLang="en-US" sz="2400" b="1" dirty="0" smtClean="0"/>
              <a:t>他们便将那五个大麦饼的零碎，就是众人吃了剩下的，收拾起来，装满了十二个篮子。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9400" y="2314576"/>
            <a:ext cx="11546840" cy="4184548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‘他们吃饱了’怎么理解？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000" dirty="0" smtClean="0"/>
              <a:t>我的百姓也要因我的恩惠知足。（耶</a:t>
            </a:r>
            <a:r>
              <a:rPr lang="en-US" altLang="zh-CN" sz="2000" dirty="0" smtClean="0"/>
              <a:t>31:14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耶稣为什么命令门徒收拾零碎？</a:t>
            </a:r>
            <a:r>
              <a:rPr lang="zh-CN" altLang="en-US" sz="2000" dirty="0" smtClean="0"/>
              <a:t>‘</a:t>
            </a:r>
            <a:r>
              <a:rPr lang="zh-CN" altLang="en-US" sz="2000" dirty="0" smtClean="0">
                <a:solidFill>
                  <a:srgbClr val="FF0000"/>
                </a:solidFill>
              </a:rPr>
              <a:t>免得有糟踏的</a:t>
            </a:r>
            <a:r>
              <a:rPr lang="zh-CN" altLang="en-US" sz="2000" dirty="0" smtClean="0"/>
              <a:t>’</a:t>
            </a:r>
            <a:endParaRPr lang="en-US" altLang="zh-CN" sz="2000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2000" dirty="0" smtClean="0"/>
              <a:t>何况人</a:t>
            </a:r>
            <a:r>
              <a:rPr lang="zh-CN" altLang="en-US" sz="2000" dirty="0" smtClean="0">
                <a:solidFill>
                  <a:srgbClr val="FF0000"/>
                </a:solidFill>
              </a:rPr>
              <a:t>践踏神的儿子</a:t>
            </a:r>
            <a:r>
              <a:rPr lang="zh-CN" altLang="en-US" sz="2000" dirty="0" smtClean="0"/>
              <a:t>，将那使他成圣之约的血</a:t>
            </a:r>
            <a:r>
              <a:rPr lang="zh-CN" altLang="en-US" sz="2000" dirty="0" smtClean="0">
                <a:solidFill>
                  <a:srgbClr val="FF0000"/>
                </a:solidFill>
              </a:rPr>
              <a:t>当作平常</a:t>
            </a:r>
            <a:r>
              <a:rPr lang="zh-CN" altLang="en-US" sz="2000" dirty="0" smtClean="0"/>
              <a:t>，又亵慢施恩的圣灵，你们想，他要受的刑罚该怎样加重呢。（来</a:t>
            </a:r>
            <a:r>
              <a:rPr lang="en-US" altLang="zh-CN" sz="2000" dirty="0" smtClean="0"/>
              <a:t>10:29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lvl="1" indent="0">
              <a:lnSpc>
                <a:spcPct val="120000"/>
              </a:lnSpc>
              <a:buNone/>
            </a:pPr>
            <a:r>
              <a:rPr lang="zh-CN" altLang="en-US" sz="2000" dirty="0" smtClean="0"/>
              <a:t>我们若</a:t>
            </a:r>
            <a:r>
              <a:rPr lang="zh-CN" altLang="en-US" sz="2000" dirty="0" smtClean="0">
                <a:solidFill>
                  <a:srgbClr val="FF0000"/>
                </a:solidFill>
              </a:rPr>
              <a:t>忽略</a:t>
            </a:r>
            <a:r>
              <a:rPr lang="zh-CN" altLang="en-US" sz="2000" dirty="0" smtClean="0"/>
              <a:t>这么大的救恩，怎能逃罪呢？这救恩起先是主亲自讲的，后来是听见的人给我们证实了。（来</a:t>
            </a:r>
            <a:r>
              <a:rPr lang="en-US" altLang="zh-CN" sz="2000" dirty="0" smtClean="0"/>
              <a:t>2:3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‘装满了十二个篮子’表达什么意思？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/>
              <a:t>十二</a:t>
            </a:r>
            <a:r>
              <a:rPr lang="zh-CN" altLang="en-US" sz="2000" dirty="0" smtClean="0"/>
              <a:t>个门徒的参与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 smtClean="0"/>
              <a:t>主耶稣供应的丰盛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 smtClean="0"/>
              <a:t>记住主的作为</a:t>
            </a:r>
            <a:endParaRPr lang="en-US" altLang="zh-CN" sz="2000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dirty="0" smtClean="0"/>
              <a:t>满足十二个支派的需要</a:t>
            </a:r>
            <a:endParaRPr lang="en-US" altLang="zh-CN" sz="20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00011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8524"/>
            <a:ext cx="11623040" cy="45870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zh-CN" altLang="en-US" sz="3200" b="1" dirty="0" smtClean="0"/>
              <a:t>逼耶稣作王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775337"/>
            <a:ext cx="11546840" cy="920114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b="1" dirty="0" smtClean="0"/>
              <a:t>14</a:t>
            </a:r>
            <a:r>
              <a:rPr lang="zh-CN" altLang="en-US" sz="2400" b="1" dirty="0" smtClean="0"/>
              <a:t>众人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看见</a:t>
            </a:r>
            <a:r>
              <a:rPr lang="zh-CN" altLang="en-US" sz="2400" b="1" dirty="0" smtClean="0"/>
              <a:t>耶稣所行的神迹。就说</a:t>
            </a:r>
            <a:r>
              <a:rPr lang="en-US" altLang="zh-CN" sz="2400" b="1" dirty="0" smtClean="0"/>
              <a:t>:</a:t>
            </a:r>
            <a:r>
              <a:rPr lang="zh-CN" altLang="en-US" sz="2400" b="1" dirty="0" smtClean="0"/>
              <a:t>“这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真是</a:t>
            </a:r>
            <a:r>
              <a:rPr lang="zh-CN" altLang="en-US" sz="2400" b="1" dirty="0" smtClean="0"/>
              <a:t>那要到世间来的先知。”</a:t>
            </a:r>
            <a:r>
              <a:rPr lang="en-US" altLang="zh-CN" sz="2400" b="1" dirty="0" smtClean="0"/>
              <a:t>15</a:t>
            </a:r>
            <a:r>
              <a:rPr lang="zh-CN" altLang="en-US" sz="2400" b="1" dirty="0" smtClean="0"/>
              <a:t>耶稣既知道众人要来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强逼</a:t>
            </a:r>
            <a:r>
              <a:rPr lang="zh-CN" altLang="en-US" sz="2400" b="1" dirty="0" smtClean="0"/>
              <a:t>他作王，就独自又退到山上去了。</a:t>
            </a:r>
            <a:endParaRPr lang="en-CA" sz="2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1300" y="1895475"/>
            <a:ext cx="11508740" cy="481965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/>
              <a:t>众人</a:t>
            </a:r>
            <a:r>
              <a:rPr lang="zh-CN" altLang="en-US" sz="2400" b="1" dirty="0" smtClean="0"/>
              <a:t>认出耶稣是那先知  </a:t>
            </a:r>
            <a:endParaRPr lang="en-US" altLang="zh-CN" sz="24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看</a:t>
            </a:r>
            <a:r>
              <a:rPr lang="zh-CN" altLang="en-US" sz="2000" b="1" dirty="0" smtClean="0"/>
              <a:t>见：分辨</a:t>
            </a:r>
            <a:endParaRPr lang="en-US" altLang="zh-CN" sz="2000" b="1" dirty="0" smtClean="0"/>
          </a:p>
          <a:p>
            <a:pPr marL="914400" lvl="1" indent="-4572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2000" b="1" dirty="0"/>
              <a:t>真</a:t>
            </a:r>
            <a:r>
              <a:rPr lang="zh-CN" altLang="en-US" sz="2000" b="1" dirty="0" smtClean="0"/>
              <a:t>是：把握</a:t>
            </a:r>
            <a:endParaRPr lang="en-US" altLang="zh-CN" sz="2000" b="1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600" dirty="0" smtClean="0"/>
              <a:t>对面站着的百夫长，看见耶稣这样喊叫断气，就说，这人</a:t>
            </a:r>
            <a:r>
              <a:rPr lang="zh-CN" altLang="en-US" sz="1600" dirty="0" smtClean="0">
                <a:solidFill>
                  <a:srgbClr val="FF0000"/>
                </a:solidFill>
              </a:rPr>
              <a:t>真是</a:t>
            </a:r>
            <a:r>
              <a:rPr lang="zh-CN" altLang="en-US" sz="1600" dirty="0" smtClean="0"/>
              <a:t>神的儿子。（可</a:t>
            </a:r>
            <a:r>
              <a:rPr lang="en-US" altLang="zh-CN" sz="1600" dirty="0" smtClean="0"/>
              <a:t>15:39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600" dirty="0" smtClean="0"/>
              <a:t>便对妇人说，现在我们信，不是因为你的话，是我们亲自听见了，知道这</a:t>
            </a:r>
            <a:r>
              <a:rPr lang="zh-CN" altLang="en-US" sz="1600" dirty="0" smtClean="0">
                <a:solidFill>
                  <a:srgbClr val="FF0000"/>
                </a:solidFill>
              </a:rPr>
              <a:t>真是</a:t>
            </a:r>
            <a:r>
              <a:rPr lang="zh-CN" altLang="en-US" sz="1600" dirty="0" smtClean="0"/>
              <a:t>救世主。（约</a:t>
            </a:r>
            <a:r>
              <a:rPr lang="en-US" altLang="zh-CN" sz="1600" dirty="0" smtClean="0"/>
              <a:t>4:42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800100" lvl="1" indent="-342900">
              <a:lnSpc>
                <a:spcPct val="100000"/>
              </a:lnSpc>
              <a:buFont typeface="+mj-lt"/>
              <a:buAutoNum type="arabicParenR"/>
            </a:pPr>
            <a:r>
              <a:rPr lang="zh-CN" altLang="en-US" sz="1800" b="1" dirty="0" smtClean="0"/>
              <a:t>众人如何认出耶稣是那先知的？</a:t>
            </a:r>
            <a:endParaRPr lang="en-US" altLang="zh-CN" sz="1800" b="1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600" dirty="0"/>
              <a:t>耶和华你的神要从你们弟兄中间给你兴起一位先知，像我，你们要听从他。（申</a:t>
            </a:r>
            <a:r>
              <a:rPr lang="en-US" altLang="zh-CN" sz="1600" dirty="0"/>
              <a:t>18:15</a:t>
            </a:r>
            <a:r>
              <a:rPr lang="zh-CN" altLang="en-US" sz="1600" dirty="0"/>
              <a:t>）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600" dirty="0"/>
              <a:t> 他们又问他说，这样你是谁呢？是以利亚吗？他说，我不是。是那先知吗？他回答说，不是。（约</a:t>
            </a:r>
            <a:r>
              <a:rPr lang="en-US" altLang="zh-CN" sz="1600" dirty="0"/>
              <a:t>1:21</a:t>
            </a:r>
            <a:r>
              <a:rPr lang="zh-CN" altLang="en-US" sz="1600" dirty="0"/>
              <a:t>）</a:t>
            </a:r>
            <a:endParaRPr lang="en-US" altLang="zh-CN" sz="16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众人的行动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buNone/>
            </a:pPr>
            <a:r>
              <a:rPr lang="zh-CN" altLang="en-US" sz="1800" dirty="0" smtClean="0"/>
              <a:t>强逼耶稣作王，做什么样的王？</a:t>
            </a:r>
            <a:endParaRPr lang="en-US" altLang="zh-CN" sz="1800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400" dirty="0" smtClean="0"/>
              <a:t>地上的王</a:t>
            </a:r>
            <a:endParaRPr lang="en-US" altLang="zh-CN" sz="1400" dirty="0" smtClean="0"/>
          </a:p>
          <a:p>
            <a:pPr marL="914400" lvl="2" indent="0">
              <a:lnSpc>
                <a:spcPct val="100000"/>
              </a:lnSpc>
              <a:buNone/>
            </a:pPr>
            <a:r>
              <a:rPr lang="zh-CN" altLang="en-US" sz="1400" dirty="0"/>
              <a:t>傀</a:t>
            </a:r>
            <a:r>
              <a:rPr lang="zh-CN" altLang="en-US" sz="1400" dirty="0" smtClean="0"/>
              <a:t>儡王</a:t>
            </a:r>
            <a:endParaRPr lang="en-US" altLang="zh-CN" sz="14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400" b="1" dirty="0" smtClean="0"/>
              <a:t>耶稣独自退到山上，为什么？</a:t>
            </a:r>
            <a:endParaRPr lang="en-US" altLang="zh-CN" sz="2400" b="1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700" dirty="0">
                <a:solidFill>
                  <a:prstClr val="black"/>
                </a:solidFill>
              </a:rPr>
              <a:t>彼拉多就对他说：“这样，你是王吗？”耶稣回答说：“你说我是王。我为此而生，也为此来到世间，特为给真理作见证。凡属真理的人，就听我的话。”（约</a:t>
            </a:r>
            <a:r>
              <a:rPr lang="en-US" altLang="zh-CN" sz="1700" dirty="0">
                <a:solidFill>
                  <a:prstClr val="black"/>
                </a:solidFill>
              </a:rPr>
              <a:t>18:37</a:t>
            </a:r>
            <a:r>
              <a:rPr lang="zh-CN" altLang="en-US" sz="1700" dirty="0">
                <a:solidFill>
                  <a:prstClr val="black"/>
                </a:solidFill>
              </a:rPr>
              <a:t>）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1700" dirty="0">
                <a:solidFill>
                  <a:prstClr val="black"/>
                </a:solidFill>
              </a:rPr>
              <a:t>耶稣回答说：“我的国不属这世界。我的国若属这世界，我的臣仆必要争战，使我不至于被交给犹太人。只是我的国不属这世界。”（约</a:t>
            </a:r>
            <a:r>
              <a:rPr lang="en-US" altLang="zh-CN" sz="1700" dirty="0">
                <a:solidFill>
                  <a:prstClr val="black"/>
                </a:solidFill>
              </a:rPr>
              <a:t>18:36</a:t>
            </a:r>
            <a:r>
              <a:rPr lang="zh-CN" altLang="en-US" sz="1700" dirty="0">
                <a:solidFill>
                  <a:prstClr val="black"/>
                </a:solidFill>
              </a:rPr>
              <a:t>）</a:t>
            </a:r>
            <a:endParaRPr lang="en-US" altLang="zh-CN" sz="1700" dirty="0">
              <a:solidFill>
                <a:prstClr val="black"/>
              </a:solidFill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altLang="zh-CN" sz="2400" b="1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24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51019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五饼二鱼神迹的亮点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唯一四福音书都记载的神迹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稣事工的转折点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人不能但主能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有</a:t>
            </a:r>
            <a:r>
              <a:rPr lang="zh-CN" altLang="en-US" dirty="0" smtClean="0"/>
              <a:t>限与无限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奉</a:t>
            </a:r>
            <a:r>
              <a:rPr lang="zh-CN" altLang="en-US" dirty="0" smtClean="0"/>
              <a:t>献与祝福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耶</a:t>
            </a:r>
            <a:r>
              <a:rPr lang="zh-CN" altLang="en-US" dirty="0" smtClean="0"/>
              <a:t>稣使人饱</a:t>
            </a:r>
            <a:r>
              <a:rPr lang="zh-CN" altLang="en-US" dirty="0" smtClean="0"/>
              <a:t>足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smtClean="0"/>
              <a:t>唯一有十二个门徒参与的神迹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6074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23064</TotalTime>
  <Words>1133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Theme</vt:lpstr>
      <vt:lpstr>约翰福音6章 第七课</vt:lpstr>
      <vt:lpstr>五饼二鱼的神迹 （约6:5-15节）</vt:lpstr>
      <vt:lpstr>零碎装满了十二个篮子</vt:lpstr>
      <vt:lpstr>逼耶稣作王</vt:lpstr>
      <vt:lpstr>五饼二鱼神迹的亮点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206</cp:revision>
  <dcterms:created xsi:type="dcterms:W3CDTF">2024-03-20T19:58:15Z</dcterms:created>
  <dcterms:modified xsi:type="dcterms:W3CDTF">2024-09-22T20:30:05Z</dcterms:modified>
</cp:coreProperties>
</file>