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74" r:id="rId3"/>
    <p:sldId id="278" r:id="rId4"/>
    <p:sldId id="27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DB5076-0746-4727-9EAD-FD671E31A6E4}" type="datetimeFigureOut">
              <a:rPr lang="en-CA" smtClean="0"/>
              <a:t>2024-09-02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9CD97-6327-4DBF-8F4F-DFA75EED37C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2098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2024-09-02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376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2024-09-02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7034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2024-09-02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6686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2024-09-02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4402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2024-09-02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577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2024-09-02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8954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2024-09-02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527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2024-09-02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1641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2024-09-02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2507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2024-09-02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9274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2024-09-02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9085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26C65-0E5B-4810-A2CB-98FE30BB82E5}" type="datetimeFigureOut">
              <a:rPr lang="en-CA" smtClean="0"/>
              <a:t>2024-09-02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054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约翰福</a:t>
            </a:r>
            <a:r>
              <a:rPr lang="zh-CN" altLang="en-US" dirty="0" smtClean="0"/>
              <a:t>音</a:t>
            </a:r>
            <a:r>
              <a:rPr lang="en-US" altLang="zh-CN" dirty="0" smtClean="0"/>
              <a:t>6</a:t>
            </a:r>
            <a:r>
              <a:rPr lang="zh-CN" altLang="en-US" dirty="0" smtClean="0"/>
              <a:t>章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第五课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71068"/>
            <a:ext cx="9144000" cy="1186732"/>
          </a:xfrm>
        </p:spPr>
        <p:txBody>
          <a:bodyPr/>
          <a:lstStyle/>
          <a:p>
            <a:r>
              <a:rPr lang="en-US" altLang="zh-CN" dirty="0"/>
              <a:t>9</a:t>
            </a:r>
            <a:r>
              <a:rPr lang="zh-CN" altLang="en-US" smtClean="0"/>
              <a:t>月</a:t>
            </a:r>
            <a:r>
              <a:rPr lang="en-US" altLang="zh-CN" dirty="0"/>
              <a:t>1</a:t>
            </a:r>
            <a:r>
              <a:rPr lang="zh-CN" altLang="en-US" dirty="0" smtClean="0"/>
              <a:t>日， </a:t>
            </a:r>
            <a:r>
              <a:rPr lang="en-US" altLang="zh-CN" dirty="0" smtClean="0"/>
              <a:t>2024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53598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78859"/>
            <a:ext cx="11082867" cy="1692274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dirty="0" smtClean="0"/>
              <a:t>五饼二鱼的神迹</a:t>
            </a:r>
            <a:r>
              <a:rPr lang="en-US" altLang="zh-CN" sz="3200" dirty="0" smtClean="0"/>
              <a:t/>
            </a:r>
            <a:br>
              <a:rPr lang="en-US" altLang="zh-CN" sz="3200" dirty="0" smtClean="0"/>
            </a:br>
            <a:r>
              <a:rPr lang="zh-CN" altLang="en-US" sz="3200" dirty="0" smtClean="0"/>
              <a:t>（约</a:t>
            </a:r>
            <a:r>
              <a:rPr lang="en-US" altLang="zh-CN" sz="3200" dirty="0" smtClean="0"/>
              <a:t>6:5-15</a:t>
            </a:r>
            <a:r>
              <a:rPr lang="zh-CN" altLang="en-US" sz="3200" dirty="0" smtClean="0"/>
              <a:t>节）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267" y="1676400"/>
            <a:ext cx="11370733" cy="5494865"/>
          </a:xfrm>
          <a:ln w="19050">
            <a:noFill/>
          </a:ln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sz="2400" dirty="0" smtClean="0"/>
              <a:t>5</a:t>
            </a:r>
            <a:r>
              <a:rPr lang="zh-CN" altLang="en-US" sz="2400" dirty="0" smtClean="0"/>
              <a:t>耶稣举目看见许多人来，就对腓力说：“</a:t>
            </a:r>
            <a:r>
              <a:rPr lang="zh-CN" altLang="en-US" sz="2400" dirty="0" smtClean="0">
                <a:solidFill>
                  <a:srgbClr val="FF0000"/>
                </a:solidFill>
              </a:rPr>
              <a:t>我们从哪里买饼叫这些人吃呢</a:t>
            </a:r>
            <a:r>
              <a:rPr lang="zh-CN" altLang="en-US" sz="2400" dirty="0" smtClean="0"/>
              <a:t>？”</a:t>
            </a:r>
            <a:r>
              <a:rPr lang="en-US" altLang="zh-CN" sz="2400" dirty="0" smtClean="0"/>
              <a:t>6</a:t>
            </a:r>
            <a:r>
              <a:rPr lang="zh-CN" altLang="en-US" sz="2400" dirty="0" smtClean="0"/>
              <a:t>他说这话，是要试验腓力。他自己原知道要怎样行。</a:t>
            </a:r>
            <a:r>
              <a:rPr lang="en-US" altLang="zh-CN" sz="2400" dirty="0" smtClean="0"/>
              <a:t>7</a:t>
            </a:r>
            <a:r>
              <a:rPr lang="zh-CN" altLang="en-US" sz="2400" dirty="0" smtClean="0"/>
              <a:t>腓力回答说：“</a:t>
            </a:r>
            <a:r>
              <a:rPr lang="zh-CN" altLang="en-US" sz="2400" b="1" dirty="0" smtClean="0">
                <a:solidFill>
                  <a:srgbClr val="00B050"/>
                </a:solidFill>
              </a:rPr>
              <a:t>就是二十两银子的饼，叫他们各人吃一点，也是不够的。</a:t>
            </a:r>
            <a:r>
              <a:rPr lang="zh-CN" altLang="en-US" sz="2400" dirty="0" smtClean="0"/>
              <a:t>”</a:t>
            </a:r>
            <a:r>
              <a:rPr lang="en-US" altLang="zh-CN" sz="2400" dirty="0" smtClean="0"/>
              <a:t>8</a:t>
            </a:r>
            <a:r>
              <a:rPr lang="zh-CN" altLang="en-US" sz="2400" dirty="0" smtClean="0"/>
              <a:t>有一个门徒，就是西门彼得的兄弟安得烈，对耶稣说：“</a:t>
            </a:r>
            <a:r>
              <a:rPr lang="en-US" altLang="zh-CN" sz="2400" dirty="0" smtClean="0"/>
              <a:t>9</a:t>
            </a:r>
            <a:r>
              <a:rPr lang="zh-CN" altLang="en-US" sz="2400" b="1" dirty="0" smtClean="0">
                <a:solidFill>
                  <a:srgbClr val="00B050"/>
                </a:solidFill>
              </a:rPr>
              <a:t>在这里有一个孩童，带着五个大麦饼，两条鱼。只是分给这许多人，还算什么呢？</a:t>
            </a:r>
            <a:r>
              <a:rPr lang="zh-CN" altLang="en-US" sz="2400" dirty="0" smtClean="0"/>
              <a:t>”</a:t>
            </a:r>
            <a:r>
              <a:rPr lang="en-US" altLang="zh-CN" sz="2400" dirty="0" smtClean="0"/>
              <a:t>10</a:t>
            </a:r>
            <a:r>
              <a:rPr lang="zh-CN" altLang="en-US" sz="2400" dirty="0" smtClean="0"/>
              <a:t>耶稣说：“</a:t>
            </a:r>
            <a:r>
              <a:rPr lang="zh-CN" altLang="en-US" sz="2400" dirty="0" smtClean="0">
                <a:solidFill>
                  <a:srgbClr val="FF0000"/>
                </a:solidFill>
              </a:rPr>
              <a:t>你们叫众人坐下</a:t>
            </a:r>
            <a:r>
              <a:rPr lang="zh-CN" altLang="en-US" sz="2400" dirty="0" smtClean="0"/>
              <a:t>。”原来那地方的草多，众人就坐下。数目约有五千。</a:t>
            </a:r>
            <a:r>
              <a:rPr lang="en-US" altLang="zh-CN" sz="2400" dirty="0" smtClean="0"/>
              <a:t>11</a:t>
            </a:r>
            <a:r>
              <a:rPr lang="zh-CN" altLang="en-US" sz="2400" dirty="0" smtClean="0"/>
              <a:t>耶稣拿起饼来，祝谢了，就分给那坐着的人。分鱼也是这样，都随着他们所要的。</a:t>
            </a:r>
            <a:r>
              <a:rPr lang="en-US" altLang="zh-CN" sz="2400" dirty="0" smtClean="0"/>
              <a:t>12</a:t>
            </a:r>
            <a:r>
              <a:rPr lang="zh-CN" altLang="en-US" sz="2400" dirty="0" smtClean="0"/>
              <a:t>他们吃饱了，耶稣对门徒说：“</a:t>
            </a:r>
            <a:r>
              <a:rPr lang="zh-CN" altLang="en-US" sz="2400" dirty="0" smtClean="0">
                <a:solidFill>
                  <a:srgbClr val="FF0000"/>
                </a:solidFill>
              </a:rPr>
              <a:t>把剩下的零碎，收拾起来，免得有糟蹋的。</a:t>
            </a:r>
            <a:r>
              <a:rPr lang="zh-CN" altLang="en-US" sz="2400" dirty="0" smtClean="0"/>
              <a:t>”</a:t>
            </a:r>
            <a:r>
              <a:rPr lang="en-US" altLang="zh-CN" sz="2400" dirty="0" smtClean="0"/>
              <a:t>13</a:t>
            </a:r>
            <a:r>
              <a:rPr lang="zh-CN" altLang="en-US" sz="2400" dirty="0" smtClean="0"/>
              <a:t>他们便将那五个大麦饼的零碎，就是众人吃了剩下的，收拾起来，装满了十二个篮子。</a:t>
            </a:r>
            <a:r>
              <a:rPr lang="en-US" altLang="zh-CN" sz="2400" dirty="0" smtClean="0"/>
              <a:t>14</a:t>
            </a:r>
            <a:r>
              <a:rPr lang="zh-CN" altLang="en-US" sz="2400" dirty="0" smtClean="0"/>
              <a:t>众人看见耶稣所行的神迹。就说：“</a:t>
            </a:r>
            <a:r>
              <a:rPr lang="zh-CN" altLang="en-US" sz="2400" b="1" dirty="0" smtClean="0">
                <a:solidFill>
                  <a:srgbClr val="00B050"/>
                </a:solidFill>
              </a:rPr>
              <a:t>这真是那要到世间来的先知。</a:t>
            </a:r>
            <a:r>
              <a:rPr lang="zh-CN" altLang="en-US" sz="2400" dirty="0" smtClean="0"/>
              <a:t>”</a:t>
            </a:r>
            <a:r>
              <a:rPr lang="en-US" altLang="zh-CN" sz="2400" dirty="0" smtClean="0"/>
              <a:t>15</a:t>
            </a:r>
            <a:r>
              <a:rPr lang="zh-CN" altLang="en-US" sz="2400" dirty="0" smtClean="0"/>
              <a:t>耶稣既知道众人要来强逼他作王，就独自又退到山上去了。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2927080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78859"/>
            <a:ext cx="11910142" cy="106574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zh-CN" altLang="en-US" sz="3200" b="1" dirty="0" smtClean="0"/>
              <a:t>试验腓力</a:t>
            </a:r>
            <a:endParaRPr lang="en-CA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168402"/>
            <a:ext cx="11910142" cy="860424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sz="2400" dirty="0" smtClean="0"/>
              <a:t>5</a:t>
            </a:r>
            <a:r>
              <a:rPr lang="zh-CN" altLang="en-US" sz="2400" b="1" dirty="0" smtClean="0"/>
              <a:t>耶稣举目看见许多人来，就对腓力说</a:t>
            </a:r>
            <a:r>
              <a:rPr lang="en-US" altLang="zh-CN" sz="2400" b="1" dirty="0" smtClean="0"/>
              <a:t>: </a:t>
            </a:r>
            <a:r>
              <a:rPr lang="zh-CN" altLang="en-US" sz="2400" b="1" dirty="0" smtClean="0"/>
              <a:t>“我们从哪里买饼叫这些人吃呢？”</a:t>
            </a:r>
            <a:r>
              <a:rPr lang="en-US" altLang="zh-CN" sz="2400" b="1" dirty="0" smtClean="0"/>
              <a:t>6</a:t>
            </a:r>
            <a:r>
              <a:rPr lang="zh-CN" altLang="en-US" sz="2400" b="1" dirty="0" smtClean="0"/>
              <a:t>他说这话，是要试验腓力。他自己原知道要怎样行。</a:t>
            </a:r>
            <a:endParaRPr lang="en-CA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70934" y="2062694"/>
            <a:ext cx="11590866" cy="487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5000"/>
              </a:lnSpc>
              <a:buFont typeface="+mj-lt"/>
              <a:buAutoNum type="arabicPeriod"/>
            </a:pPr>
            <a:r>
              <a:rPr lang="zh-CN" altLang="en-US" sz="2000" b="1" dirty="0" smtClean="0"/>
              <a:t>‘耶稣举目看见许多人来’，耶稣看见人们有什么样的需要？</a:t>
            </a:r>
            <a:endParaRPr lang="en-US" altLang="zh-CN" sz="1600" dirty="0" smtClean="0"/>
          </a:p>
          <a:p>
            <a:pPr marL="342900" indent="-342900">
              <a:lnSpc>
                <a:spcPct val="125000"/>
              </a:lnSpc>
              <a:buFont typeface="+mj-lt"/>
              <a:buAutoNum type="arabicPeriod"/>
            </a:pPr>
            <a:r>
              <a:rPr lang="zh-CN" altLang="en-US" sz="2000" b="1" dirty="0" smtClean="0"/>
              <a:t>‘我们从哪里买饼叫这些人吃呢？’，这句话的重点是什么？耶稣期待的答案是什么？</a:t>
            </a:r>
            <a:endParaRPr lang="en-US" altLang="zh-CN" sz="2000" b="1" dirty="0" smtClean="0"/>
          </a:p>
          <a:p>
            <a:pPr marL="342900" indent="-342900">
              <a:lnSpc>
                <a:spcPct val="125000"/>
              </a:lnSpc>
              <a:buFont typeface="+mj-lt"/>
              <a:buAutoNum type="arabicPeriod"/>
            </a:pPr>
            <a:r>
              <a:rPr lang="zh-CN" altLang="en-US" sz="2000" b="1" dirty="0" smtClean="0"/>
              <a:t>那么多门徒，耶稣为什么偏偏要试验腓力？试验腓力什么？</a:t>
            </a:r>
            <a:endParaRPr lang="en-US" altLang="zh-CN" sz="2000" b="1" dirty="0" smtClean="0"/>
          </a:p>
          <a:p>
            <a:pPr marL="800100" lvl="1" indent="-342900">
              <a:lnSpc>
                <a:spcPct val="125000"/>
              </a:lnSpc>
              <a:buFont typeface="+mj-lt"/>
              <a:buAutoNum type="arabicParenR"/>
            </a:pPr>
            <a:r>
              <a:rPr lang="en-US" altLang="zh-CN" sz="1600" dirty="0" smtClean="0"/>
              <a:t>44</a:t>
            </a:r>
            <a:r>
              <a:rPr lang="zh-CN" altLang="en-US" sz="1600" dirty="0" smtClean="0"/>
              <a:t>这腓力是伯赛大人，和安得烈、彼得同城。</a:t>
            </a:r>
            <a:r>
              <a:rPr lang="en-US" altLang="zh-CN" sz="1600" dirty="0" smtClean="0"/>
              <a:t>45</a:t>
            </a:r>
            <a:r>
              <a:rPr lang="zh-CN" altLang="en-US" sz="1600" dirty="0" smtClean="0"/>
              <a:t>腓力找着拿但业，对他说，摩西在律法上所写的，和众先知所记的那一位，我们遇见了，就是</a:t>
            </a:r>
            <a:r>
              <a:rPr lang="zh-CN" altLang="en-US" sz="1600" dirty="0" smtClean="0">
                <a:solidFill>
                  <a:srgbClr val="FF0000"/>
                </a:solidFill>
              </a:rPr>
              <a:t>约瑟的儿子</a:t>
            </a:r>
            <a:r>
              <a:rPr lang="zh-CN" altLang="en-US" sz="1600" dirty="0" smtClean="0"/>
              <a:t>拿撒勒人耶稣。（约</a:t>
            </a:r>
            <a:r>
              <a:rPr lang="en-US" altLang="zh-CN" sz="1600" dirty="0" smtClean="0"/>
              <a:t>1:44-45</a:t>
            </a:r>
            <a:r>
              <a:rPr lang="zh-CN" altLang="en-US" sz="1600" dirty="0" smtClean="0"/>
              <a:t>）</a:t>
            </a:r>
            <a:endParaRPr lang="en-US" altLang="zh-CN" sz="1600" dirty="0" smtClean="0"/>
          </a:p>
          <a:p>
            <a:pPr marL="800100" lvl="1" indent="-342900">
              <a:lnSpc>
                <a:spcPct val="125000"/>
              </a:lnSpc>
              <a:buFont typeface="+mj-lt"/>
              <a:buAutoNum type="arabicParenR"/>
            </a:pPr>
            <a:r>
              <a:rPr lang="zh-CN" altLang="en-US" sz="1600" dirty="0"/>
              <a:t> </a:t>
            </a:r>
            <a:r>
              <a:rPr lang="zh-CN" altLang="en-US" sz="1600" dirty="0" smtClean="0"/>
              <a:t>犹太人因为耶稣说，我是从天上降下来的粮，就私下议论他说：“这不是</a:t>
            </a:r>
            <a:r>
              <a:rPr lang="zh-CN" altLang="en-US" sz="1600" dirty="0" smtClean="0">
                <a:solidFill>
                  <a:srgbClr val="FF0000"/>
                </a:solidFill>
              </a:rPr>
              <a:t>约瑟的儿子</a:t>
            </a:r>
            <a:r>
              <a:rPr lang="zh-CN" altLang="en-US" sz="1600" dirty="0" smtClean="0"/>
              <a:t>耶稣吗？他的父母我们岂不认得吗？他如今怎么说，我是从天上降下来的呢？”（约</a:t>
            </a:r>
            <a:r>
              <a:rPr lang="en-US" altLang="zh-CN" sz="1600" dirty="0" smtClean="0"/>
              <a:t>6</a:t>
            </a:r>
            <a:r>
              <a:rPr lang="zh-CN" altLang="en-US" sz="1600" dirty="0" smtClean="0"/>
              <a:t>：</a:t>
            </a:r>
            <a:r>
              <a:rPr lang="en-US" altLang="zh-CN" sz="1600" dirty="0" smtClean="0"/>
              <a:t>41-42</a:t>
            </a:r>
            <a:r>
              <a:rPr lang="zh-CN" altLang="en-US" sz="1600" dirty="0" smtClean="0"/>
              <a:t>）</a:t>
            </a:r>
            <a:endParaRPr lang="en-US" altLang="zh-CN" sz="1600" dirty="0" smtClean="0"/>
          </a:p>
          <a:p>
            <a:pPr marL="342900" indent="-342900">
              <a:lnSpc>
                <a:spcPct val="125000"/>
              </a:lnSpc>
              <a:buFont typeface="+mj-lt"/>
              <a:buAutoNum type="arabicPeriod"/>
            </a:pPr>
            <a:r>
              <a:rPr lang="zh-CN" altLang="en-US" sz="2000" b="1" dirty="0" smtClean="0"/>
              <a:t>耶稣无所不知，为什么还试验腓力？</a:t>
            </a:r>
            <a:endParaRPr lang="en-US" altLang="zh-CN" sz="2000" b="1" dirty="0" smtClean="0"/>
          </a:p>
          <a:p>
            <a:pPr lvl="1">
              <a:lnSpc>
                <a:spcPct val="125000"/>
              </a:lnSpc>
            </a:pPr>
            <a:r>
              <a:rPr lang="zh-CN" altLang="en-US" sz="1600" dirty="0" smtClean="0"/>
              <a:t>耶稣说：“你们这小信的人哪，为什么胆怯呢？”于是起来，斥责风和海，风和海就大大地平静了。（太</a:t>
            </a:r>
            <a:r>
              <a:rPr lang="en-US" altLang="zh-CN" sz="1600" dirty="0" smtClean="0"/>
              <a:t>8:26</a:t>
            </a:r>
            <a:r>
              <a:rPr lang="zh-CN" altLang="en-US" sz="1600" dirty="0" smtClean="0"/>
              <a:t>）</a:t>
            </a:r>
            <a:endParaRPr lang="en-US" altLang="zh-CN" sz="1600" dirty="0" smtClean="0"/>
          </a:p>
          <a:p>
            <a:pPr marL="342900" indent="-342900">
              <a:lnSpc>
                <a:spcPct val="125000"/>
              </a:lnSpc>
              <a:buFont typeface="+mj-lt"/>
              <a:buAutoNum type="arabicPeriod"/>
            </a:pPr>
            <a:r>
              <a:rPr lang="zh-CN" altLang="en-US" sz="2000" b="1" dirty="0" smtClean="0"/>
              <a:t>‘他自己原知道要怎样行’，怎么理解？</a:t>
            </a:r>
            <a:endParaRPr lang="en-US" altLang="zh-CN" sz="2000" b="1" dirty="0" smtClean="0"/>
          </a:p>
          <a:p>
            <a:pPr marL="800100" lvl="1" indent="-342900">
              <a:lnSpc>
                <a:spcPct val="125000"/>
              </a:lnSpc>
              <a:buFont typeface="+mj-lt"/>
              <a:buAutoNum type="arabicParenR"/>
            </a:pPr>
            <a:r>
              <a:rPr lang="zh-CN" altLang="en-US" dirty="0" smtClean="0"/>
              <a:t>耶稣不需要人的帮助</a:t>
            </a:r>
            <a:endParaRPr lang="en-US" altLang="zh-CN" dirty="0" smtClean="0"/>
          </a:p>
          <a:p>
            <a:pPr marL="800100" lvl="1" indent="-342900">
              <a:lnSpc>
                <a:spcPct val="125000"/>
              </a:lnSpc>
              <a:buFont typeface="+mj-lt"/>
              <a:buAutoNum type="arabicParenR"/>
            </a:pPr>
            <a:r>
              <a:rPr lang="zh-CN" altLang="en-US" dirty="0"/>
              <a:t>耶</a:t>
            </a:r>
            <a:r>
              <a:rPr lang="zh-CN" altLang="en-US" dirty="0" smtClean="0"/>
              <a:t>稣乐意人参与圣工</a:t>
            </a:r>
            <a:endParaRPr lang="en-US" altLang="zh-CN" dirty="0" smtClean="0"/>
          </a:p>
          <a:p>
            <a:pPr marL="800100" lvl="1" indent="-342900">
              <a:lnSpc>
                <a:spcPct val="125000"/>
              </a:lnSpc>
              <a:buFont typeface="+mj-lt"/>
              <a:buAutoNum type="arabicParenR"/>
            </a:pPr>
            <a:r>
              <a:rPr lang="zh-CN" altLang="en-US" dirty="0"/>
              <a:t>耶</a:t>
            </a:r>
            <a:r>
              <a:rPr lang="zh-CN" altLang="en-US" dirty="0" smtClean="0"/>
              <a:t>稣盼望人多认识他</a:t>
            </a:r>
            <a:endParaRPr lang="en-US" altLang="zh-CN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93703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0"/>
            <a:ext cx="11851148" cy="102255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zh-CN" altLang="en-US" sz="3200" b="1" dirty="0" smtClean="0"/>
              <a:t>腓力与安德烈</a:t>
            </a:r>
            <a:endParaRPr lang="en-CA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100257"/>
            <a:ext cx="11851147" cy="1143273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sz="2400" b="1" dirty="0" smtClean="0"/>
              <a:t>7</a:t>
            </a:r>
            <a:r>
              <a:rPr lang="zh-CN" altLang="en-US" sz="2400" b="1" dirty="0" smtClean="0"/>
              <a:t>腓力回答说：“就是二十两银子的饼，叫他们各人吃一点，也是不够的。”</a:t>
            </a:r>
            <a:r>
              <a:rPr lang="en-US" altLang="zh-CN" sz="2400" b="1" dirty="0" smtClean="0"/>
              <a:t>8</a:t>
            </a:r>
            <a:r>
              <a:rPr lang="zh-CN" altLang="en-US" sz="2400" b="1" dirty="0" smtClean="0"/>
              <a:t>有一个门徒，就是西门彼得的兄弟安得烈，对耶稣说：“</a:t>
            </a:r>
            <a:r>
              <a:rPr lang="en-US" altLang="zh-CN" sz="2400" b="1" dirty="0" smtClean="0"/>
              <a:t>9</a:t>
            </a:r>
            <a:r>
              <a:rPr lang="zh-CN" altLang="en-US" sz="2400" b="1" dirty="0" smtClean="0"/>
              <a:t>在这里有一个孩童，带着五个大麦饼，两条鱼。只是分给这许多人，还算什么呢？”</a:t>
            </a:r>
            <a:endParaRPr lang="en-CA" sz="2400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06400" y="2260599"/>
            <a:ext cx="11370733" cy="4521201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2400" b="1" dirty="0" smtClean="0"/>
              <a:t>认识腓力和安德烈</a:t>
            </a:r>
            <a:endParaRPr lang="en-US" altLang="zh-CN" sz="2400" b="1" dirty="0" smtClean="0"/>
          </a:p>
          <a:p>
            <a:pPr marL="914400" lvl="1" indent="-457200">
              <a:lnSpc>
                <a:spcPct val="100000"/>
              </a:lnSpc>
              <a:buFont typeface="+mj-lt"/>
              <a:buAutoNum type="arabicParenR"/>
            </a:pPr>
            <a:r>
              <a:rPr lang="zh-CN" altLang="en-US" sz="2000" b="1" dirty="0"/>
              <a:t>伯赛</a:t>
            </a:r>
            <a:r>
              <a:rPr lang="zh-CN" altLang="en-US" sz="2000" b="1" dirty="0" smtClean="0"/>
              <a:t>大人</a:t>
            </a:r>
            <a:endParaRPr lang="en-US" altLang="zh-CN" sz="2000" b="1" dirty="0" smtClean="0"/>
          </a:p>
          <a:p>
            <a:pPr marL="914400" lvl="1" indent="-457200">
              <a:lnSpc>
                <a:spcPct val="100000"/>
              </a:lnSpc>
              <a:buFont typeface="+mj-lt"/>
              <a:buAutoNum type="arabicParenR"/>
            </a:pPr>
            <a:r>
              <a:rPr lang="zh-CN" altLang="en-US" sz="2000" b="1" dirty="0"/>
              <a:t>热</a:t>
            </a:r>
            <a:r>
              <a:rPr lang="zh-CN" altLang="en-US" sz="2000" b="1" dirty="0" smtClean="0"/>
              <a:t>心传福音</a:t>
            </a:r>
            <a:endParaRPr lang="en-US" altLang="zh-CN" sz="2000" b="1" dirty="0" smtClean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2400" b="1" dirty="0" smtClean="0"/>
              <a:t>腓力和安德烈的回答有什么相同点和不同点？</a:t>
            </a:r>
            <a:endParaRPr lang="en-US" altLang="zh-CN" sz="2400" b="1" dirty="0" smtClean="0"/>
          </a:p>
          <a:p>
            <a:pPr marL="914400" lvl="1" indent="-457200">
              <a:lnSpc>
                <a:spcPct val="100000"/>
              </a:lnSpc>
              <a:buFont typeface="+mj-lt"/>
              <a:buAutoNum type="arabicParenR"/>
            </a:pPr>
            <a:r>
              <a:rPr lang="zh-CN" altLang="en-US" sz="2000" b="1" dirty="0" smtClean="0"/>
              <a:t>相同点</a:t>
            </a:r>
            <a:endParaRPr lang="en-US" altLang="zh-CN" sz="2000" b="1" dirty="0" smtClean="0"/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zh-CN" altLang="en-US" sz="1600" b="1" dirty="0" smtClean="0"/>
              <a:t>财力上不可能</a:t>
            </a:r>
            <a:endParaRPr lang="en-US" altLang="zh-CN" sz="1600" b="1" dirty="0" smtClean="0"/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zh-CN" altLang="en-US" sz="1600" b="1" dirty="0"/>
              <a:t>所</a:t>
            </a:r>
            <a:r>
              <a:rPr lang="zh-CN" altLang="en-US" sz="1600" b="1" dirty="0" smtClean="0"/>
              <a:t>有的太少不可能</a:t>
            </a:r>
            <a:endParaRPr lang="en-US" altLang="zh-CN" sz="1600" b="1" dirty="0" smtClean="0"/>
          </a:p>
          <a:p>
            <a:pPr marL="914400" lvl="1" indent="-457200">
              <a:lnSpc>
                <a:spcPct val="100000"/>
              </a:lnSpc>
              <a:buFont typeface="+mj-lt"/>
              <a:buAutoNum type="arabicParenR"/>
            </a:pPr>
            <a:r>
              <a:rPr lang="zh-CN" altLang="en-US" sz="2000" b="1" dirty="0" smtClean="0"/>
              <a:t>不同点</a:t>
            </a:r>
            <a:endParaRPr lang="en-US" altLang="zh-CN" sz="2000" b="1" dirty="0" smtClean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2400" b="1" dirty="0" smtClean="0"/>
              <a:t>腓力和安德烈：默契的对工</a:t>
            </a:r>
            <a:endParaRPr lang="en-US" altLang="zh-CN" sz="2400" b="1" dirty="0" smtClean="0"/>
          </a:p>
          <a:p>
            <a:pPr marL="457200" lvl="1" indent="0">
              <a:lnSpc>
                <a:spcPct val="100000"/>
              </a:lnSpc>
              <a:buNone/>
            </a:pPr>
            <a:r>
              <a:rPr lang="zh-CN" altLang="en-US" sz="2000" dirty="0"/>
              <a:t> 	</a:t>
            </a:r>
            <a:r>
              <a:rPr lang="en-US" altLang="zh-CN" sz="2000" dirty="0" smtClean="0"/>
              <a:t>20</a:t>
            </a:r>
            <a:r>
              <a:rPr lang="zh-CN" altLang="en-US" sz="2000" dirty="0" smtClean="0"/>
              <a:t>那时，上来过节礼拜的人中，有几个希利尼人。</a:t>
            </a:r>
            <a:r>
              <a:rPr lang="en-US" altLang="zh-CN" sz="2000" dirty="0" smtClean="0"/>
              <a:t>21 </a:t>
            </a:r>
            <a:r>
              <a:rPr lang="zh-CN" altLang="en-US" sz="2000" dirty="0" smtClean="0"/>
              <a:t>他们来见加利利伯赛大的腓力，求他说：“先生，我们愿意见耶稣。”</a:t>
            </a:r>
            <a:r>
              <a:rPr lang="en-US" altLang="zh-CN" sz="2000" dirty="0" smtClean="0"/>
              <a:t>22</a:t>
            </a:r>
            <a:r>
              <a:rPr lang="zh-CN" altLang="en-US" sz="2000" dirty="0" smtClean="0"/>
              <a:t>腓力去告诉安得烈，安得烈同腓力去告诉耶稣。（约</a:t>
            </a:r>
            <a:r>
              <a:rPr lang="en-US" altLang="zh-CN" sz="2000" dirty="0" smtClean="0"/>
              <a:t>12:20-22</a:t>
            </a:r>
            <a:r>
              <a:rPr lang="zh-CN" altLang="en-US" sz="2000" dirty="0" smtClean="0"/>
              <a:t>）</a:t>
            </a:r>
            <a:endParaRPr lang="en-US" altLang="zh-CN" sz="2000" dirty="0" smtClean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altLang="zh-CN" sz="2400" dirty="0" smtClean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7836310" y="3106994"/>
            <a:ext cx="3977830" cy="12806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/>
              <a:t>孩童的奉献的特点</a:t>
            </a:r>
            <a:endParaRPr lang="en-US" altLang="zh-CN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4215905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22366</TotalTime>
  <Words>954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宋体</vt:lpstr>
      <vt:lpstr>Arial</vt:lpstr>
      <vt:lpstr>Calibri</vt:lpstr>
      <vt:lpstr>Calibri Light</vt:lpstr>
      <vt:lpstr>Wingdings</vt:lpstr>
      <vt:lpstr>Office Theme</vt:lpstr>
      <vt:lpstr>约翰福音6章 第五课</vt:lpstr>
      <vt:lpstr>五饼二鱼的神迹 （约6:5-15节）</vt:lpstr>
      <vt:lpstr>试验腓力</vt:lpstr>
      <vt:lpstr>腓力与安德烈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约翰福音6章</dc:title>
  <dc:creator>Microsoft account</dc:creator>
  <cp:lastModifiedBy>Microsoft account</cp:lastModifiedBy>
  <cp:revision>189</cp:revision>
  <dcterms:created xsi:type="dcterms:W3CDTF">2024-03-20T19:58:15Z</dcterms:created>
  <dcterms:modified xsi:type="dcterms:W3CDTF">2024-09-02T12:03:04Z</dcterms:modified>
</cp:coreProperties>
</file>