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8" r:id="rId4"/>
    <p:sldId id="279" r:id="rId5"/>
    <p:sldId id="280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mtClean="0"/>
              <a:t>第六课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15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082867" cy="1692274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五饼二鱼的神迹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（约</a:t>
            </a:r>
            <a:r>
              <a:rPr lang="en-US" altLang="zh-CN" sz="3200" dirty="0" smtClean="0"/>
              <a:t>6:5-15</a:t>
            </a:r>
            <a:r>
              <a:rPr lang="zh-CN" altLang="en-US" sz="3200" dirty="0" smtClean="0"/>
              <a:t>节）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676400"/>
            <a:ext cx="11370733" cy="5494865"/>
          </a:xfrm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耶稣举目看见许多人来，就对腓力说：“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我们从哪里买饼叫这些人吃呢</a:t>
            </a:r>
            <a:r>
              <a:rPr lang="zh-CN" altLang="en-US" sz="2400" dirty="0" smtClean="0"/>
              <a:t>？”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他说这话，是要试验腓力。他自己原知道要怎样行。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腓力回答说：“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就是二十两银子的饼，叫他们各人吃一点，也是不够的。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有一个门徒，就是西门彼得的兄弟安得烈，对耶稣说：“</a:t>
            </a:r>
            <a:r>
              <a:rPr lang="en-US" altLang="zh-CN" sz="2400" dirty="0" smtClean="0"/>
              <a:t>9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在这里有一个孩童，带着五个大麦饼，两条鱼。只是分给这许多人，还算什么呢？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耶稣说：“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你们叫众人坐下</a:t>
            </a:r>
            <a:r>
              <a:rPr lang="zh-CN" altLang="en-US" sz="2400" dirty="0" smtClean="0"/>
              <a:t>。”原来那地方的草多，众人就坐下。数目约有五千。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耶稣拿起饼来，祝谢了，就分给那坐着的人。分鱼也是这样，都随着他们所要的。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他们吃饱了，耶稣对门徒说：“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把剩下的零碎，收拾起来，免得有糟蹋的。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他们便将那五个大麦饼的零碎，就是众人吃了剩下的，收拾起来，装满了十二个篮子。</a:t>
            </a:r>
            <a:r>
              <a:rPr lang="en-US" altLang="zh-CN" sz="2400" dirty="0" smtClean="0"/>
              <a:t>14</a:t>
            </a:r>
            <a:r>
              <a:rPr lang="zh-CN" altLang="en-US" sz="2400" dirty="0" smtClean="0"/>
              <a:t>众人看见耶稣所行的神迹。就说：“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这真是那要到世间来的先知。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耶稣既知道众人要来强逼他作王，就独自又退到山上去了。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92708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910142" cy="106574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试验腓力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68402"/>
            <a:ext cx="11910142" cy="86042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b="1" dirty="0" smtClean="0"/>
              <a:t>耶稣举目看见许多人来，就对腓力说</a:t>
            </a:r>
            <a:r>
              <a:rPr lang="en-US" altLang="zh-CN" sz="2400" b="1" dirty="0" smtClean="0"/>
              <a:t>: </a:t>
            </a:r>
            <a:r>
              <a:rPr lang="zh-CN" altLang="en-US" sz="2400" b="1" dirty="0" smtClean="0"/>
              <a:t>“我们从哪里买饼叫这些人吃呢？”</a:t>
            </a:r>
            <a:r>
              <a:rPr lang="en-US" altLang="zh-CN" sz="2400" b="1" dirty="0" smtClean="0"/>
              <a:t>6</a:t>
            </a:r>
            <a:r>
              <a:rPr lang="zh-CN" altLang="en-US" sz="2400" b="1" dirty="0" smtClean="0"/>
              <a:t>他说这话，是要试验腓力。他自己原知道要怎样行。</a:t>
            </a:r>
            <a:endParaRPr lang="en-CA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0934" y="2062694"/>
            <a:ext cx="11590866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‘耶稣举目看见许多人来’，耶稣看见人们有什么样的需要？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‘我们从哪里买饼叫这些人吃呢？’，这句话的重点是什么？耶稣期待的答案是什么？</a:t>
            </a:r>
            <a:endParaRPr lang="en-US" altLang="zh-CN" sz="2000" b="1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那么多门徒，耶稣为什么偏偏要试验腓力？试验腓力什么？</a:t>
            </a:r>
            <a:endParaRPr lang="en-US" altLang="zh-CN" sz="2000" b="1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en-US" altLang="zh-CN" sz="1600" dirty="0" smtClean="0"/>
              <a:t>44</a:t>
            </a:r>
            <a:r>
              <a:rPr lang="zh-CN" altLang="en-US" sz="1600" dirty="0" smtClean="0"/>
              <a:t>这腓力是伯赛大人，和安得烈、彼得同城。</a:t>
            </a:r>
            <a:r>
              <a:rPr lang="en-US" altLang="zh-CN" sz="1600" dirty="0" smtClean="0"/>
              <a:t>45</a:t>
            </a:r>
            <a:r>
              <a:rPr lang="zh-CN" altLang="en-US" sz="1600" dirty="0" smtClean="0"/>
              <a:t>腓力找着拿但业，对他说，摩西在律法上所写的，和众先知所记的那一位，我们遇见了，就是</a:t>
            </a:r>
            <a:r>
              <a:rPr lang="zh-CN" altLang="en-US" sz="1600" dirty="0" smtClean="0">
                <a:solidFill>
                  <a:srgbClr val="FF0000"/>
                </a:solidFill>
              </a:rPr>
              <a:t>约瑟的儿子</a:t>
            </a:r>
            <a:r>
              <a:rPr lang="zh-CN" altLang="en-US" sz="1600" dirty="0" smtClean="0"/>
              <a:t>拿撒勒人耶稣。（约</a:t>
            </a:r>
            <a:r>
              <a:rPr lang="en-US" altLang="zh-CN" sz="1600" dirty="0" smtClean="0"/>
              <a:t>1:44-45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sz="1600" dirty="0"/>
              <a:t> </a:t>
            </a:r>
            <a:r>
              <a:rPr lang="zh-CN" altLang="en-US" sz="1600" dirty="0" smtClean="0"/>
              <a:t>犹太人因为耶稣说，我是从天上降下来的粮，就私下议论他说：“这不是</a:t>
            </a:r>
            <a:r>
              <a:rPr lang="zh-CN" altLang="en-US" sz="1600" dirty="0" smtClean="0">
                <a:solidFill>
                  <a:srgbClr val="FF0000"/>
                </a:solidFill>
              </a:rPr>
              <a:t>约瑟的儿子</a:t>
            </a:r>
            <a:r>
              <a:rPr lang="zh-CN" altLang="en-US" sz="1600" dirty="0" smtClean="0"/>
              <a:t>耶稣吗？他的父母我们岂不认得吗？他如今怎么说，我是从天上降下来的呢？”（约</a:t>
            </a:r>
            <a:r>
              <a:rPr lang="en-US" altLang="zh-CN" sz="1600" dirty="0" smtClean="0"/>
              <a:t>6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41-42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耶稣无所不知，为什么还试验腓力？</a:t>
            </a:r>
            <a:endParaRPr lang="en-US" altLang="zh-CN" sz="2000" b="1" dirty="0" smtClean="0"/>
          </a:p>
          <a:p>
            <a:pPr lvl="1">
              <a:lnSpc>
                <a:spcPct val="125000"/>
              </a:lnSpc>
            </a:pPr>
            <a:r>
              <a:rPr lang="zh-CN" altLang="en-US" sz="1600" dirty="0" smtClean="0"/>
              <a:t>耶稣说：“你们这小信的人哪，为什么胆怯呢？”于是起来，斥责风和海，风和海就大大地平静了。（太</a:t>
            </a:r>
            <a:r>
              <a:rPr lang="en-US" altLang="zh-CN" sz="1600" dirty="0" smtClean="0"/>
              <a:t>8:26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‘他自己原知道要怎样行’，怎么理解？</a:t>
            </a:r>
            <a:endParaRPr lang="en-US" altLang="zh-CN" sz="2000" b="1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 smtClean="0"/>
              <a:t>耶稣不需要人的帮助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稣乐意人参与圣工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稣盼望人多认识他</a:t>
            </a:r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370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0"/>
            <a:ext cx="11851148" cy="10225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腓力与安德烈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00257"/>
            <a:ext cx="11851147" cy="114327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7</a:t>
            </a:r>
            <a:r>
              <a:rPr lang="zh-CN" altLang="en-US" sz="2400" b="1" dirty="0" smtClean="0"/>
              <a:t>腓力回答说：“就是二十两银子的饼，叫他们各人吃一点，也是不够的。”</a:t>
            </a:r>
            <a:r>
              <a:rPr lang="en-US" altLang="zh-CN" sz="2400" b="1" dirty="0" smtClean="0"/>
              <a:t>8</a:t>
            </a:r>
            <a:r>
              <a:rPr lang="zh-CN" altLang="en-US" sz="2400" b="1" dirty="0" smtClean="0"/>
              <a:t>有一个门徒，就是西门彼得的兄弟安得烈，对耶稣说：“</a:t>
            </a:r>
            <a:r>
              <a:rPr lang="en-US" altLang="zh-CN" sz="2400" b="1" dirty="0" smtClean="0"/>
              <a:t>9</a:t>
            </a:r>
            <a:r>
              <a:rPr lang="zh-CN" altLang="en-US" sz="2400" b="1" dirty="0" smtClean="0"/>
              <a:t>在这里有一个孩童，带着五个大麦饼，两条鱼。只是分给这许多人，还算什么呢？”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6400" y="2260599"/>
            <a:ext cx="11370733" cy="4521201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认识腓力和安德烈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伯赛</a:t>
            </a:r>
            <a:r>
              <a:rPr lang="zh-CN" altLang="en-US" sz="2000" b="1" dirty="0" smtClean="0"/>
              <a:t>大人</a:t>
            </a:r>
            <a:endParaRPr lang="en-US" altLang="zh-CN" sz="20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热</a:t>
            </a:r>
            <a:r>
              <a:rPr lang="zh-CN" altLang="en-US" sz="2000" b="1" dirty="0" smtClean="0"/>
              <a:t>心传福音</a:t>
            </a:r>
            <a:endParaRPr lang="en-US" altLang="zh-CN" sz="2000" b="1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腓力和安德烈的回答有什么相同点和不同点？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 smtClean="0"/>
              <a:t>相同点</a:t>
            </a:r>
            <a:endParaRPr lang="en-US" altLang="zh-CN" sz="2000" b="1" dirty="0" smtClean="0"/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 smtClean="0"/>
              <a:t>财力上不可能</a:t>
            </a:r>
            <a:endParaRPr lang="en-US" altLang="zh-CN" sz="1600" b="1" dirty="0" smtClean="0"/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/>
              <a:t>所</a:t>
            </a:r>
            <a:r>
              <a:rPr lang="zh-CN" altLang="en-US" sz="1600" b="1" dirty="0" smtClean="0"/>
              <a:t>有的太少不可能</a:t>
            </a:r>
            <a:endParaRPr lang="en-US" altLang="zh-CN" sz="16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 smtClean="0"/>
              <a:t>不同点</a:t>
            </a:r>
            <a:endParaRPr lang="en-US" altLang="zh-CN" sz="2000" b="1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腓力和安德烈：默契的对工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zh-CN" altLang="en-US" sz="2000" dirty="0"/>
              <a:t> 	</a:t>
            </a:r>
            <a:r>
              <a:rPr lang="en-US" altLang="zh-CN" sz="2000" dirty="0" smtClean="0"/>
              <a:t>20</a:t>
            </a:r>
            <a:r>
              <a:rPr lang="zh-CN" altLang="en-US" sz="2000" dirty="0" smtClean="0"/>
              <a:t>那时，上来过节礼拜的人中，有几个希利尼人。</a:t>
            </a:r>
            <a:r>
              <a:rPr lang="en-US" altLang="zh-CN" sz="2000" dirty="0" smtClean="0"/>
              <a:t>21 </a:t>
            </a:r>
            <a:r>
              <a:rPr lang="zh-CN" altLang="en-US" sz="2000" dirty="0" smtClean="0"/>
              <a:t>他们来见加利利伯赛大的腓力，求他说：“先生，我们愿意见耶稣。”</a:t>
            </a:r>
            <a:r>
              <a:rPr lang="en-US" altLang="zh-CN" sz="2000" dirty="0" smtClean="0"/>
              <a:t>22</a:t>
            </a:r>
            <a:r>
              <a:rPr lang="zh-CN" altLang="en-US" sz="2000" dirty="0" smtClean="0"/>
              <a:t>腓力去告诉安得烈，安得烈同腓力去告诉耶稣。（约</a:t>
            </a:r>
            <a:r>
              <a:rPr lang="en-US" altLang="zh-CN" sz="2000" dirty="0" smtClean="0"/>
              <a:t>12:20-22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836310" y="3106994"/>
            <a:ext cx="3977830" cy="1280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/>
              <a:t>孩童的奉献的特点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1590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60"/>
            <a:ext cx="11782323" cy="60854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旷野筵席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2" y="924560"/>
            <a:ext cx="11370733" cy="821267"/>
          </a:xfrm>
          <a:solidFill>
            <a:srgbClr val="FF0000">
              <a:alpha val="60000"/>
            </a:srgbClr>
          </a:solidFill>
          <a:ln w="19050">
            <a:noFill/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10</a:t>
            </a:r>
            <a:r>
              <a:rPr lang="zh-CN" altLang="en-US" sz="2400" b="1" dirty="0" smtClean="0"/>
              <a:t>耶稣说：“你们叫众人坐下。”原来那地方的草多，众人就坐下。数目约有五千。</a:t>
            </a:r>
            <a:r>
              <a:rPr lang="en-US" altLang="zh-CN" sz="2400" b="1" dirty="0" smtClean="0"/>
              <a:t>11</a:t>
            </a:r>
            <a:r>
              <a:rPr lang="zh-CN" altLang="en-US" sz="2400" b="1" dirty="0" smtClean="0"/>
              <a:t>耶稣拿起饼来，祝谢了，就分给那坐着的人。分鱼也是这样，都随着他们所要的。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3200" y="1745828"/>
            <a:ext cx="11900310" cy="5112172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zh-CN" altLang="en-US" sz="2400" b="1" dirty="0" smtClean="0"/>
              <a:t>耶稣的命令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2000" dirty="0" smtClean="0"/>
              <a:t>坐下 </a:t>
            </a:r>
            <a:r>
              <a:rPr lang="en-US" altLang="zh-CN" sz="2000" dirty="0" smtClean="0"/>
              <a:t>12x</a:t>
            </a:r>
          </a:p>
          <a:p>
            <a:pPr marL="914400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1600" dirty="0"/>
              <a:t>躺</a:t>
            </a:r>
            <a:r>
              <a:rPr lang="zh-CN" altLang="en-US" sz="1600" dirty="0" smtClean="0"/>
              <a:t>下：想到诗篇哪一篇？</a:t>
            </a:r>
            <a:endParaRPr lang="en-US" altLang="zh-CN" sz="1600" dirty="0" smtClean="0"/>
          </a:p>
          <a:p>
            <a:pPr marL="914400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1600" dirty="0"/>
              <a:t>侧</a:t>
            </a:r>
            <a:r>
              <a:rPr lang="zh-CN" altLang="en-US" sz="1600" dirty="0" smtClean="0"/>
              <a:t>卧：坐席</a:t>
            </a:r>
            <a:endParaRPr lang="en-US" altLang="zh-CN" sz="1600" dirty="0" smtClean="0"/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zh-CN" altLang="en-US" sz="2400" b="1" dirty="0" smtClean="0"/>
              <a:t>耶稣的动作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2000" b="1" dirty="0"/>
              <a:t>拿</a:t>
            </a:r>
            <a:r>
              <a:rPr lang="zh-CN" altLang="en-US" sz="2000" b="1" dirty="0" smtClean="0"/>
              <a:t>起饼来</a:t>
            </a:r>
            <a:endParaRPr lang="en-US" altLang="zh-CN" sz="2000" b="1" dirty="0" smtClean="0"/>
          </a:p>
          <a:p>
            <a:pPr marL="914400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1600" dirty="0" smtClean="0"/>
              <a:t>小孩的饼、不起作用的饼；</a:t>
            </a:r>
            <a:endParaRPr lang="en-US" altLang="zh-CN" sz="1600" dirty="0" smtClean="0"/>
          </a:p>
          <a:p>
            <a:pPr marL="914400" lvl="2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1600" dirty="0" smtClean="0"/>
              <a:t>拿起：耶稣看重、接受、使用</a:t>
            </a:r>
            <a:endParaRPr lang="en-US" altLang="zh-CN" sz="1600" dirty="0" smtClean="0"/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2000" b="1" dirty="0" smtClean="0"/>
              <a:t>祝谢</a:t>
            </a:r>
            <a:endParaRPr lang="en-US" altLang="zh-CN" sz="2000" b="1" dirty="0" smtClean="0"/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2000" b="1" dirty="0" smtClean="0"/>
              <a:t>分给</a:t>
            </a:r>
            <a:endParaRPr lang="en-US" altLang="zh-CN" sz="2000" b="1" dirty="0" smtClean="0"/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zh-CN" altLang="en-US" sz="2000" b="1" dirty="0" smtClean="0"/>
              <a:t>为什么没有记载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掰开</a:t>
            </a:r>
            <a:r>
              <a:rPr lang="zh-CN" altLang="en-US" sz="2000" b="1" dirty="0" smtClean="0"/>
              <a:t>这个动作？</a:t>
            </a:r>
            <a:endParaRPr lang="en-US" altLang="zh-CN" sz="2000" b="1" dirty="0" smtClean="0"/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altLang="zh-CN" sz="2400" b="1" dirty="0" smtClean="0"/>
              <a:t>3 </a:t>
            </a:r>
            <a:r>
              <a:rPr lang="zh-CN" altLang="en-US" sz="2400" b="1" dirty="0" smtClean="0"/>
              <a:t>犹大领了一队兵，和祭司长并法利赛人的差役，拿着灯笼，火把，兵器，就来到园里。</a:t>
            </a:r>
            <a:r>
              <a:rPr lang="en-US" altLang="zh-CN" sz="2400" b="1" dirty="0" smtClean="0"/>
              <a:t>4 </a:t>
            </a:r>
            <a:r>
              <a:rPr lang="zh-CN" altLang="en-US" sz="2400" b="1" dirty="0" smtClean="0"/>
              <a:t>耶稣知道将要临到自己的一切事，就出来，对他们说：“你们找谁？”</a:t>
            </a:r>
            <a:r>
              <a:rPr lang="en-US" altLang="zh-CN" sz="2400" b="1" dirty="0" smtClean="0"/>
              <a:t>5 </a:t>
            </a:r>
            <a:r>
              <a:rPr lang="zh-CN" altLang="en-US" sz="2400" b="1" dirty="0" smtClean="0"/>
              <a:t>他们回答说：“找拿撒勒人耶稣。”耶稣说：“我就是。”卖他的犹大也同他们站在那里。</a:t>
            </a:r>
            <a:r>
              <a:rPr lang="en-US" altLang="zh-CN" sz="2400" b="1" dirty="0" smtClean="0"/>
              <a:t>6 </a:t>
            </a:r>
            <a:r>
              <a:rPr lang="zh-CN" altLang="en-US" sz="2400" b="1" dirty="0" smtClean="0"/>
              <a:t>耶稣一说我就是，他们就退后倒在地上。（约</a:t>
            </a:r>
            <a:r>
              <a:rPr lang="en-US" altLang="zh-CN" sz="2400" b="1" dirty="0" smtClean="0"/>
              <a:t>18:3-6</a:t>
            </a:r>
            <a:r>
              <a:rPr lang="zh-CN" altLang="en-US" sz="2400" b="1" dirty="0" smtClean="0"/>
              <a:t>）</a:t>
            </a:r>
            <a:endParaRPr lang="en-US" altLang="zh-CN" sz="24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7332345" y="3555045"/>
            <a:ext cx="3954780" cy="138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门徒们的顺服</a:t>
            </a:r>
            <a:endParaRPr lang="en-US" altLang="zh-CN" sz="2800" dirty="0" smtClean="0"/>
          </a:p>
          <a:p>
            <a:pPr algn="ctr"/>
            <a:r>
              <a:rPr lang="zh-CN" altLang="en-US" dirty="0" smtClean="0"/>
              <a:t>为什么隐藏？</a:t>
            </a:r>
            <a:endParaRPr lang="en-US" altLang="zh-CN" dirty="0" smtClean="0"/>
          </a:p>
          <a:p>
            <a:pPr algn="ctr"/>
            <a:r>
              <a:rPr lang="zh-CN" altLang="en-US" dirty="0"/>
              <a:t>门</a:t>
            </a:r>
            <a:r>
              <a:rPr lang="zh-CN" altLang="en-US" dirty="0" smtClean="0"/>
              <a:t>徒的顺服的难处是什么？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5705476" y="1882986"/>
            <a:ext cx="6181724" cy="140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‘都随着他们所要的’表达什么意思？</a:t>
            </a:r>
            <a:endParaRPr lang="en-US" altLang="zh-CN" sz="2800" dirty="0" smtClean="0"/>
          </a:p>
          <a:p>
            <a:pPr algn="ctr"/>
            <a:r>
              <a:rPr lang="zh-CN" altLang="en-US" sz="2800" dirty="0"/>
              <a:t>对</a:t>
            </a:r>
            <a:r>
              <a:rPr lang="zh-CN" altLang="en-US" sz="2800" dirty="0" smtClean="0"/>
              <a:t>比吗哪（出</a:t>
            </a:r>
            <a:r>
              <a:rPr lang="en-US" altLang="zh-CN" sz="2800" dirty="0" smtClean="0"/>
              <a:t>16:16</a:t>
            </a:r>
            <a:r>
              <a:rPr lang="zh-CN" altLang="en-US" sz="2800" dirty="0" smtClean="0"/>
              <a:t>），有什么不同？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25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8523"/>
            <a:ext cx="11623040" cy="804121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零碎装满了十二个篮子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27761"/>
            <a:ext cx="11546840" cy="1113994"/>
          </a:xfrm>
          <a:solidFill>
            <a:srgbClr val="FF0000">
              <a:alpha val="65000"/>
            </a:srgbClr>
          </a:solidFill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12</a:t>
            </a:r>
            <a:r>
              <a:rPr lang="zh-CN" altLang="en-US" sz="2400" b="1" dirty="0" smtClean="0"/>
              <a:t>他们吃饱了，耶稣对门徒说：“把剩下的零碎，收拾起来，免得有糟蹋的。”</a:t>
            </a:r>
            <a:r>
              <a:rPr lang="en-US" altLang="zh-CN" sz="2400" b="1" dirty="0" smtClean="0"/>
              <a:t>13</a:t>
            </a:r>
            <a:r>
              <a:rPr lang="zh-CN" altLang="en-US" sz="2400" b="1" dirty="0" smtClean="0"/>
              <a:t>他们便将那五个大麦饼的零碎，就是众人吃了剩下的，收拾起来，装满了十二个篮子。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9400" y="2607208"/>
            <a:ext cx="11546840" cy="3891915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dirty="0" smtClean="0"/>
              <a:t>‘他们吃饱了’怎么理解？</a:t>
            </a:r>
            <a:endParaRPr lang="en-US" altLang="zh-CN" sz="24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000" dirty="0" smtClean="0"/>
              <a:t>我的百姓也要因我的恩惠知足。（耶</a:t>
            </a:r>
            <a:r>
              <a:rPr lang="en-US" altLang="zh-CN" sz="2000" dirty="0" smtClean="0"/>
              <a:t>31:14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dirty="0" smtClean="0"/>
              <a:t>耶稣为什么命令门徒收拾零碎？</a:t>
            </a:r>
            <a:endParaRPr lang="en-US" altLang="zh-CN" sz="2400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000" dirty="0" smtClean="0"/>
              <a:t>剩下的：</a:t>
            </a:r>
            <a:r>
              <a:rPr lang="en-US" altLang="zh-CN" sz="2000" dirty="0" smtClean="0"/>
              <a:t>over and abundant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dirty="0" smtClean="0"/>
              <a:t>‘装满了十二个篮子’表达什么意思？</a:t>
            </a:r>
            <a:endParaRPr lang="en-US" altLang="zh-CN" sz="24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/>
              <a:t>十二</a:t>
            </a:r>
            <a:r>
              <a:rPr lang="zh-CN" altLang="en-US" sz="2000" dirty="0" smtClean="0"/>
              <a:t>个门徒的参与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 smtClean="0"/>
              <a:t>主耶稣供应的丰盛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 smtClean="0"/>
              <a:t>记住主的作为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/>
              <a:t>十</a:t>
            </a:r>
            <a:r>
              <a:rPr lang="zh-CN" altLang="en-US" sz="2000" dirty="0" smtClean="0"/>
              <a:t>二个支派？</a:t>
            </a:r>
            <a:endParaRPr lang="en-US" altLang="zh-CN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0011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22476</TotalTime>
  <Words>1466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Wingdings</vt:lpstr>
      <vt:lpstr>Office Theme</vt:lpstr>
      <vt:lpstr>约翰福音6章 第六课</vt:lpstr>
      <vt:lpstr>五饼二鱼的神迹 （约6:5-15节）</vt:lpstr>
      <vt:lpstr>试验腓力</vt:lpstr>
      <vt:lpstr>腓力与安德烈</vt:lpstr>
      <vt:lpstr>旷野筵席</vt:lpstr>
      <vt:lpstr>零碎装满了十二个篮子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192</cp:revision>
  <dcterms:created xsi:type="dcterms:W3CDTF">2024-03-20T19:58:15Z</dcterms:created>
  <dcterms:modified xsi:type="dcterms:W3CDTF">2024-09-17T01:52:36Z</dcterms:modified>
</cp:coreProperties>
</file>