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8" r:id="rId3"/>
    <p:sldId id="292" r:id="rId4"/>
    <p:sldId id="293" r:id="rId5"/>
    <p:sldId id="29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5076-0746-4727-9EAD-FD671E31A6E4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9CD97-6327-4DBF-8F4F-DFA75EED37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09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2024-10-20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mtClean="0"/>
              <a:t>第十课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1068"/>
            <a:ext cx="9144000" cy="1186732"/>
          </a:xfrm>
        </p:spPr>
        <p:txBody>
          <a:bodyPr/>
          <a:lstStyle/>
          <a:p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20</a:t>
            </a:r>
            <a:r>
              <a:rPr lang="zh-CN" altLang="en-US" dirty="0" smtClean="0"/>
              <a:t>日， </a:t>
            </a:r>
            <a:r>
              <a:rPr lang="en-US" altLang="zh-CN" dirty="0" smtClean="0"/>
              <a:t>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769"/>
            <a:ext cx="10515600" cy="1325563"/>
          </a:xfrm>
        </p:spPr>
        <p:txBody>
          <a:bodyPr/>
          <a:lstStyle/>
          <a:p>
            <a:pPr algn="ctr"/>
            <a:r>
              <a:rPr lang="zh-CN" altLang="en-US" dirty="0" smtClean="0"/>
              <a:t>为那存到永生的食物劳力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（约</a:t>
            </a:r>
            <a:r>
              <a:rPr lang="en-US" altLang="zh-CN" dirty="0" smtClean="0"/>
              <a:t>6:22-33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25600"/>
            <a:ext cx="11379200" cy="523239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6:22</a:t>
            </a:r>
            <a:r>
              <a:rPr lang="zh-CN" altLang="en-US" dirty="0" smtClean="0"/>
              <a:t>第二日，站在海那边的众人，知道那里没有别的船，只有一只小船，又知道耶稣没有同他的门徒上船，乃是门徒自己去的。</a:t>
            </a:r>
            <a:r>
              <a:rPr lang="en-US" altLang="zh-CN" dirty="0" smtClean="0"/>
              <a:t>23</a:t>
            </a:r>
            <a:r>
              <a:rPr lang="zh-CN" altLang="en-US" dirty="0" smtClean="0"/>
              <a:t>然而有几只小船从提比哩亚来，靠近主祝谢后分饼给人吃的地方。</a:t>
            </a:r>
            <a:r>
              <a:rPr lang="en-US" altLang="zh-CN" dirty="0" smtClean="0"/>
              <a:t>24</a:t>
            </a:r>
            <a:r>
              <a:rPr lang="zh-CN" altLang="en-US" dirty="0" smtClean="0"/>
              <a:t>众人见耶稣和门徒，都不在那里，就上了船，往迦百农去找耶稣。</a:t>
            </a:r>
            <a:r>
              <a:rPr lang="en-US" altLang="zh-CN" dirty="0" smtClean="0"/>
              <a:t>25</a:t>
            </a:r>
            <a:r>
              <a:rPr lang="zh-CN" altLang="en-US" dirty="0" smtClean="0"/>
              <a:t>既在海那边找着了，就对他说，拉比，是几时到这里来的。</a:t>
            </a:r>
            <a:r>
              <a:rPr lang="en-US" altLang="zh-CN" dirty="0" smtClean="0"/>
              <a:t>26</a:t>
            </a:r>
            <a:r>
              <a:rPr lang="zh-CN" altLang="en-US" dirty="0" smtClean="0"/>
              <a:t>耶稣回答说，我实实在在地告诉你们，你们找我，并不是因见了神迹，乃是因吃饼得饱。</a:t>
            </a:r>
            <a:r>
              <a:rPr lang="en-US" altLang="zh-CN" dirty="0" smtClean="0"/>
              <a:t>27</a:t>
            </a:r>
            <a:r>
              <a:rPr lang="zh-CN" altLang="en-US" dirty="0" smtClean="0"/>
              <a:t>不要为那必坏的食物劳力，要为那存到永生的食物劳力，就是人子要赐给你们的。因为人子是父神所印证的。</a:t>
            </a:r>
            <a:r>
              <a:rPr lang="en-US" altLang="zh-CN" dirty="0" smtClean="0"/>
              <a:t>28</a:t>
            </a:r>
            <a:r>
              <a:rPr lang="zh-CN" altLang="en-US" dirty="0" smtClean="0"/>
              <a:t>众人问他说，我们当行什么，才算作神的工呢？</a:t>
            </a:r>
            <a:r>
              <a:rPr lang="en-US" altLang="zh-CN" dirty="0" smtClean="0"/>
              <a:t>29</a:t>
            </a:r>
            <a:r>
              <a:rPr lang="zh-CN" altLang="en-US" dirty="0" smtClean="0"/>
              <a:t>耶稣回答说，信神所差来的，这就是作神的工。</a:t>
            </a:r>
            <a:r>
              <a:rPr lang="en-US" altLang="zh-CN" dirty="0" smtClean="0"/>
              <a:t>30</a:t>
            </a:r>
            <a:r>
              <a:rPr lang="zh-CN" altLang="en-US" dirty="0" smtClean="0"/>
              <a:t>他们又说，你行什么神迹，叫我们看见就信你。你到底作什么事呢？</a:t>
            </a:r>
            <a:r>
              <a:rPr lang="en-US" altLang="zh-CN" dirty="0" smtClean="0"/>
              <a:t>31</a:t>
            </a:r>
            <a:r>
              <a:rPr lang="zh-CN" altLang="en-US" dirty="0" smtClean="0"/>
              <a:t>我们的祖宗在旷野吃过吗哪，如经上写着说，他从天上赐下粮来给他们吃。</a:t>
            </a:r>
            <a:r>
              <a:rPr lang="en-US" altLang="zh-CN" dirty="0" smtClean="0"/>
              <a:t>32</a:t>
            </a:r>
            <a:r>
              <a:rPr lang="zh-CN" altLang="en-US" dirty="0" smtClean="0"/>
              <a:t>耶稣说，我实实在在地告诉你们，那从天上来的粮，不是摩西赐给你们的，乃是我父将天上来的真粮赐给你们。</a:t>
            </a:r>
            <a:r>
              <a:rPr lang="en-US" altLang="zh-CN" dirty="0" smtClean="0"/>
              <a:t>33</a:t>
            </a:r>
            <a:r>
              <a:rPr lang="zh-CN" altLang="en-US" dirty="0" smtClean="0"/>
              <a:t>因为神的粮，就是那从天上降下来赐生命给世界的。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96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911"/>
            <a:ext cx="10515600" cy="702473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/>
              <a:t>寻</a:t>
            </a:r>
            <a:r>
              <a:rPr lang="zh-CN" altLang="en-US" dirty="0" smtClean="0"/>
              <a:t>找耶稣（约</a:t>
            </a:r>
            <a:r>
              <a:rPr lang="en-US" altLang="zh-CN" dirty="0" smtClean="0"/>
              <a:t>6:22-24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" y="914400"/>
            <a:ext cx="3657600" cy="5943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6:22</a:t>
            </a:r>
            <a:r>
              <a:rPr lang="zh-CN" altLang="en-US" dirty="0" smtClean="0"/>
              <a:t>第二日，站在海那边的众人，知道那里没有别的船，只有一只小船，又知道耶稣没有同他的门徒上船，乃是门徒自己去的。</a:t>
            </a:r>
            <a:r>
              <a:rPr lang="en-US" altLang="zh-CN" dirty="0" smtClean="0"/>
              <a:t>23</a:t>
            </a:r>
            <a:r>
              <a:rPr lang="zh-CN" altLang="en-US" dirty="0" smtClean="0"/>
              <a:t>然而有几只小船从提比哩亚来，靠近主祝谢后分饼给人吃的地方。</a:t>
            </a:r>
            <a:r>
              <a:rPr lang="en-US" altLang="zh-CN" dirty="0" smtClean="0"/>
              <a:t>24</a:t>
            </a:r>
            <a:r>
              <a:rPr lang="zh-CN" altLang="en-US" dirty="0" smtClean="0"/>
              <a:t>众人见耶稣和门徒，都不在那里，就上了船，往迦百农去找耶稣。</a:t>
            </a:r>
            <a:r>
              <a:rPr lang="en-US" altLang="zh-CN" dirty="0"/>
              <a:t>25</a:t>
            </a:r>
            <a:r>
              <a:rPr lang="zh-CN" altLang="en-US" dirty="0"/>
              <a:t>既在海那边找着了，就对他</a:t>
            </a:r>
            <a:r>
              <a:rPr lang="zh-CN" altLang="en-US" dirty="0" smtClean="0"/>
              <a:t>说：“拉</a:t>
            </a:r>
            <a:r>
              <a:rPr lang="zh-CN" altLang="en-US" dirty="0"/>
              <a:t>比，是几时到这里来</a:t>
            </a:r>
            <a:r>
              <a:rPr lang="zh-CN" altLang="en-US" dirty="0" smtClean="0"/>
              <a:t>的？”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20889" y="3747911"/>
            <a:ext cx="6886222" cy="1783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086351" y="914400"/>
            <a:ext cx="764438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2400" b="1" dirty="0" smtClean="0"/>
              <a:t>众人在附近寻找耶稣</a:t>
            </a:r>
            <a:endParaRPr lang="en-US" altLang="zh-CN" sz="2400" b="1" dirty="0" smtClean="0"/>
          </a:p>
          <a:p>
            <a:pPr marL="800100" lvl="1" indent="-342900">
              <a:buFont typeface="+mj-lt"/>
              <a:buAutoNum type="arabicParenR"/>
            </a:pPr>
            <a:r>
              <a:rPr lang="zh-CN" altLang="en-US" sz="2400" dirty="0"/>
              <a:t>耶</a:t>
            </a:r>
            <a:r>
              <a:rPr lang="zh-CN" altLang="en-US" sz="2400" dirty="0" smtClean="0"/>
              <a:t>稣没有和门徒上船</a:t>
            </a:r>
            <a:endParaRPr lang="en-US" altLang="zh-CN" sz="2400" dirty="0" smtClean="0"/>
          </a:p>
          <a:p>
            <a:pPr marL="800100" lvl="1" indent="-342900">
              <a:buFont typeface="+mj-lt"/>
              <a:buAutoNum type="arabicParenR"/>
            </a:pPr>
            <a:r>
              <a:rPr lang="zh-CN" altLang="en-US" sz="2400" dirty="0"/>
              <a:t>只</a:t>
            </a:r>
            <a:r>
              <a:rPr lang="zh-CN" altLang="en-US" sz="2400" dirty="0" smtClean="0"/>
              <a:t>有一只小船</a:t>
            </a:r>
            <a:endParaRPr lang="en-US" altLang="zh-CN" sz="2400" dirty="0" smtClean="0"/>
          </a:p>
          <a:p>
            <a:pPr marL="800100" lvl="1" indent="-342900">
              <a:buFont typeface="+mj-lt"/>
              <a:buAutoNum type="arabicParenR"/>
            </a:pPr>
            <a:r>
              <a:rPr lang="zh-CN" altLang="en-US" sz="2400" dirty="0"/>
              <a:t>耶</a:t>
            </a:r>
            <a:r>
              <a:rPr lang="zh-CN" altLang="en-US" sz="2400" dirty="0" smtClean="0"/>
              <a:t>稣不在</a:t>
            </a:r>
            <a:endParaRPr lang="en-US" altLang="zh-CN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b="1" dirty="0" smtClean="0"/>
              <a:t>众人乘船去迦百农找耶稣</a:t>
            </a:r>
            <a:endParaRPr lang="en-US" altLang="zh-CN" sz="2400" b="1" dirty="0" smtClean="0"/>
          </a:p>
          <a:p>
            <a:pPr lvl="1"/>
            <a:r>
              <a:rPr lang="zh-CN" altLang="en-US" sz="2400" dirty="0"/>
              <a:t>迦百</a:t>
            </a:r>
            <a:r>
              <a:rPr lang="zh-CN" altLang="en-US" sz="2400" dirty="0" smtClean="0"/>
              <a:t>农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 </a:t>
            </a:r>
            <a:r>
              <a:rPr lang="zh-CN" altLang="en-US" sz="2000" dirty="0" smtClean="0">
                <a:solidFill>
                  <a:srgbClr val="FF0000"/>
                </a:solidFill>
              </a:rPr>
              <a:t>后又离开拿撒勒，往迦百农去，就住在那里。那地方靠海，在西布伦和拿弗他利的边界上。</a:t>
            </a:r>
            <a:r>
              <a:rPr lang="zh-CN" altLang="en-US" sz="2000" dirty="0" smtClean="0"/>
              <a:t>（太</a:t>
            </a:r>
            <a:r>
              <a:rPr lang="en-US" altLang="zh-CN" sz="2000" dirty="0" smtClean="0"/>
              <a:t>4:13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b="1" dirty="0" smtClean="0"/>
              <a:t>众人找到耶稣</a:t>
            </a:r>
            <a:endParaRPr lang="en-US" altLang="zh-CN" sz="2400" b="1" dirty="0" smtClean="0"/>
          </a:p>
          <a:p>
            <a:pPr marL="800100" lvl="1" indent="-342900">
              <a:buFont typeface="+mj-lt"/>
              <a:buAutoNum type="arabicParenR"/>
            </a:pPr>
            <a:r>
              <a:rPr lang="zh-CN" altLang="en-US" sz="2400" dirty="0"/>
              <a:t>拉</a:t>
            </a:r>
            <a:r>
              <a:rPr lang="zh-CN" altLang="en-US" sz="2400" dirty="0" smtClean="0"/>
              <a:t>比</a:t>
            </a:r>
            <a:endParaRPr lang="en-US" altLang="zh-CN" sz="2400" dirty="0" smtClean="0"/>
          </a:p>
          <a:p>
            <a:pPr lvl="2"/>
            <a:r>
              <a:rPr lang="zh-CN" altLang="en-US" sz="2400" dirty="0" smtClean="0"/>
              <a:t>神性</a:t>
            </a:r>
            <a:endParaRPr lang="en-US" altLang="zh-CN" sz="2400" dirty="0" smtClean="0"/>
          </a:p>
          <a:p>
            <a:pPr marL="800100" lvl="1" indent="-342900">
              <a:buFont typeface="+mj-lt"/>
              <a:buAutoNum type="arabicParenR"/>
            </a:pPr>
            <a:r>
              <a:rPr lang="zh-CN" altLang="en-US" sz="2400" dirty="0" smtClean="0"/>
              <a:t>几时到这里来的</a:t>
            </a:r>
            <a:endParaRPr lang="en-US" altLang="zh-CN" sz="2400" dirty="0" smtClean="0"/>
          </a:p>
          <a:p>
            <a:pPr lvl="2"/>
            <a:r>
              <a:rPr lang="zh-CN" altLang="en-US" sz="2400" dirty="0"/>
              <a:t>好</a:t>
            </a:r>
            <a:r>
              <a:rPr lang="zh-CN" altLang="en-US" sz="2400" dirty="0" smtClean="0"/>
              <a:t>奇耶稣是怎么来的</a:t>
            </a:r>
            <a:endParaRPr lang="en-US" altLang="zh-CN" sz="2400" dirty="0" smtClean="0"/>
          </a:p>
          <a:p>
            <a:pPr marL="800100" lvl="1" indent="-342900">
              <a:buFont typeface="+mj-lt"/>
              <a:buAutoNum type="arabicParenR"/>
            </a:pPr>
            <a:endParaRPr lang="en-US" altLang="zh-CN" dirty="0" smtClean="0"/>
          </a:p>
          <a:p>
            <a:endParaRPr lang="en-CA" dirty="0"/>
          </a:p>
        </p:txBody>
      </p:sp>
      <p:pic>
        <p:nvPicPr>
          <p:cNvPr id="1026" name="Picture 2" descr="https://biblegeography.holylight.org.tw/images/admin/region_pic/city_pic/city_map_pic/37ac029b59f09d76d4869d098a4699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544" y="3842787"/>
            <a:ext cx="4547039" cy="357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8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5255"/>
            <a:ext cx="10515600" cy="1135959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 smtClean="0"/>
              <a:t>为那存到永生的食物劳力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zh-CN" altLang="en-US" sz="3200" dirty="0" smtClean="0"/>
              <a:t>（约</a:t>
            </a:r>
            <a:r>
              <a:rPr lang="en-US" altLang="zh-CN" sz="3200" dirty="0" smtClean="0"/>
              <a:t>6:26-27</a:t>
            </a:r>
            <a:r>
              <a:rPr lang="zh-CN" altLang="en-US" sz="3200" dirty="0" smtClean="0"/>
              <a:t>）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0704"/>
            <a:ext cx="2739136" cy="565974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26</a:t>
            </a:r>
            <a:r>
              <a:rPr lang="zh-CN" altLang="en-US" dirty="0" smtClean="0"/>
              <a:t>耶稣回答说：“我实实在在地告诉你们，你们找我，并不是因见了神迹，乃是因吃饼得饱。</a:t>
            </a:r>
            <a:r>
              <a:rPr lang="en-US" altLang="zh-CN" dirty="0" smtClean="0"/>
              <a:t>27</a:t>
            </a:r>
            <a:r>
              <a:rPr lang="zh-CN" altLang="en-US" dirty="0" smtClean="0"/>
              <a:t>不要为那必坏的食物劳力，要为那存到永生的食物劳力，就是人子要赐给你们的。因为人子是父神所印证的。”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401568" y="1060704"/>
            <a:ext cx="838403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2400" dirty="0" smtClean="0"/>
              <a:t>耶稣答非所问，为什么？（好奇心）</a:t>
            </a:r>
            <a:endParaRPr lang="en-US" altLang="zh-CN" sz="2400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zh-CN" altLang="en-US" sz="2400" dirty="0" smtClean="0"/>
              <a:t>耶稣一针见血</a:t>
            </a:r>
            <a:endParaRPr lang="en-US" altLang="zh-CN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200" dirty="0"/>
              <a:t>你们找我，并不是因见了神迹</a:t>
            </a:r>
            <a:r>
              <a:rPr lang="zh-CN" altLang="en-US" sz="2200" dirty="0" smtClean="0"/>
              <a:t>，</a:t>
            </a:r>
            <a:endParaRPr lang="en-US" altLang="zh-CN" sz="2200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sz="2000" dirty="0"/>
              <a:t>神</a:t>
            </a:r>
            <a:r>
              <a:rPr lang="zh-CN" altLang="en-US" sz="2000" dirty="0" smtClean="0"/>
              <a:t>迹的目的 约</a:t>
            </a:r>
            <a:r>
              <a:rPr lang="en-US" altLang="zh-CN" sz="2000" dirty="0" smtClean="0"/>
              <a:t>20:30-31</a:t>
            </a:r>
          </a:p>
          <a:p>
            <a:pPr marL="1428750" lvl="2" indent="-514350">
              <a:buFont typeface="+mj-lt"/>
              <a:buAutoNum type="romanUcPeriod"/>
            </a:pPr>
            <a:r>
              <a:rPr lang="zh-CN" altLang="en-US" sz="2000" dirty="0"/>
              <a:t>圣</a:t>
            </a:r>
            <a:r>
              <a:rPr lang="zh-CN" altLang="en-US" sz="2000" dirty="0" smtClean="0"/>
              <a:t>经的例子</a:t>
            </a:r>
            <a:endParaRPr lang="en-US" altLang="zh-CN" sz="2000" dirty="0" smtClean="0"/>
          </a:p>
          <a:p>
            <a:pPr lvl="4"/>
            <a:r>
              <a:rPr lang="zh-CN" altLang="en-US" sz="2000" dirty="0"/>
              <a:t>尼哥底</a:t>
            </a:r>
            <a:r>
              <a:rPr lang="zh-CN" altLang="en-US" sz="2000" dirty="0" smtClean="0"/>
              <a:t>母、撒玛利亚妇人、天生瞎眼、彼得</a:t>
            </a:r>
            <a:endParaRPr lang="en-US" altLang="zh-CN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200" dirty="0" smtClean="0"/>
              <a:t>乃</a:t>
            </a:r>
            <a:r>
              <a:rPr lang="zh-CN" altLang="en-US" sz="2200" dirty="0"/>
              <a:t>是因吃饼得</a:t>
            </a:r>
            <a:r>
              <a:rPr lang="zh-CN" altLang="en-US" sz="2200" dirty="0" smtClean="0"/>
              <a:t>饱（动机）</a:t>
            </a:r>
            <a:endParaRPr lang="en-US" altLang="zh-CN" sz="2200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sz="2000" dirty="0"/>
              <a:t>看</a:t>
            </a:r>
            <a:r>
              <a:rPr lang="zh-CN" altLang="en-US" sz="2000" dirty="0" smtClean="0"/>
              <a:t>重肉体的好处</a:t>
            </a:r>
            <a:endParaRPr lang="en-US" altLang="zh-CN" sz="2000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sz="2000" dirty="0" smtClean="0"/>
              <a:t>近视眼（今生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永生）</a:t>
            </a:r>
            <a:endParaRPr lang="en-US" altLang="zh-CN" sz="20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200" dirty="0" smtClean="0">
                <a:solidFill>
                  <a:prstClr val="black"/>
                </a:solidFill>
              </a:rPr>
              <a:t>‘</a:t>
            </a:r>
            <a:r>
              <a:rPr lang="zh-CN" altLang="en-US" sz="2200" dirty="0">
                <a:solidFill>
                  <a:prstClr val="black"/>
                </a:solidFill>
              </a:rPr>
              <a:t>实实在在’</a:t>
            </a:r>
            <a:r>
              <a:rPr lang="en-US" altLang="zh-CN" sz="2200" dirty="0">
                <a:solidFill>
                  <a:prstClr val="black"/>
                </a:solidFill>
              </a:rPr>
              <a:t>25x </a:t>
            </a:r>
            <a:r>
              <a:rPr lang="zh-CN" altLang="en-US" sz="2200" dirty="0">
                <a:solidFill>
                  <a:prstClr val="black"/>
                </a:solidFill>
              </a:rPr>
              <a:t>，只在约翰福音</a:t>
            </a:r>
            <a:endParaRPr lang="en-US" altLang="zh-CN" sz="2200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zh-CN" altLang="en-US" sz="2400" dirty="0" smtClean="0"/>
              <a:t>耶稣的命令</a:t>
            </a:r>
            <a:endParaRPr lang="en-US" altLang="zh-CN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200" dirty="0" smtClean="0"/>
              <a:t>不</a:t>
            </a:r>
            <a:r>
              <a:rPr lang="zh-CN" altLang="en-US" sz="2200" dirty="0"/>
              <a:t>要为那</a:t>
            </a:r>
            <a:r>
              <a:rPr lang="zh-CN" altLang="en-US" sz="2200" b="1" dirty="0">
                <a:solidFill>
                  <a:srgbClr val="FF0000"/>
                </a:solidFill>
              </a:rPr>
              <a:t>必坏</a:t>
            </a:r>
            <a:r>
              <a:rPr lang="zh-CN" altLang="en-US" sz="2200" dirty="0"/>
              <a:t>的食物劳</a:t>
            </a:r>
            <a:r>
              <a:rPr lang="zh-CN" altLang="en-US" sz="2200" dirty="0" smtClean="0"/>
              <a:t>力（面包、其它）</a:t>
            </a:r>
            <a:endParaRPr lang="en-US" altLang="zh-CN" sz="22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200" dirty="0" smtClean="0"/>
              <a:t>要</a:t>
            </a:r>
            <a:r>
              <a:rPr lang="zh-CN" altLang="en-US" sz="2200" dirty="0"/>
              <a:t>为那存到</a:t>
            </a:r>
            <a:r>
              <a:rPr lang="zh-CN" altLang="en-US" sz="2200" b="1" dirty="0">
                <a:solidFill>
                  <a:srgbClr val="FF0000"/>
                </a:solidFill>
              </a:rPr>
              <a:t>永生</a:t>
            </a:r>
            <a:r>
              <a:rPr lang="zh-CN" altLang="en-US" sz="2200" dirty="0"/>
              <a:t>的食物劳</a:t>
            </a:r>
            <a:r>
              <a:rPr lang="zh-CN" altLang="en-US" sz="2200" dirty="0" smtClean="0"/>
              <a:t>力</a:t>
            </a:r>
            <a:endParaRPr lang="en-US" altLang="zh-CN" sz="2200" dirty="0" smtClean="0"/>
          </a:p>
          <a:p>
            <a:pPr marL="342900" indent="-342900">
              <a:buFont typeface="+mj-lt"/>
              <a:buAutoNum type="arabicPeriod" startAt="4"/>
            </a:pPr>
            <a:r>
              <a:rPr lang="zh-CN" altLang="en-US" sz="2400" dirty="0" smtClean="0"/>
              <a:t>什么是永生的食物？</a:t>
            </a:r>
            <a:endParaRPr lang="en-US" altLang="zh-CN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200" dirty="0"/>
              <a:t>人</a:t>
            </a:r>
            <a:r>
              <a:rPr lang="zh-CN" altLang="en-US" sz="2200" dirty="0" smtClean="0"/>
              <a:t>子要赐给你们 （耶稣自己）</a:t>
            </a:r>
            <a:endParaRPr lang="en-US" altLang="zh-CN" sz="22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sz="2200" dirty="0"/>
              <a:t>只</a:t>
            </a:r>
            <a:r>
              <a:rPr lang="zh-CN" altLang="en-US" sz="2200" dirty="0" smtClean="0"/>
              <a:t>有人子能赐给你们（</a:t>
            </a:r>
            <a:r>
              <a:rPr lang="en-US" altLang="zh-CN" sz="2200" dirty="0" smtClean="0"/>
              <a:t>father place seal of approval</a:t>
            </a:r>
            <a:r>
              <a:rPr lang="zh-CN" altLang="en-US" sz="2200" dirty="0" smtClean="0"/>
              <a:t>）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408839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769"/>
            <a:ext cx="10515600" cy="1325563"/>
          </a:xfrm>
        </p:spPr>
        <p:txBody>
          <a:bodyPr/>
          <a:lstStyle/>
          <a:p>
            <a:pPr algn="ctr"/>
            <a:r>
              <a:rPr lang="zh-CN" altLang="en-US" dirty="0" smtClean="0"/>
              <a:t>作神的工（约</a:t>
            </a:r>
            <a:r>
              <a:rPr lang="en-US" altLang="zh-CN" dirty="0" smtClean="0"/>
              <a:t>6:28-29</a:t>
            </a:r>
            <a:r>
              <a:rPr lang="zh-CN" altLang="en-US" dirty="0" smtClean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824" y="1360424"/>
            <a:ext cx="2428240" cy="52323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/>
              <a:t>28</a:t>
            </a:r>
            <a:r>
              <a:rPr lang="zh-CN" altLang="en-US" dirty="0" smtClean="0"/>
              <a:t>众人问他说：“我们当行什么，才算作神的工呢？”</a:t>
            </a:r>
            <a:r>
              <a:rPr lang="en-US" altLang="zh-CN" dirty="0" smtClean="0"/>
              <a:t>29</a:t>
            </a:r>
            <a:r>
              <a:rPr lang="zh-CN" altLang="en-US" dirty="0" smtClean="0"/>
              <a:t>耶稣回答说：“信神所差来的，这就是作神的工。”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898648" y="1360424"/>
            <a:ext cx="91622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dirty="0" smtClean="0"/>
              <a:t>众人的问题：我们当行什么，才算作神的工？</a:t>
            </a:r>
            <a:endParaRPr lang="en-US" altLang="zh-CN" sz="2800" dirty="0" smtClean="0"/>
          </a:p>
          <a:p>
            <a:pPr marL="1428750" lvl="2" indent="-514350">
              <a:buFont typeface="+mj-lt"/>
              <a:buAutoNum type="arabicParenR"/>
            </a:pPr>
            <a:r>
              <a:rPr lang="zh-CN" altLang="en-US" sz="2400" dirty="0" smtClean="0"/>
              <a:t>众人的关注：</a:t>
            </a:r>
            <a:r>
              <a:rPr lang="zh-CN" altLang="en-US" sz="2400" dirty="0" smtClean="0">
                <a:solidFill>
                  <a:srgbClr val="FF0000"/>
                </a:solidFill>
              </a:rPr>
              <a:t>作</a:t>
            </a:r>
            <a:r>
              <a:rPr lang="en-US" altLang="zh-CN" sz="2400" dirty="0" smtClean="0"/>
              <a:t>doing</a:t>
            </a:r>
          </a:p>
          <a:p>
            <a:pPr marL="1428750" lvl="2" indent="-514350">
              <a:buFont typeface="+mj-lt"/>
              <a:buAutoNum type="arabicParenR"/>
            </a:pPr>
            <a:r>
              <a:rPr lang="zh-CN" altLang="en-US" sz="2400" dirty="0" smtClean="0"/>
              <a:t>为什么问这个问题？</a:t>
            </a:r>
            <a:endParaRPr lang="en-US" altLang="zh-CN" sz="2400" dirty="0" smtClean="0"/>
          </a:p>
          <a:p>
            <a:pPr lvl="4"/>
            <a:r>
              <a:rPr lang="zh-CN" altLang="en-US" sz="2400" b="1" dirty="0"/>
              <a:t>误</a:t>
            </a:r>
            <a:r>
              <a:rPr lang="zh-CN" altLang="en-US" sz="2400" b="1" dirty="0" smtClean="0"/>
              <a:t>解耶稣的话</a:t>
            </a:r>
            <a:r>
              <a:rPr lang="zh-CN" altLang="en-US" sz="2400" dirty="0" smtClean="0"/>
              <a:t> （</a:t>
            </a:r>
            <a:r>
              <a:rPr lang="en-US" altLang="zh-CN" sz="2400" dirty="0" smtClean="0"/>
              <a:t>27/28</a:t>
            </a:r>
            <a:r>
              <a:rPr lang="zh-CN" altLang="en-US" sz="2400" dirty="0" smtClean="0"/>
              <a:t>节）</a:t>
            </a:r>
            <a:endParaRPr lang="en-US" altLang="zh-CN" sz="2400" dirty="0" smtClean="0"/>
          </a:p>
          <a:p>
            <a:pPr lvl="4"/>
            <a:r>
              <a:rPr lang="zh-CN" altLang="en-US" sz="2400" dirty="0" smtClean="0"/>
              <a:t>劳力（</a:t>
            </a:r>
            <a:r>
              <a:rPr lang="en-US" altLang="zh-CN" sz="2400" dirty="0" smtClean="0"/>
              <a:t>search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examine</a:t>
            </a:r>
            <a:r>
              <a:rPr lang="zh-CN" altLang="en-US" sz="2400" dirty="0" smtClean="0"/>
              <a:t>）     作</a:t>
            </a:r>
            <a:r>
              <a:rPr lang="en-US" altLang="zh-CN" sz="2400" dirty="0" smtClean="0"/>
              <a:t>doing</a:t>
            </a:r>
          </a:p>
          <a:p>
            <a:pPr lvl="4"/>
            <a:r>
              <a:rPr lang="zh-CN" altLang="en-US" b="1" u="sng" dirty="0" smtClean="0"/>
              <a:t>罗</a:t>
            </a:r>
            <a:r>
              <a:rPr lang="en-US" altLang="zh-CN" b="1" u="sng" dirty="0" smtClean="0"/>
              <a:t>10:2-3 </a:t>
            </a:r>
            <a:r>
              <a:rPr lang="zh-CN" altLang="en-US" dirty="0" smtClean="0"/>
              <a:t>我可以证明他们向神有热心，但不是按着真知识。因为不知道神的义，想要</a:t>
            </a:r>
            <a:r>
              <a:rPr lang="zh-CN" altLang="en-US" dirty="0" smtClean="0">
                <a:solidFill>
                  <a:srgbClr val="FF0000"/>
                </a:solidFill>
              </a:rPr>
              <a:t>立自己的义</a:t>
            </a:r>
            <a:r>
              <a:rPr lang="zh-CN" altLang="en-US" dirty="0" smtClean="0"/>
              <a:t>，就不服神的义了。</a:t>
            </a:r>
            <a:endParaRPr lang="en-US" altLang="zh-CN" dirty="0" smtClean="0"/>
          </a:p>
          <a:p>
            <a:pPr lvl="4"/>
            <a:r>
              <a:rPr lang="zh-CN" altLang="en-US" b="1" u="sng" dirty="0" smtClean="0"/>
              <a:t>可</a:t>
            </a:r>
            <a:r>
              <a:rPr lang="en-US" altLang="zh-CN" b="1" u="sng" dirty="0" smtClean="0"/>
              <a:t>10:17</a:t>
            </a:r>
            <a:r>
              <a:rPr lang="zh-CN" altLang="en-US" dirty="0" smtClean="0"/>
              <a:t>耶稣出来行路的时候，有一个人跑来，跪在他面前问他说，良善的夫子，我当</a:t>
            </a:r>
            <a:r>
              <a:rPr lang="zh-CN" altLang="en-US" dirty="0" smtClean="0">
                <a:solidFill>
                  <a:srgbClr val="FF0000"/>
                </a:solidFill>
              </a:rPr>
              <a:t>作</a:t>
            </a:r>
            <a:r>
              <a:rPr lang="zh-CN" altLang="en-US" dirty="0" smtClean="0"/>
              <a:t>什么事，才可以承受永生。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z="2800" u="sng" dirty="0" smtClean="0"/>
              <a:t>信</a:t>
            </a:r>
            <a:r>
              <a:rPr lang="zh-CN" altLang="en-US" sz="2800" dirty="0" smtClean="0"/>
              <a:t>神所差来的，就是作神的工</a:t>
            </a:r>
            <a:endParaRPr lang="en-US" altLang="zh-CN" sz="2800" dirty="0" smtClean="0"/>
          </a:p>
          <a:p>
            <a:pPr marL="971550" lvl="1" indent="-514350">
              <a:buFont typeface="+mj-lt"/>
              <a:buAutoNum type="arabicParenR"/>
            </a:pPr>
            <a:r>
              <a:rPr lang="zh-CN" altLang="en-US" sz="2000" b="1" dirty="0" smtClean="0">
                <a:solidFill>
                  <a:srgbClr val="FF0000"/>
                </a:solidFill>
              </a:rPr>
              <a:t>作</a:t>
            </a:r>
            <a:r>
              <a:rPr lang="zh-CN" altLang="en-US" sz="2000" dirty="0" smtClean="0"/>
              <a:t>（宗教）</a:t>
            </a:r>
            <a:r>
              <a:rPr lang="en-US" altLang="zh-CN" sz="2000" dirty="0" smtClean="0"/>
              <a:t>——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信</a:t>
            </a:r>
            <a:r>
              <a:rPr lang="zh-CN" altLang="en-US" sz="2000" dirty="0" smtClean="0"/>
              <a:t>（基督信仰）</a:t>
            </a:r>
            <a:endParaRPr lang="en-US" altLang="zh-CN" sz="2000" dirty="0" smtClean="0"/>
          </a:p>
          <a:p>
            <a:pPr marL="971550" lvl="1" indent="-514350">
              <a:buFont typeface="+mj-lt"/>
              <a:buAutoNum type="arabicParenR"/>
            </a:pPr>
            <a:r>
              <a:rPr lang="zh-CN" altLang="en-US" sz="2000" dirty="0" smtClean="0">
                <a:solidFill>
                  <a:srgbClr val="FF0000"/>
                </a:solidFill>
              </a:rPr>
              <a:t>信</a:t>
            </a:r>
            <a:r>
              <a:rPr lang="zh-CN" altLang="en-US" sz="2000" dirty="0" smtClean="0"/>
              <a:t>贯穿整本圣经（旧约、新约）</a:t>
            </a:r>
            <a:endParaRPr lang="en-US" altLang="zh-CN" sz="2000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sz="2000" dirty="0" smtClean="0"/>
              <a:t>亚伯兰信耶和华，耶和华就以此为他的义。（创世记</a:t>
            </a:r>
            <a:r>
              <a:rPr lang="en-US" altLang="zh-CN" sz="2000" dirty="0" smtClean="0"/>
              <a:t>15:6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sz="2000" dirty="0" smtClean="0"/>
              <a:t>神爱世人，甚至将他的独生子赐给他们，叫一切信他的，不至灭亡，反得永生。（约</a:t>
            </a:r>
            <a:r>
              <a:rPr lang="en-US" altLang="zh-CN" sz="2000" dirty="0" smtClean="0"/>
              <a:t>3:16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1428750" lvl="2" indent="-514350">
              <a:buFont typeface="+mj-lt"/>
              <a:buAutoNum type="romanUcPeriod"/>
            </a:pPr>
            <a:r>
              <a:rPr lang="zh-CN" altLang="en-US" sz="2000" dirty="0" smtClean="0"/>
              <a:t>‘因信称义’（哈</a:t>
            </a:r>
            <a:r>
              <a:rPr lang="en-US" altLang="zh-CN" sz="2000" dirty="0" smtClean="0"/>
              <a:t>2:4</a:t>
            </a:r>
            <a:r>
              <a:rPr lang="zh-CN" altLang="en-US" sz="2000" dirty="0" smtClean="0"/>
              <a:t>，罗</a:t>
            </a:r>
            <a:r>
              <a:rPr lang="en-US" altLang="zh-CN" sz="2000" dirty="0" smtClean="0"/>
              <a:t>3:28-30</a:t>
            </a:r>
            <a:r>
              <a:rPr lang="zh-CN" altLang="en-US" sz="2000" dirty="0" smtClean="0"/>
              <a:t>，加</a:t>
            </a:r>
            <a:r>
              <a:rPr lang="en-US" altLang="zh-CN" sz="2000" dirty="0" smtClean="0"/>
              <a:t>3:24</a:t>
            </a:r>
            <a:r>
              <a:rPr lang="zh-CN" altLang="en-US" sz="2000" dirty="0" smtClean="0"/>
              <a:t>）</a:t>
            </a:r>
            <a:endParaRPr lang="en-CA" sz="2000" dirty="0"/>
          </a:p>
        </p:txBody>
      </p:sp>
      <p:sp>
        <p:nvSpPr>
          <p:cNvPr id="5" name="Not Equal 4"/>
          <p:cNvSpPr/>
          <p:nvPr/>
        </p:nvSpPr>
        <p:spPr>
          <a:xfrm>
            <a:off x="8230108" y="3063240"/>
            <a:ext cx="512064" cy="137160"/>
          </a:xfrm>
          <a:prstGeom prst="mathNot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5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25963</TotalTime>
  <Words>1303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Theme</vt:lpstr>
      <vt:lpstr>约翰福音6章 第十课</vt:lpstr>
      <vt:lpstr>为那存到永生的食物劳力 （约6:22-33）</vt:lpstr>
      <vt:lpstr>寻找耶稣（约6:22-24）</vt:lpstr>
      <vt:lpstr>为那存到永生的食物劳力 （约6:26-27）</vt:lpstr>
      <vt:lpstr>作神的工（约6:28-29）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284</cp:revision>
  <dcterms:created xsi:type="dcterms:W3CDTF">2024-03-20T19:58:15Z</dcterms:created>
  <dcterms:modified xsi:type="dcterms:W3CDTF">2024-10-20T23:13:50Z</dcterms:modified>
</cp:coreProperties>
</file>