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4" r:id="rId3"/>
    <p:sldId id="289" r:id="rId4"/>
    <p:sldId id="286" r:id="rId5"/>
    <p:sldId id="288" r:id="rId6"/>
    <p:sldId id="29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B5076-0746-4727-9EAD-FD671E31A6E4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9CD97-6327-4DBF-8F4F-DFA75EED37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09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76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03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68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40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77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95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27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64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50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2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08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26C65-0E5B-4810-A2CB-98FE30BB82E5}" type="datetimeFigureOut">
              <a:rPr lang="en-CA" smtClean="0"/>
              <a:t>2024-10-06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5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约翰福</a:t>
            </a:r>
            <a:r>
              <a:rPr lang="zh-CN" altLang="en-US" dirty="0" smtClean="0"/>
              <a:t>音</a:t>
            </a:r>
            <a:r>
              <a:rPr lang="en-US" altLang="zh-CN" dirty="0" smtClean="0"/>
              <a:t>6</a:t>
            </a:r>
            <a:r>
              <a:rPr lang="zh-CN" altLang="en-US" dirty="0" smtClean="0"/>
              <a:t>章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第九课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1068"/>
            <a:ext cx="9144000" cy="1186732"/>
          </a:xfrm>
        </p:spPr>
        <p:txBody>
          <a:bodyPr/>
          <a:lstStyle/>
          <a:p>
            <a:r>
              <a:rPr lang="en-US" altLang="zh-CN" smtClean="0"/>
              <a:t>10</a:t>
            </a:r>
            <a:r>
              <a:rPr lang="zh-CN" altLang="en-US" smtClean="0"/>
              <a:t>月</a:t>
            </a:r>
            <a:r>
              <a:rPr lang="en-US" altLang="zh-CN" dirty="0"/>
              <a:t>6</a:t>
            </a:r>
            <a:r>
              <a:rPr lang="zh-CN" altLang="en-US" dirty="0" smtClean="0"/>
              <a:t>日， </a:t>
            </a:r>
            <a:r>
              <a:rPr lang="en-US" altLang="zh-CN" dirty="0" smtClean="0"/>
              <a:t>2024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359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耶稣履海 （约</a:t>
            </a:r>
            <a:r>
              <a:rPr lang="en-US" altLang="zh-CN" dirty="0" smtClean="0"/>
              <a:t>6:16-21</a:t>
            </a:r>
            <a:r>
              <a:rPr lang="zh-CN" altLang="en-US" dirty="0" smtClean="0"/>
              <a:t>）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244599"/>
            <a:ext cx="4719637" cy="54514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16</a:t>
            </a:r>
            <a:r>
              <a:rPr lang="zh-CN" altLang="en-US" dirty="0" smtClean="0"/>
              <a:t>到了晚上，他的门徒下海边去，</a:t>
            </a:r>
            <a:r>
              <a:rPr lang="en-US" altLang="zh-CN" dirty="0" smtClean="0"/>
              <a:t>17</a:t>
            </a:r>
            <a:r>
              <a:rPr lang="zh-CN" altLang="en-US" dirty="0" smtClean="0"/>
              <a:t>上了船，要过海往迦百农去。天已经黑了，耶稣还没有来到他们那里。</a:t>
            </a:r>
            <a:r>
              <a:rPr lang="en-US" altLang="zh-CN" dirty="0" smtClean="0"/>
              <a:t>18</a:t>
            </a:r>
            <a:r>
              <a:rPr lang="zh-CN" altLang="en-US" dirty="0" smtClean="0"/>
              <a:t>忽然狂风大作，海就翻腾起来。</a:t>
            </a:r>
            <a:r>
              <a:rPr lang="en-US" altLang="zh-CN" dirty="0" smtClean="0"/>
              <a:t>19</a:t>
            </a:r>
            <a:r>
              <a:rPr lang="zh-CN" altLang="en-US" dirty="0" smtClean="0"/>
              <a:t>门徒摇橹约行了十里多路，看见耶稣在海面上走，渐渐近了船，他们就害怕。</a:t>
            </a:r>
            <a:r>
              <a:rPr lang="en-US" altLang="zh-CN" dirty="0" smtClean="0"/>
              <a:t>20</a:t>
            </a:r>
            <a:r>
              <a:rPr lang="en-US" altLang="zh-CN" dirty="0"/>
              <a:t>	</a:t>
            </a:r>
            <a:r>
              <a:rPr lang="zh-CN" altLang="en-US" dirty="0" smtClean="0"/>
              <a:t>耶稣对他们说：“是我。不要怕。”</a:t>
            </a:r>
            <a:r>
              <a:rPr lang="en-US" altLang="zh-CN" dirty="0" smtClean="0"/>
              <a:t>21</a:t>
            </a:r>
            <a:r>
              <a:rPr lang="zh-CN" altLang="en-US" dirty="0" smtClean="0"/>
              <a:t>门徒就喜欢接他上船，船立时到了他们所要去的地方。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754" y="1123950"/>
            <a:ext cx="6472795" cy="458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7736" y="6168509"/>
            <a:ext cx="5720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https://pixabay.com/vectors/jesus-christ-miracle-5000359/</a:t>
            </a:r>
          </a:p>
        </p:txBody>
      </p:sp>
    </p:spTree>
    <p:extLst>
      <p:ext uri="{BB962C8B-B14F-4D97-AF65-F5344CB8AC3E}">
        <p14:creationId xmlns:p14="http://schemas.microsoft.com/office/powerpoint/2010/main" val="367569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813"/>
            <a:ext cx="10515600" cy="6826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‘我是’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3" y="837438"/>
            <a:ext cx="1825371" cy="59474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20 </a:t>
            </a:r>
            <a:r>
              <a:rPr lang="zh-CN" altLang="en-US" dirty="0" smtClean="0">
                <a:solidFill>
                  <a:prstClr val="black"/>
                </a:solidFill>
              </a:rPr>
              <a:t>耶</a:t>
            </a:r>
            <a:r>
              <a:rPr lang="zh-CN" altLang="en-US" dirty="0">
                <a:solidFill>
                  <a:prstClr val="black"/>
                </a:solidFill>
              </a:rPr>
              <a:t>稣对他们说：“是我。不要怕。”</a:t>
            </a:r>
            <a:r>
              <a:rPr lang="en-US" altLang="zh-CN" dirty="0">
                <a:solidFill>
                  <a:prstClr val="black"/>
                </a:solidFill>
              </a:rPr>
              <a:t>21</a:t>
            </a:r>
            <a:r>
              <a:rPr lang="zh-CN" altLang="en-US" dirty="0">
                <a:solidFill>
                  <a:prstClr val="black"/>
                </a:solidFill>
              </a:rPr>
              <a:t>门徒就喜欢接他上船，船立时到了他们所要去的地方。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49424" y="837438"/>
            <a:ext cx="978408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耶稣如何安慰惧怕的门徒？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用他的话：“是我。不要怕。”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</a:t>
            </a:r>
            <a:r>
              <a:rPr lang="en-US" dirty="0" smtClean="0"/>
              <a:t>nd He says to them, “I AM; do not be afraid”;(Literal Standard Version)</a:t>
            </a:r>
          </a:p>
          <a:p>
            <a:pPr lvl="2"/>
            <a:r>
              <a:rPr lang="en-US" dirty="0" smtClean="0"/>
              <a:t>But </a:t>
            </a:r>
            <a:r>
              <a:rPr lang="en-US" dirty="0" err="1"/>
              <a:t>Yeshua</a:t>
            </a:r>
            <a:r>
              <a:rPr lang="en-US" dirty="0"/>
              <a:t> said to them, “I AM THE LIVING GOD, do not be afraid.”(Aramaic Bible in Plain </a:t>
            </a:r>
            <a:r>
              <a:rPr lang="en-US" dirty="0" smtClean="0"/>
              <a:t>English)</a:t>
            </a:r>
          </a:p>
          <a:p>
            <a:pPr lvl="1"/>
            <a:r>
              <a:rPr lang="zh-CN" altLang="en-US" dirty="0" smtClean="0"/>
              <a:t>你</a:t>
            </a:r>
            <a:r>
              <a:rPr lang="zh-CN" altLang="en-US" dirty="0" smtClean="0">
                <a:solidFill>
                  <a:srgbClr val="FF0000"/>
                </a:solidFill>
              </a:rPr>
              <a:t>不要害怕</a:t>
            </a:r>
            <a:r>
              <a:rPr lang="zh-CN" altLang="en-US" dirty="0" smtClean="0"/>
              <a:t>，因为我与你同在。</a:t>
            </a:r>
            <a:r>
              <a:rPr lang="zh-CN" altLang="en-US" dirty="0" smtClean="0">
                <a:solidFill>
                  <a:srgbClr val="FF0000"/>
                </a:solidFill>
              </a:rPr>
              <a:t>不要惊惶</a:t>
            </a:r>
            <a:r>
              <a:rPr lang="zh-CN" altLang="en-US" dirty="0" smtClean="0"/>
              <a:t>，因为我是你的神。我必坚固你，我必帮助你，我必用我公义的右手扶持你。</a:t>
            </a:r>
            <a:r>
              <a:rPr lang="en-US" altLang="zh-CN" dirty="0" smtClean="0"/>
              <a:t> (</a:t>
            </a:r>
            <a:r>
              <a:rPr lang="zh-CN" altLang="en-US" dirty="0" smtClean="0"/>
              <a:t>赛</a:t>
            </a:r>
            <a:r>
              <a:rPr lang="en-US" altLang="zh-CN" dirty="0" smtClean="0"/>
              <a:t>41:10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zh-CN" altLang="en-US" b="1" dirty="0" smtClean="0"/>
              <a:t>门徒对耶稣的话有什么反应？</a:t>
            </a:r>
            <a:endParaRPr lang="en-US" altLang="zh-CN" b="1" dirty="0" smtClean="0"/>
          </a:p>
          <a:p>
            <a:pPr lvl="1"/>
            <a:r>
              <a:rPr lang="zh-CN" altLang="en-US" dirty="0"/>
              <a:t>惧</a:t>
            </a:r>
            <a:r>
              <a:rPr lang="zh-CN" altLang="en-US" dirty="0" smtClean="0"/>
              <a:t>怕</a:t>
            </a:r>
            <a:r>
              <a:rPr lang="en-US" altLang="zh-CN" dirty="0" smtClean="0"/>
              <a:t>---</a:t>
            </a:r>
            <a:r>
              <a:rPr lang="zh-CN" altLang="en-US" dirty="0" smtClean="0"/>
              <a:t>愿意</a:t>
            </a:r>
            <a:r>
              <a:rPr lang="en-US" altLang="zh-CN" dirty="0" smtClean="0"/>
              <a:t>(willing)</a:t>
            </a:r>
            <a:r>
              <a:rPr lang="zh-CN" altLang="en-US" dirty="0" smtClean="0"/>
              <a:t>接受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夜里约有四更天，就在海面上走往他们那里去，意思要</a:t>
            </a:r>
            <a:r>
              <a:rPr lang="zh-CN" altLang="en-US" b="1" dirty="0" smtClean="0">
                <a:solidFill>
                  <a:srgbClr val="FF0000"/>
                </a:solidFill>
              </a:rPr>
              <a:t>走过</a:t>
            </a:r>
            <a:r>
              <a:rPr lang="zh-CN" altLang="en-US" dirty="0" smtClean="0"/>
              <a:t>他们去。（可</a:t>
            </a:r>
            <a:r>
              <a:rPr lang="en-US" altLang="zh-CN" dirty="0" smtClean="0"/>
              <a:t>6:48</a:t>
            </a:r>
            <a:r>
              <a:rPr lang="zh-CN" altLang="en-US" dirty="0" smtClean="0"/>
              <a:t>下）</a:t>
            </a:r>
            <a:endParaRPr lang="en-US" altLang="zh-CN" dirty="0" smtClean="0"/>
          </a:p>
          <a:p>
            <a:pPr lvl="2"/>
            <a:r>
              <a:rPr lang="zh-CN" altLang="en-US" dirty="0"/>
              <a:t>门</a:t>
            </a:r>
            <a:r>
              <a:rPr lang="zh-CN" altLang="en-US" dirty="0" smtClean="0"/>
              <a:t>徒就</a:t>
            </a:r>
            <a:r>
              <a:rPr lang="zh-CN" altLang="en-US" dirty="0" smtClean="0">
                <a:solidFill>
                  <a:srgbClr val="FF0000"/>
                </a:solidFill>
              </a:rPr>
              <a:t>喜欢接</a:t>
            </a:r>
            <a:r>
              <a:rPr lang="zh-CN" altLang="en-US" dirty="0" smtClean="0"/>
              <a:t>他上船（约</a:t>
            </a:r>
            <a:r>
              <a:rPr lang="en-US" altLang="zh-CN" dirty="0" smtClean="0"/>
              <a:t>6:21</a:t>
            </a:r>
            <a:r>
              <a:rPr lang="zh-CN" altLang="en-US" dirty="0" smtClean="0"/>
              <a:t>上）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zh-CN" altLang="en-US" b="1" dirty="0" smtClean="0"/>
              <a:t>‘船立时到了他们所要去的地方’表达什么意思？</a:t>
            </a:r>
            <a:endParaRPr lang="en-US" altLang="zh-CN" b="1" dirty="0" smtClean="0"/>
          </a:p>
          <a:p>
            <a:pPr lvl="1"/>
            <a:r>
              <a:rPr lang="zh-CN" altLang="en-US" dirty="0"/>
              <a:t>耶</a:t>
            </a:r>
            <a:r>
              <a:rPr lang="zh-CN" altLang="en-US" dirty="0" smtClean="0"/>
              <a:t>稣同在，门徒享受安息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门徒再一次经历神的大能</a:t>
            </a:r>
            <a:endParaRPr lang="en-US" altLang="zh-CN" dirty="0" smtClean="0"/>
          </a:p>
          <a:p>
            <a:pPr lvl="1"/>
            <a:r>
              <a:rPr lang="zh-CN" altLang="en-US" dirty="0"/>
              <a:t>风</a:t>
            </a:r>
            <a:r>
              <a:rPr lang="zh-CN" altLang="en-US" dirty="0" smtClean="0"/>
              <a:t>浪失去威力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zh-CN" altLang="en-US" b="1" dirty="0"/>
              <a:t>门</a:t>
            </a:r>
            <a:r>
              <a:rPr lang="zh-CN" altLang="en-US" b="1" dirty="0" smtClean="0"/>
              <a:t>徒们对耶稣认识的飞跃</a:t>
            </a:r>
            <a:endParaRPr lang="en-US" altLang="zh-CN" b="1" dirty="0" smtClean="0"/>
          </a:p>
          <a:p>
            <a:pPr marL="800100" lvl="1" indent="-342900">
              <a:buFont typeface="+mj-lt"/>
              <a:buAutoNum type="arabicParenR"/>
            </a:pPr>
            <a:r>
              <a:rPr lang="zh-CN" altLang="en-US" dirty="0"/>
              <a:t>第一</a:t>
            </a:r>
            <a:r>
              <a:rPr lang="zh-CN" altLang="en-US" dirty="0" smtClean="0"/>
              <a:t>次风暴：“这是怎样的人？连风和海也听从他了？”（太</a:t>
            </a:r>
            <a:r>
              <a:rPr lang="en-US" altLang="zh-CN" dirty="0" smtClean="0"/>
              <a:t>8:27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800100" lvl="1" indent="-342900">
              <a:buFont typeface="+mj-lt"/>
              <a:buAutoNum type="arabicParenR"/>
            </a:pPr>
            <a:r>
              <a:rPr lang="zh-CN" altLang="en-US" dirty="0"/>
              <a:t>第二</a:t>
            </a:r>
            <a:r>
              <a:rPr lang="zh-CN" altLang="en-US" dirty="0" smtClean="0"/>
              <a:t>次风暴：在船上的人都拜他， 说：“你真是神的儿子了。”（太</a:t>
            </a:r>
            <a:r>
              <a:rPr lang="en-US" altLang="zh-CN" dirty="0" smtClean="0"/>
              <a:t>14:33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 startAt="4"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9436608" y="5221224"/>
            <a:ext cx="2048256" cy="749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风暴的祝福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94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99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耶稣履海的亮点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57" y="1408176"/>
            <a:ext cx="11119554" cy="523036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CN" altLang="en-US" b="1" dirty="0" smtClean="0"/>
              <a:t>只给门徒们看</a:t>
            </a:r>
            <a:endParaRPr lang="en-US" altLang="zh-CN" b="1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CN" altLang="en-US" b="1" dirty="0"/>
              <a:t>耶</a:t>
            </a:r>
            <a:r>
              <a:rPr lang="zh-CN" altLang="en-US" b="1" dirty="0" smtClean="0"/>
              <a:t>稣像摩西但高于摩西</a:t>
            </a:r>
            <a:endParaRPr lang="en-US" altLang="zh-CN" b="1" dirty="0" smtClean="0"/>
          </a:p>
          <a:p>
            <a:pPr marL="971550" lvl="1" indent="-514350">
              <a:lnSpc>
                <a:spcPct val="120000"/>
              </a:lnSpc>
              <a:buFont typeface="+mj-lt"/>
              <a:buAutoNum type="arabicParenR"/>
            </a:pPr>
            <a:r>
              <a:rPr lang="zh-CN" altLang="en-US" dirty="0"/>
              <a:t>摩</a:t>
            </a:r>
            <a:r>
              <a:rPr lang="zh-CN" altLang="en-US" dirty="0" smtClean="0"/>
              <a:t>西举杖，红海分开</a:t>
            </a:r>
            <a:endParaRPr lang="en-US" altLang="zh-CN" dirty="0" smtClean="0"/>
          </a:p>
          <a:p>
            <a:pPr marL="971550" lvl="1" indent="-514350">
              <a:lnSpc>
                <a:spcPct val="120000"/>
              </a:lnSpc>
              <a:buFont typeface="+mj-lt"/>
              <a:buAutoNum type="arabicParenR"/>
            </a:pPr>
            <a:r>
              <a:rPr lang="zh-CN" altLang="en-US" dirty="0"/>
              <a:t>耶</a:t>
            </a:r>
            <a:r>
              <a:rPr lang="zh-CN" altLang="en-US" dirty="0" smtClean="0"/>
              <a:t>稣在海面上走</a:t>
            </a:r>
            <a:endParaRPr lang="en-US" altLang="zh-CN" dirty="0" smtClean="0"/>
          </a:p>
          <a:p>
            <a:pPr marL="971550" lvl="1" indent="-514350">
              <a:lnSpc>
                <a:spcPct val="120000"/>
              </a:lnSpc>
              <a:buFont typeface="+mj-lt"/>
              <a:buAutoNum type="arabicParenR"/>
            </a:pPr>
            <a:r>
              <a:rPr lang="zh-CN" altLang="en-US" dirty="0" smtClean="0"/>
              <a:t>耶稣比摩西更美（来</a:t>
            </a:r>
            <a:r>
              <a:rPr lang="en-US" altLang="zh-CN" dirty="0" smtClean="0"/>
              <a:t>3:3-6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CN" altLang="en-US" b="1" dirty="0"/>
              <a:t>耶</a:t>
            </a:r>
            <a:r>
              <a:rPr lang="zh-CN" altLang="en-US" b="1" dirty="0" smtClean="0"/>
              <a:t>稣是宇宙的主宰</a:t>
            </a:r>
            <a:endParaRPr lang="en-US" altLang="zh-CN" b="1" dirty="0" smtClean="0"/>
          </a:p>
          <a:p>
            <a:pPr marL="971550" lvl="1" indent="-514350">
              <a:lnSpc>
                <a:spcPct val="120000"/>
              </a:lnSpc>
              <a:buFont typeface="+mj-lt"/>
              <a:buAutoNum type="arabicParenR"/>
            </a:pPr>
            <a:r>
              <a:rPr lang="zh-CN" altLang="en-US" b="1" dirty="0" smtClean="0"/>
              <a:t>他们就大大地惧怕，彼此说，这到底是谁，连风和海也听从他了。（可</a:t>
            </a:r>
            <a:r>
              <a:rPr lang="en-US" altLang="zh-CN" b="1" dirty="0" smtClean="0"/>
              <a:t>4:41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pPr marL="971550" lvl="1" indent="-514350">
              <a:lnSpc>
                <a:spcPct val="120000"/>
              </a:lnSpc>
              <a:buFont typeface="+mj-lt"/>
              <a:buAutoNum type="arabicParenR"/>
            </a:pPr>
            <a:r>
              <a:rPr lang="zh-CN" altLang="en-US" b="1" dirty="0" smtClean="0"/>
              <a:t>“是我， 不要怕！”（约</a:t>
            </a:r>
            <a:r>
              <a:rPr lang="en-US" altLang="zh-CN" b="1" dirty="0" smtClean="0"/>
              <a:t>6:20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pPr marL="971550" lvl="1" indent="-514350">
              <a:lnSpc>
                <a:spcPct val="120000"/>
              </a:lnSpc>
              <a:buFont typeface="+mj-lt"/>
              <a:buAutoNum type="arabicParenR"/>
            </a:pPr>
            <a:r>
              <a:rPr lang="zh-CN" altLang="en-US" b="1" dirty="0" smtClean="0"/>
              <a:t>耶稣说，我实实在在地告诉你们，还没有亚伯拉罕，就有了我。（约</a:t>
            </a:r>
            <a:r>
              <a:rPr lang="en-US" altLang="zh-CN" b="1" dirty="0" smtClean="0"/>
              <a:t>8:58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pPr marL="971550" lvl="1" indent="-514350">
              <a:lnSpc>
                <a:spcPct val="120000"/>
              </a:lnSpc>
              <a:buFont typeface="+mj-lt"/>
              <a:buAutoNum type="arabicParenR"/>
            </a:pPr>
            <a:r>
              <a:rPr lang="zh-CN" altLang="en-US" b="1" dirty="0" smtClean="0"/>
              <a:t>“我与父原为一。”（约</a:t>
            </a:r>
            <a:r>
              <a:rPr lang="en-US" altLang="zh-CN" b="1" dirty="0" smtClean="0"/>
              <a:t>10:30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CN" altLang="en-US" b="1" dirty="0" smtClean="0"/>
              <a:t>活在主同在中，就有安息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7396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769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为那存到永生的食物劳力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（约</a:t>
            </a:r>
            <a:r>
              <a:rPr lang="en-US" altLang="zh-CN" dirty="0" smtClean="0"/>
              <a:t>6:22-33</a:t>
            </a:r>
            <a:r>
              <a:rPr lang="zh-CN" altLang="en-US" dirty="0" smtClean="0"/>
              <a:t>）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25600"/>
            <a:ext cx="11379200" cy="523239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dirty="0" smtClean="0"/>
              <a:t>6:22</a:t>
            </a:r>
            <a:r>
              <a:rPr lang="zh-CN" altLang="en-US" dirty="0" smtClean="0"/>
              <a:t>第二日，站在海那边的众人，知道那里没有别的船，只有一只小船，又知道耶稣没有同他的门徒上船，乃是门徒自己去的。</a:t>
            </a:r>
            <a:r>
              <a:rPr lang="en-US" altLang="zh-CN" dirty="0" smtClean="0"/>
              <a:t>23</a:t>
            </a:r>
            <a:r>
              <a:rPr lang="zh-CN" altLang="en-US" dirty="0" smtClean="0"/>
              <a:t>然而有几只小船从提比哩亚来，靠近主祝谢后分饼给人吃的地方。</a:t>
            </a:r>
            <a:r>
              <a:rPr lang="en-US" altLang="zh-CN" dirty="0" smtClean="0"/>
              <a:t>24</a:t>
            </a:r>
            <a:r>
              <a:rPr lang="zh-CN" altLang="en-US" dirty="0" smtClean="0"/>
              <a:t>众人见耶稣和门徒，都不在那里，就上了船，往迦百农去找耶稣。</a:t>
            </a:r>
            <a:r>
              <a:rPr lang="en-US" altLang="zh-CN" dirty="0" smtClean="0"/>
              <a:t>25</a:t>
            </a:r>
            <a:r>
              <a:rPr lang="zh-CN" altLang="en-US" dirty="0" smtClean="0"/>
              <a:t>既在海那边找着了，就对他说，拉比，是几时到这里来的。</a:t>
            </a:r>
            <a:r>
              <a:rPr lang="en-US" altLang="zh-CN" dirty="0" smtClean="0"/>
              <a:t>26</a:t>
            </a:r>
            <a:r>
              <a:rPr lang="zh-CN" altLang="en-US" dirty="0" smtClean="0"/>
              <a:t>耶稣回答说，我实实在在地告诉你们，你们找我，并不是因见了神迹，乃是因吃饼得饱。</a:t>
            </a:r>
            <a:r>
              <a:rPr lang="en-US" altLang="zh-CN" dirty="0" smtClean="0"/>
              <a:t>27</a:t>
            </a:r>
            <a:r>
              <a:rPr lang="zh-CN" altLang="en-US" dirty="0" smtClean="0"/>
              <a:t>不要为那必坏的食物劳力，要为那存到永生的食物劳力，就是人子要赐给你们的。因为人子是父神所印证的。</a:t>
            </a:r>
            <a:r>
              <a:rPr lang="en-US" altLang="zh-CN" dirty="0" smtClean="0"/>
              <a:t>28</a:t>
            </a:r>
            <a:r>
              <a:rPr lang="zh-CN" altLang="en-US" dirty="0" smtClean="0"/>
              <a:t>众人问他说，我们当行什么，才算作神的工呢？</a:t>
            </a:r>
            <a:r>
              <a:rPr lang="en-US" altLang="zh-CN" dirty="0" smtClean="0"/>
              <a:t>29</a:t>
            </a:r>
            <a:r>
              <a:rPr lang="zh-CN" altLang="en-US" dirty="0" smtClean="0"/>
              <a:t>耶稣回答说，信神所差来的，这就是作神的工。</a:t>
            </a:r>
            <a:r>
              <a:rPr lang="en-US" altLang="zh-CN" dirty="0" smtClean="0"/>
              <a:t>30</a:t>
            </a:r>
            <a:r>
              <a:rPr lang="zh-CN" altLang="en-US" dirty="0" smtClean="0"/>
              <a:t>他们又说，你行什么神迹，叫我们看见就信你。你到底作什么事呢？</a:t>
            </a:r>
            <a:r>
              <a:rPr lang="en-US" altLang="zh-CN" dirty="0" smtClean="0"/>
              <a:t>31</a:t>
            </a:r>
            <a:r>
              <a:rPr lang="zh-CN" altLang="en-US" dirty="0" smtClean="0"/>
              <a:t>我们的祖宗在旷野吃过吗哪，如经上写着说，他从天上赐下粮来给他们吃。</a:t>
            </a:r>
            <a:r>
              <a:rPr lang="en-US" altLang="zh-CN" dirty="0" smtClean="0"/>
              <a:t>32</a:t>
            </a:r>
            <a:r>
              <a:rPr lang="zh-CN" altLang="en-US" dirty="0" smtClean="0"/>
              <a:t>耶稣说，我实实在在地告诉你们，那从天上来的粮，不是摩西赐给你们的，乃是我父将天上来的真粮赐给你们。</a:t>
            </a:r>
            <a:r>
              <a:rPr lang="en-US" altLang="zh-CN" dirty="0" smtClean="0"/>
              <a:t>33</a:t>
            </a:r>
            <a:r>
              <a:rPr lang="zh-CN" altLang="en-US" dirty="0" smtClean="0"/>
              <a:t>因为神的粮，就是那从天上降下来赐生命给世界的。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96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911"/>
            <a:ext cx="10515600" cy="702473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寻</a:t>
            </a:r>
            <a:r>
              <a:rPr lang="zh-CN" altLang="en-US" dirty="0" smtClean="0"/>
              <a:t>找耶稣（约</a:t>
            </a:r>
            <a:r>
              <a:rPr lang="en-US" altLang="zh-CN" dirty="0" smtClean="0"/>
              <a:t>6:22-24</a:t>
            </a:r>
            <a:r>
              <a:rPr lang="zh-CN" altLang="en-US" dirty="0" smtClean="0"/>
              <a:t>）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914400"/>
            <a:ext cx="3657600" cy="5943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dirty="0" smtClean="0"/>
              <a:t>6:22</a:t>
            </a:r>
            <a:r>
              <a:rPr lang="zh-CN" altLang="en-US" dirty="0" smtClean="0"/>
              <a:t>第二日，站在海那边的众人，知道那里没有别的船，只有一只小船，又知道耶稣没有同他的门徒上船，乃是门徒自己去的。</a:t>
            </a:r>
            <a:r>
              <a:rPr lang="en-US" altLang="zh-CN" dirty="0" smtClean="0"/>
              <a:t>23</a:t>
            </a:r>
            <a:r>
              <a:rPr lang="zh-CN" altLang="en-US" dirty="0" smtClean="0"/>
              <a:t>然而有几只小船从提比哩亚来，靠近主祝谢后分饼给人吃的地方。</a:t>
            </a:r>
            <a:r>
              <a:rPr lang="en-US" altLang="zh-CN" dirty="0" smtClean="0"/>
              <a:t>24</a:t>
            </a:r>
            <a:r>
              <a:rPr lang="zh-CN" altLang="en-US" dirty="0" smtClean="0"/>
              <a:t>众人见耶稣和门徒，都不在那里，就上了船，往迦百农去找耶稣。</a:t>
            </a:r>
            <a:r>
              <a:rPr lang="en-US" altLang="zh-CN" dirty="0"/>
              <a:t>25</a:t>
            </a:r>
            <a:r>
              <a:rPr lang="zh-CN" altLang="en-US" dirty="0"/>
              <a:t>既在海那边找着了，就对他</a:t>
            </a:r>
            <a:r>
              <a:rPr lang="zh-CN" altLang="en-US" dirty="0" smtClean="0"/>
              <a:t>说：“拉</a:t>
            </a:r>
            <a:r>
              <a:rPr lang="zh-CN" altLang="en-US" dirty="0"/>
              <a:t>比，是几时到这里来</a:t>
            </a:r>
            <a:r>
              <a:rPr lang="zh-CN" altLang="en-US" dirty="0" smtClean="0"/>
              <a:t>的？”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0889" y="3747911"/>
            <a:ext cx="6886222" cy="1783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086351" y="914400"/>
            <a:ext cx="76443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2400" b="1" dirty="0" smtClean="0"/>
              <a:t>众人在附近寻找耶稣</a:t>
            </a:r>
            <a:endParaRPr lang="en-US" altLang="zh-CN" sz="2400" b="1" dirty="0" smtClean="0"/>
          </a:p>
          <a:p>
            <a:pPr marL="800100" lvl="1" indent="-342900">
              <a:buFont typeface="+mj-lt"/>
              <a:buAutoNum type="arabicParenR"/>
            </a:pPr>
            <a:r>
              <a:rPr lang="zh-CN" altLang="en-US" sz="2400" dirty="0"/>
              <a:t>耶</a:t>
            </a:r>
            <a:r>
              <a:rPr lang="zh-CN" altLang="en-US" sz="2400" dirty="0" smtClean="0"/>
              <a:t>稣没有和门徒上船</a:t>
            </a:r>
            <a:endParaRPr lang="en-US" altLang="zh-CN" sz="24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zh-CN" altLang="en-US" sz="2400" dirty="0"/>
              <a:t>只</a:t>
            </a:r>
            <a:r>
              <a:rPr lang="zh-CN" altLang="en-US" sz="2400" dirty="0" smtClean="0"/>
              <a:t>有一只小船</a:t>
            </a:r>
            <a:endParaRPr lang="en-US" altLang="zh-CN" sz="24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zh-CN" altLang="en-US" sz="2400" dirty="0"/>
              <a:t>耶</a:t>
            </a:r>
            <a:r>
              <a:rPr lang="zh-CN" altLang="en-US" sz="2400" dirty="0" smtClean="0"/>
              <a:t>稣不在</a:t>
            </a:r>
            <a:endParaRPr lang="en-US" altLang="zh-CN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sz="2400" b="1" dirty="0" smtClean="0"/>
              <a:t>众人乘船去迦百农找耶稣</a:t>
            </a:r>
            <a:endParaRPr lang="en-US" altLang="zh-CN" sz="2400" b="1" dirty="0" smtClean="0"/>
          </a:p>
          <a:p>
            <a:pPr lvl="1"/>
            <a:r>
              <a:rPr lang="zh-CN" altLang="en-US" sz="2400" dirty="0"/>
              <a:t>迦百</a:t>
            </a:r>
            <a:r>
              <a:rPr lang="zh-CN" altLang="en-US" sz="2400" dirty="0" smtClean="0"/>
              <a:t>农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后又离开拿撒勒，往迦百农去，就住在那里。那地方靠海，在西布伦和拿弗他利的边界上。</a:t>
            </a:r>
            <a:r>
              <a:rPr lang="zh-CN" altLang="en-US" sz="2000" dirty="0" smtClean="0"/>
              <a:t>（太</a:t>
            </a:r>
            <a:r>
              <a:rPr lang="en-US" altLang="zh-CN" sz="2000" dirty="0" smtClean="0"/>
              <a:t>4:13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sz="2400" b="1" dirty="0" smtClean="0"/>
              <a:t>众人找到耶稣</a:t>
            </a:r>
            <a:endParaRPr lang="en-US" altLang="zh-CN" sz="2400" b="1" dirty="0" smtClean="0"/>
          </a:p>
          <a:p>
            <a:pPr marL="800100" lvl="1" indent="-342900">
              <a:buFont typeface="+mj-lt"/>
              <a:buAutoNum type="arabicParenR"/>
            </a:pPr>
            <a:r>
              <a:rPr lang="zh-CN" altLang="en-US" sz="2400" dirty="0"/>
              <a:t>拉</a:t>
            </a:r>
            <a:r>
              <a:rPr lang="zh-CN" altLang="en-US" sz="2400" dirty="0" smtClean="0"/>
              <a:t>比</a:t>
            </a:r>
            <a:endParaRPr lang="en-US" altLang="zh-CN" sz="2400" dirty="0" smtClean="0"/>
          </a:p>
          <a:p>
            <a:pPr lvl="2"/>
            <a:r>
              <a:rPr lang="zh-CN" altLang="en-US" sz="2400" dirty="0" smtClean="0"/>
              <a:t>神性</a:t>
            </a:r>
            <a:endParaRPr lang="en-US" altLang="zh-CN" sz="2400" dirty="0" smtClean="0"/>
          </a:p>
          <a:p>
            <a:pPr marL="800100" lvl="1" indent="-342900">
              <a:buFont typeface="+mj-lt"/>
              <a:buAutoNum type="arabicParenR"/>
            </a:pPr>
            <a:r>
              <a:rPr lang="zh-CN" altLang="en-US" sz="2400" dirty="0" smtClean="0"/>
              <a:t>几时到这里来的</a:t>
            </a:r>
            <a:endParaRPr lang="en-US" altLang="zh-CN" sz="2400" dirty="0" smtClean="0"/>
          </a:p>
          <a:p>
            <a:pPr lvl="2"/>
            <a:r>
              <a:rPr lang="zh-CN" altLang="en-US" sz="2400" dirty="0"/>
              <a:t>好</a:t>
            </a:r>
            <a:r>
              <a:rPr lang="zh-CN" altLang="en-US" sz="2400" dirty="0" smtClean="0"/>
              <a:t>奇耶稣是怎么来的</a:t>
            </a:r>
            <a:endParaRPr lang="en-US" altLang="zh-CN" sz="2400" dirty="0" smtClean="0"/>
          </a:p>
          <a:p>
            <a:pPr marL="800100" lvl="1" indent="-342900">
              <a:buFont typeface="+mj-lt"/>
              <a:buAutoNum type="arabicParenR"/>
            </a:pPr>
            <a:endParaRPr lang="en-US" altLang="zh-CN" dirty="0" smtClean="0"/>
          </a:p>
          <a:p>
            <a:endParaRPr lang="en-CA" dirty="0"/>
          </a:p>
        </p:txBody>
      </p:sp>
      <p:pic>
        <p:nvPicPr>
          <p:cNvPr id="1026" name="Picture 2" descr="https://biblegeography.holylight.org.tw/images/admin/region_pic/city_pic/city_map_pic/37ac029b59f09d76d4869d098a4699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44" y="3842787"/>
            <a:ext cx="4547039" cy="35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24774</TotalTime>
  <Words>1322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Office Theme</vt:lpstr>
      <vt:lpstr>约翰福音6章 第九课</vt:lpstr>
      <vt:lpstr>耶稣履海 （约6:16-21）</vt:lpstr>
      <vt:lpstr>‘我是’</vt:lpstr>
      <vt:lpstr>耶稣履海的亮点</vt:lpstr>
      <vt:lpstr>为那存到永生的食物劳力 （约6:22-33）</vt:lpstr>
      <vt:lpstr>寻找耶稣（约6:22-24）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约翰福音6章</dc:title>
  <dc:creator>Microsoft account</dc:creator>
  <cp:lastModifiedBy>Microsoft account</cp:lastModifiedBy>
  <cp:revision>264</cp:revision>
  <dcterms:created xsi:type="dcterms:W3CDTF">2024-03-20T19:58:15Z</dcterms:created>
  <dcterms:modified xsi:type="dcterms:W3CDTF">2024-10-07T02:05:39Z</dcterms:modified>
</cp:coreProperties>
</file>