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7" r:id="rId4"/>
    <p:sldId id="266" r:id="rId5"/>
    <p:sldId id="267" r:id="rId6"/>
    <p:sldId id="268" r:id="rId7"/>
    <p:sldId id="269" r:id="rId8"/>
    <p:sldId id="271" r:id="rId9"/>
    <p:sldId id="270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1D1C0D7-80F6-4A2D-B79A-B3D4CB40392A}" type="datetimeFigureOut">
              <a:rPr lang="zh-CN" altLang="en-US" smtClean="0"/>
              <a:pPr/>
              <a:t>2024/11/10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57350"/>
            <a:ext cx="8458200" cy="1102519"/>
          </a:xfrm>
        </p:spPr>
        <p:txBody>
          <a:bodyPr>
            <a:normAutofit/>
          </a:bodyPr>
          <a:lstStyle/>
          <a:p>
            <a:pPr algn="r"/>
            <a:r>
              <a:rPr lang="zh-CN" alt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基督荣耀的见证</a:t>
            </a:r>
            <a:endParaRPr lang="zh-CN" alt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257550"/>
            <a:ext cx="6781800" cy="1676400"/>
          </a:xfrm>
        </p:spPr>
        <p:txBody>
          <a:bodyPr>
            <a:noAutofit/>
          </a:bodyPr>
          <a:lstStyle/>
          <a:p>
            <a:pPr algn="r"/>
            <a:r>
              <a:rPr lang="zh-CN" altLang="en-US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彼得</a:t>
            </a:r>
            <a:r>
              <a:rPr lang="en-US" altLang="zh-CN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从顽石到磐石</a:t>
            </a:r>
            <a:endParaRPr lang="en-US" altLang="zh-CN" sz="2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algn="r"/>
            <a:endParaRPr lang="en-US" altLang="zh-CN" sz="1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algn="r"/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2024</a:t>
            </a: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月</a:t>
            </a:r>
            <a:endParaRPr lang="zh-CN" altLang="en-US" b="1" dirty="0">
              <a:solidFill>
                <a:schemeClr val="accent2">
                  <a:lumMod val="75000"/>
                </a:schemeClr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61950"/>
            <a:ext cx="33528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上帝的双重</a:t>
            </a:r>
            <a:r>
              <a:rPr lang="zh-CN" altLang="en-US" sz="2400" smtClean="0">
                <a:latin typeface="Microsoft YaHei" pitchFamily="34" charset="-122"/>
                <a:ea typeface="Microsoft YaHei" pitchFamily="34" charset="-122"/>
              </a:rPr>
              <a:t>呼召 之五</a:t>
            </a:r>
            <a:endParaRPr lang="zh-CN" altLang="en-US" sz="2400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彼得大教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9" y="514350"/>
            <a:ext cx="6515101" cy="4343400"/>
          </a:xfrm>
        </p:spPr>
      </p:pic>
      <p:sp>
        <p:nvSpPr>
          <p:cNvPr id="5" name="Rectangle 4"/>
          <p:cNvSpPr/>
          <p:nvPr/>
        </p:nvSpPr>
        <p:spPr>
          <a:xfrm>
            <a:off x="7086600" y="666750"/>
            <a:ext cx="1752600" cy="411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使徒彼得，大概是基督徒最熟悉的新约人物了。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对比其他使徒：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保罗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约翰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多玛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腓力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拿但业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Font typeface="Arial" pitchFamily="34" charset="0"/>
              <a:buChar char="•"/>
            </a:pPr>
            <a:endParaRPr lang="en-US" altLang="zh-CN" sz="8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彼得的形象最清晰、最贴近。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3962400"/>
          </a:xfrm>
        </p:spPr>
        <p:txBody>
          <a:bodyPr>
            <a:normAutofit fontScale="62500" lnSpcReduction="20000"/>
          </a:bodyPr>
          <a:lstStyle/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像雅各。因为都代表了“普通人”的特质。我们熟悉他们的弱点，我们也象他们，他们与我们相近。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雅各：精于算计，爱耍手段，难舍世界。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彼得：性急，思想力不足，却多有主见；冒然行事，性格冲动、鲁莽，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           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定力不稳，意志薄弱。</a:t>
            </a: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819150"/>
            <a:ext cx="8077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0">
              <a:lnSpc>
                <a:spcPct val="120000"/>
              </a:lnSpc>
              <a:buNone/>
            </a:pPr>
            <a:r>
              <a:rPr lang="zh-CN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猜猜看：</a:t>
            </a:r>
            <a:endParaRPr lang="en-US" altLang="zh-CN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sz="105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sz="2000" dirty="0" smtClean="0">
                <a:latin typeface="Microsoft YaHei" pitchFamily="34" charset="-122"/>
                <a:ea typeface="Microsoft YaHei" pitchFamily="34" charset="-122"/>
              </a:rPr>
              <a:t>你觉得彼得像</a:t>
            </a:r>
            <a:r>
              <a:rPr lang="en-US" altLang="zh-CN" sz="2000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sz="2000" dirty="0" smtClean="0">
                <a:latin typeface="Microsoft YaHei" pitchFamily="34" charset="-122"/>
                <a:ea typeface="Microsoft YaHei" pitchFamily="34" charset="-122"/>
              </a:rPr>
              <a:t>创世记</a:t>
            </a:r>
            <a:r>
              <a:rPr lang="en-US" altLang="zh-CN" sz="2000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sz="2000" dirty="0" smtClean="0">
                <a:latin typeface="Microsoft YaHei" pitchFamily="34" charset="-122"/>
                <a:ea typeface="Microsoft YaHei" pitchFamily="34" charset="-122"/>
              </a:rPr>
              <a:t>中的哪个人物？为什么？</a:t>
            </a:r>
            <a:endParaRPr lang="en-US" altLang="zh-CN" sz="2000" dirty="0" smtClean="0">
              <a:latin typeface="Microsoft YaHei" pitchFamily="34" charset="-122"/>
              <a:ea typeface="Microsoft YaHei" pitchFamily="34" charset="-122"/>
            </a:endParaRPr>
          </a:p>
        </p:txBody>
      </p:sp>
      <p:pic>
        <p:nvPicPr>
          <p:cNvPr id="5" name="Picture 4" descr="看看这是什么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971550"/>
            <a:ext cx="1676400" cy="11623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90550"/>
            <a:ext cx="8382000" cy="4340352"/>
          </a:xfrm>
        </p:spPr>
        <p:txBody>
          <a:bodyPr>
            <a:normAutofit fontScale="55000" lnSpcReduction="20000"/>
          </a:bodyPr>
          <a:lstStyle/>
          <a:p>
            <a:pPr marL="91440">
              <a:lnSpc>
                <a:spcPct val="140000"/>
              </a:lnSpc>
              <a:buNone/>
            </a:pPr>
            <a:r>
              <a:rPr lang="zh-CN" altLang="en-US" sz="4500" dirty="0" smtClean="0">
                <a:latin typeface="Microsoft YaHei" pitchFamily="34" charset="-122"/>
                <a:ea typeface="Microsoft YaHei" pitchFamily="34" charset="-122"/>
              </a:rPr>
              <a:t>在神手中</a:t>
            </a: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——</a:t>
            </a:r>
          </a:p>
          <a:p>
            <a:pPr marL="91440">
              <a:lnSpc>
                <a:spcPct val="140000"/>
              </a:lnSpc>
              <a:buNone/>
            </a:pPr>
            <a:endParaRPr lang="en-US" altLang="zh-CN" sz="11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雅各：   将他遇见神的地方，命名为：伯特利；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             他在伯特利为神立起第一根</a:t>
            </a:r>
            <a:r>
              <a:rPr lang="zh-CN" alt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石柱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             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他许愿：神若与我同在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…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保佑我，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…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我就必以耶和华为我的神。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endParaRPr lang="en-US" altLang="zh-CN" sz="11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彼得：   主耶稣要求他和其他门徒留在耶路撒冷，等候圣灵降下，使他们被圣灵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                    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建造成教会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神的家。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              主耶稣把本名为西门的他，改名为“彼得”（石头），主将这石头立起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                     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来，建造教会。称他们为“</a:t>
            </a:r>
            <a:r>
              <a:rPr lang="zh-CN" alt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柱石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”。（加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2:9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，提前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3:15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              他认信：你是基督，永生神的儿子！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endParaRPr lang="en-US" altLang="zh-CN" sz="11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【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神为雅各和彼得改名，是神将他们生命本质的改变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】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3733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18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zh-CN" altLang="en-US" sz="4000" dirty="0" smtClean="0">
                <a:latin typeface="Microsoft YaHei" pitchFamily="34" charset="-122"/>
                <a:ea typeface="Microsoft YaHei" pitchFamily="34" charset="-122"/>
              </a:rPr>
              <a:t>相遇与呼召</a:t>
            </a:r>
            <a:endParaRPr lang="en-US" altLang="zh-CN" sz="40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马可福音与马太福音的记载很相似。（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1:16-17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；太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4:18-20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约翰福音的记载则比较有现场感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</a:p>
          <a:p>
            <a:pPr marL="9144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安得烈先找着自己的哥哥西门，对他说：“我们遇见弥赛亚了！”于是领他去见耶稣。耶稣看着他说：“你是约翰的儿子西门、你要称为矶法”。（约</a:t>
            </a:r>
            <a:r>
              <a:rPr lang="en-US" altLang="zh-CN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1:40-42</a:t>
            </a: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solidFill>
                <a:srgbClr val="FF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1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、彼得是被带到主面前的。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2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、彼得是听到福音后，与弟弟安得烈一起去见主耶稣的。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3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、主耶稣一见到他，就讲出他是谁，并为他改名。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>
              <a:lnSpc>
                <a:spcPct val="14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4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、彼得的生命本质，在神里面开始被翻转。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426415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马太福音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和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马可福音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都指出“</a:t>
            </a: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他们本是打鱼的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”。（太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4:18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，可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1:16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仔细研读新约圣经，你会看到，“西门”，多与彼得原有生命相关。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     西门的家、西门的岳母、西门的船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……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endParaRPr lang="en-US" altLang="zh-CN" sz="13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【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总体来看，三卷对观福音多数称他为“彼得”，这与尊重他这位神所拣选的、在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12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门徒中居首位的原因有关。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】</a:t>
            </a:r>
          </a:p>
          <a:p>
            <a:pPr marL="182880" indent="0">
              <a:lnSpc>
                <a:spcPct val="130000"/>
              </a:lnSpc>
              <a:buNone/>
            </a:pP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约翰福音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多称他为“</a:t>
            </a: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西门彼得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”。这一称法特别体现了这位大使徒在神面前的生命实际。</a:t>
            </a:r>
            <a:endParaRPr lang="zh-CN" altLang="en-US" sz="2900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666750"/>
            <a:ext cx="8001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 改名之后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      与雅各相似，改名以色列之后，仍常称为“雅各”；同样，改名之后的彼得，圣经里仍然常常称他原来的名字“西门”。  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       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为什么？</a:t>
            </a: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3581400"/>
          </a:xfrm>
        </p:spPr>
        <p:txBody>
          <a:bodyPr>
            <a:normAutofit fontScale="6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600" dirty="0" smtClean="0">
                <a:latin typeface="Microsoft YaHei" pitchFamily="34" charset="-122"/>
                <a:ea typeface="Microsoft YaHei" pitchFamily="34" charset="-122"/>
              </a:rPr>
              <a:t>“主啊，离开我，我是个罪人！”</a:t>
            </a:r>
            <a:endParaRPr lang="en-US" altLang="zh-CN" sz="3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       路加福音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5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：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3-8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所记载的这件事，显出了彼得灵性的敏锐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在满船大鱼之前，他看到的不是丰富的收获，而是自己内心的虚空与污秽！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      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当他看到自己可卑可怜本相时，正是他被主得着的时机。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3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      在路加福音的记载中，彼得是第一个喊出“主啊”的人。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           * * *                  ***                 ***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000" dirty="0" smtClean="0">
                <a:latin typeface="Microsoft YaHei" pitchFamily="34" charset="-122"/>
                <a:ea typeface="Microsoft YaHei" pitchFamily="34" charset="-122"/>
              </a:rPr>
              <a:t>      【</a:t>
            </a:r>
            <a:r>
              <a:rPr lang="zh-CN" altLang="en-US" sz="2000" dirty="0" smtClean="0">
                <a:latin typeface="Microsoft YaHei" pitchFamily="34" charset="-122"/>
                <a:ea typeface="Microsoft YaHei" pitchFamily="34" charset="-122"/>
              </a:rPr>
              <a:t>小作业：在</a:t>
            </a:r>
            <a:r>
              <a:rPr lang="en-US" altLang="zh-CN" sz="2000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sz="2000" dirty="0" smtClean="0">
                <a:latin typeface="Microsoft YaHei" pitchFamily="34" charset="-122"/>
                <a:ea typeface="Microsoft YaHei" pitchFamily="34" charset="-122"/>
              </a:rPr>
              <a:t>马可福音</a:t>
            </a:r>
            <a:r>
              <a:rPr lang="en-US" altLang="zh-CN" sz="2000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sz="2000" dirty="0" smtClean="0">
                <a:latin typeface="Microsoft YaHei" pitchFamily="34" charset="-122"/>
                <a:ea typeface="Microsoft YaHei" pitchFamily="34" charset="-122"/>
              </a:rPr>
              <a:t>中，谁是第一个喊出“主啊”的人？</a:t>
            </a:r>
            <a:r>
              <a:rPr lang="en-US" altLang="zh-CN" sz="2000" dirty="0" smtClean="0">
                <a:latin typeface="Microsoft YaHei" pitchFamily="34" charset="-122"/>
                <a:ea typeface="Microsoft YaHei" pitchFamily="34" charset="-122"/>
              </a:rPr>
              <a:t>】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4264152"/>
          </a:xfrm>
        </p:spPr>
        <p:txBody>
          <a:bodyPr>
            <a:normAutofit fontScale="55000" lnSpcReduction="20000"/>
          </a:bodyPr>
          <a:lstStyle/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sz="1100" dirty="0" smtClean="0"/>
          </a:p>
          <a:p>
            <a:pPr marL="27432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福音书所记彼得的多次失败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>
              <a:lnSpc>
                <a:spcPct val="140000"/>
              </a:lnSpc>
              <a:buNone/>
            </a:pPr>
            <a:endParaRPr lang="en-US" altLang="zh-CN" sz="1300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>
              <a:lnSpc>
                <a:spcPct val="140000"/>
              </a:lnSpc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主动要求在海面上行走，却在风浪中吓坏，呼喊“主啊，救我！”（太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14:28-31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>
              <a:lnSpc>
                <a:spcPct val="140000"/>
              </a:lnSpc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替主耶稣说纳丁税（太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17:24-26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274320">
              <a:lnSpc>
                <a:spcPct val="140000"/>
              </a:lnSpc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问主饶恕到七次可以吗？（太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18:21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</a:t>
            </a:r>
          </a:p>
          <a:p>
            <a:pPr marL="274320">
              <a:lnSpc>
                <a:spcPct val="140000"/>
              </a:lnSpc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你永不可洗我的脚（约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13:6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</a:t>
            </a:r>
          </a:p>
          <a:p>
            <a:pPr marL="274320">
              <a:lnSpc>
                <a:spcPct val="140000"/>
              </a:lnSpc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自信永不跌倒（太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26:33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），而当夜就发誓不认主（太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26:69-75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）。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666750"/>
            <a:ext cx="78486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主拣选他作</a:t>
            </a:r>
            <a:r>
              <a:rPr lang="en-US" altLang="zh-CN" sz="2400" dirty="0" smtClean="0">
                <a:latin typeface="Microsoft YaHei" pitchFamily="34" charset="-122"/>
                <a:ea typeface="Microsoft YaHei" pitchFamily="34" charset="-122"/>
              </a:rPr>
              <a:t>12</a:t>
            </a:r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门徒之首</a:t>
            </a:r>
            <a:endParaRPr lang="en-US" altLang="zh-CN" sz="24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在圣经记载中，彼得并不见有什么了不起的特质，也不见有什么出色的作为，反倒让我们看见许多的短处与难堪，主耶稣却以他为门徒之首，为什么？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4264152"/>
          </a:xfrm>
        </p:spPr>
        <p:txBody>
          <a:bodyPr/>
          <a:lstStyle/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主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pic>
        <p:nvPicPr>
          <p:cNvPr id="4" name="Picture 3" descr="彼得对耶稣说：“你是基督”1-1703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7350"/>
            <a:ext cx="5867400" cy="33004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" y="438150"/>
            <a:ext cx="3962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彼得代表门徒的</a:t>
            </a:r>
            <a:r>
              <a:rPr lang="zh-CN" altLang="en-US" b="1" dirty="0" smtClean="0">
                <a:latin typeface="Microsoft YaHei" pitchFamily="34" charset="-122"/>
                <a:ea typeface="Microsoft YaHei" pitchFamily="34" charset="-122"/>
              </a:rPr>
              <a:t>宣告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：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“你是基督，永生神的儿子！”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29400" y="895350"/>
            <a:ext cx="2133600" cy="396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主耶稣基督的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b="1" dirty="0" smtClean="0">
                <a:latin typeface="Microsoft YaHei" pitchFamily="34" charset="-122"/>
                <a:ea typeface="Microsoft YaHei" pitchFamily="34" charset="-122"/>
              </a:rPr>
              <a:t>启示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：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“我还要告诉你：你是彼得、我要把我的教会建造在这磐石上．阴间的权柄、不能胜过他。”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3775</TotalTime>
  <Words>1254</Words>
  <Application>Microsoft Office PowerPoint</Application>
  <PresentationFormat>On-screen Show (16:9)</PresentationFormat>
  <Paragraphs>113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基督荣耀的见证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从羞愧到荣耀</dc:title>
  <dc:creator>Thinkpad T470s</dc:creator>
  <cp:lastModifiedBy>Thinkpad T470s</cp:lastModifiedBy>
  <cp:revision>30</cp:revision>
  <dcterms:created xsi:type="dcterms:W3CDTF">2024-04-25T04:44:40Z</dcterms:created>
  <dcterms:modified xsi:type="dcterms:W3CDTF">2024-11-10T19:52:43Z</dcterms:modified>
</cp:coreProperties>
</file>