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0" r:id="rId3"/>
    <p:sldId id="301" r:id="rId4"/>
    <p:sldId id="30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第十三课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smtClean="0"/>
              <a:t>24</a:t>
            </a:r>
            <a:r>
              <a:rPr lang="zh-CN" altLang="en-US" smtClean="0"/>
              <a:t>日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786"/>
            <a:ext cx="10515600" cy="66954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肉体是无益的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47" y="844061"/>
            <a:ext cx="4480118" cy="59145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59</a:t>
            </a:r>
            <a:r>
              <a:rPr lang="zh-CN" altLang="en-US" dirty="0" smtClean="0"/>
              <a:t>这些话是耶稣在迦百农会堂里教训人说的。</a:t>
            </a:r>
            <a:r>
              <a:rPr lang="en-US" altLang="zh-CN" dirty="0" smtClean="0"/>
              <a:t>60</a:t>
            </a:r>
            <a:r>
              <a:rPr lang="zh-CN" altLang="en-US" dirty="0" smtClean="0"/>
              <a:t>他的门徒中有好些人听见了，就说：“这话甚难，谁能听呢？”</a:t>
            </a:r>
            <a:r>
              <a:rPr lang="en-US" altLang="zh-CN" dirty="0" smtClean="0"/>
              <a:t>61</a:t>
            </a:r>
            <a:r>
              <a:rPr lang="zh-CN" altLang="en-US" dirty="0" smtClean="0"/>
              <a:t>耶稣心里知道门徒为这话议论，就对他们说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r>
              <a:rPr lang="zh-CN" altLang="en-US" dirty="0" smtClean="0">
                <a:solidFill>
                  <a:srgbClr val="FF0000"/>
                </a:solidFill>
              </a:rPr>
              <a:t>“这话是叫你们厌弃吗？（厌弃原文作跌倒）</a:t>
            </a:r>
            <a:r>
              <a:rPr lang="en-US" altLang="zh-CN" dirty="0" smtClean="0">
                <a:solidFill>
                  <a:srgbClr val="FF0000"/>
                </a:solidFill>
              </a:rPr>
              <a:t>62</a:t>
            </a:r>
            <a:r>
              <a:rPr lang="zh-CN" altLang="en-US" dirty="0" smtClean="0">
                <a:solidFill>
                  <a:srgbClr val="FF0000"/>
                </a:solidFill>
              </a:rPr>
              <a:t>倘或你们看见人子升到他原来所在之处，怎么样呢？</a:t>
            </a:r>
            <a:r>
              <a:rPr lang="en-US" altLang="zh-CN" dirty="0" smtClean="0">
                <a:solidFill>
                  <a:srgbClr val="FF0000"/>
                </a:solidFill>
              </a:rPr>
              <a:t>63</a:t>
            </a:r>
            <a:r>
              <a:rPr lang="zh-CN" altLang="en-US" dirty="0" smtClean="0">
                <a:solidFill>
                  <a:srgbClr val="FF0000"/>
                </a:solidFill>
              </a:rPr>
              <a:t>叫人活着的乃是灵，肉体是无益的。我对你们所说的话，就是灵，就是生命。</a:t>
            </a:r>
            <a:r>
              <a:rPr lang="en-US" altLang="zh-CN" dirty="0" smtClean="0">
                <a:solidFill>
                  <a:srgbClr val="FF0000"/>
                </a:solidFill>
              </a:rPr>
              <a:t>64</a:t>
            </a:r>
            <a:r>
              <a:rPr lang="zh-CN" altLang="en-US" dirty="0" smtClean="0">
                <a:solidFill>
                  <a:srgbClr val="FF0000"/>
                </a:solidFill>
              </a:rPr>
              <a:t>只是你们中间有不信的人。”</a:t>
            </a:r>
            <a:r>
              <a:rPr lang="zh-CN" altLang="en-US" dirty="0" smtClean="0"/>
              <a:t>耶稣从起头就知道，谁不信他，谁要卖他。</a:t>
            </a:r>
            <a:r>
              <a:rPr lang="en-US" altLang="zh-CN" dirty="0" smtClean="0"/>
              <a:t>65</a:t>
            </a:r>
            <a:r>
              <a:rPr lang="zh-CN" altLang="en-US" dirty="0" smtClean="0"/>
              <a:t>耶稣又说：“</a:t>
            </a:r>
            <a:r>
              <a:rPr lang="zh-CN" altLang="en-US" dirty="0" smtClean="0">
                <a:solidFill>
                  <a:srgbClr val="FF0000"/>
                </a:solidFill>
              </a:rPr>
              <a:t>所以我对你们说过，若不是蒙我父的恩赐，没有人能到我这里来。</a:t>
            </a:r>
            <a:r>
              <a:rPr lang="zh-CN" altLang="en-US" dirty="0" smtClean="0"/>
              <a:t>”</a:t>
            </a:r>
            <a:r>
              <a:rPr lang="en-US" altLang="zh-CN" dirty="0" smtClean="0"/>
              <a:t>66</a:t>
            </a:r>
            <a:r>
              <a:rPr lang="zh-CN" altLang="en-US" dirty="0" smtClean="0"/>
              <a:t>从此他门徒中多有退去的，不再和他同行。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738977" y="844062"/>
            <a:ext cx="745302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迦</a:t>
            </a:r>
            <a:r>
              <a:rPr lang="zh-CN" altLang="en-US" dirty="0"/>
              <a:t>百</a:t>
            </a:r>
            <a:r>
              <a:rPr lang="zh-CN" altLang="en-US" dirty="0" smtClean="0"/>
              <a:t>农的教训（</a:t>
            </a:r>
            <a:r>
              <a:rPr lang="en-US" altLang="zh-CN" dirty="0" smtClean="0"/>
              <a:t>59-60</a:t>
            </a:r>
            <a:r>
              <a:rPr lang="zh-CN" altLang="en-US" dirty="0" smtClean="0"/>
              <a:t>节）：十字架救赎的</a:t>
            </a:r>
            <a:r>
              <a:rPr lang="zh-CN" altLang="en-US" dirty="0"/>
              <a:t>启示</a:t>
            </a:r>
            <a:endParaRPr lang="en-US" altLang="zh-CN" dirty="0" smtClean="0"/>
          </a:p>
          <a:p>
            <a:pPr marL="1257300" lvl="2" indent="-342900">
              <a:buFont typeface="+mj-lt"/>
              <a:buAutoNum type="arabicParenR"/>
            </a:pPr>
            <a:r>
              <a:rPr lang="zh-CN" altLang="en-US" dirty="0"/>
              <a:t>犹太</a:t>
            </a:r>
            <a:r>
              <a:rPr lang="zh-CN" altLang="en-US" dirty="0" smtClean="0"/>
              <a:t>人的反应：这人怎能把他的肉，给我们吃呢？（</a:t>
            </a:r>
            <a:r>
              <a:rPr lang="en-US" altLang="zh-CN" dirty="0" smtClean="0"/>
              <a:t>52</a:t>
            </a:r>
            <a:r>
              <a:rPr lang="zh-CN" altLang="en-US" dirty="0" smtClean="0"/>
              <a:t>节）</a:t>
            </a:r>
            <a:endParaRPr lang="en-US" altLang="zh-CN" dirty="0" smtClean="0"/>
          </a:p>
          <a:p>
            <a:pPr marL="1257300" lvl="2" indent="-342900">
              <a:buFont typeface="+mj-lt"/>
              <a:buAutoNum type="arabicParenR"/>
            </a:pPr>
            <a:r>
              <a:rPr lang="zh-CN" altLang="en-US" dirty="0" smtClean="0"/>
              <a:t>好些门徒的反应：这话甚难，谁能听呢？（</a:t>
            </a:r>
            <a:r>
              <a:rPr lang="en-US" altLang="zh-CN" dirty="0" smtClean="0"/>
              <a:t>59</a:t>
            </a:r>
            <a:r>
              <a:rPr lang="zh-CN" altLang="en-US" dirty="0" smtClean="0"/>
              <a:t>节）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为何甚难？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律法不允许吃血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违者被剪除 （利</a:t>
            </a:r>
            <a:r>
              <a:rPr lang="en-US" altLang="zh-CN" dirty="0" smtClean="0"/>
              <a:t>17:10-14</a:t>
            </a:r>
            <a:r>
              <a:rPr lang="zh-CN" altLang="en-US" dirty="0" smtClean="0"/>
              <a:t>节）</a:t>
            </a:r>
            <a:endParaRPr lang="en-US" altLang="zh-CN" dirty="0"/>
          </a:p>
          <a:p>
            <a:pPr lvl="3"/>
            <a:r>
              <a:rPr lang="zh-CN" altLang="en-US" dirty="0" smtClean="0"/>
              <a:t>这些门徒为什么有这样的反应？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按字面理解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心‘硬’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耶稣期待的反应：把困惑告诉耶稣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耶稣深入教导（</a:t>
            </a:r>
            <a:r>
              <a:rPr lang="en-US" altLang="zh-CN" dirty="0" smtClean="0"/>
              <a:t>61-64</a:t>
            </a:r>
            <a:r>
              <a:rPr lang="zh-CN" altLang="en-US" dirty="0" smtClean="0"/>
              <a:t>节）</a:t>
            </a:r>
            <a:endParaRPr lang="en-US" altLang="zh-CN" dirty="0" smtClean="0"/>
          </a:p>
          <a:p>
            <a:pPr lvl="2"/>
            <a:r>
              <a:rPr lang="zh-CN" altLang="en-US" dirty="0"/>
              <a:t>挑</a:t>
            </a:r>
            <a:r>
              <a:rPr lang="zh-CN" altLang="en-US" dirty="0" smtClean="0"/>
              <a:t>战‘门徒们’：厌弃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（死）、复活、升天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灵</a:t>
            </a:r>
            <a:r>
              <a:rPr lang="en-US" altLang="zh-CN" dirty="0" smtClean="0"/>
              <a:t>vs</a:t>
            </a:r>
            <a:r>
              <a:rPr lang="zh-CN" altLang="en-US" dirty="0" smtClean="0"/>
              <a:t>肉体（尼哥底母）</a:t>
            </a:r>
            <a:endParaRPr lang="en-US" altLang="zh-CN" dirty="0" smtClean="0"/>
          </a:p>
          <a:p>
            <a:pPr lvl="2"/>
            <a:r>
              <a:rPr lang="zh-CN" altLang="en-US" dirty="0"/>
              <a:t>耶</a:t>
            </a:r>
            <a:r>
              <a:rPr lang="zh-CN" altLang="en-US" dirty="0" smtClean="0"/>
              <a:t>稣的话就是灵、生命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信</a:t>
            </a:r>
            <a:r>
              <a:rPr lang="en-US" altLang="zh-CN" dirty="0" smtClean="0"/>
              <a:t>vs</a:t>
            </a:r>
            <a:r>
              <a:rPr lang="zh-CN" altLang="en-US" dirty="0" smtClean="0"/>
              <a:t>不信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如</a:t>
            </a:r>
            <a:r>
              <a:rPr lang="zh-CN" altLang="en-US" dirty="0" smtClean="0"/>
              <a:t>何看待信？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信是天父赐的（</a:t>
            </a:r>
            <a:r>
              <a:rPr lang="en-US" altLang="zh-CN" dirty="0" smtClean="0"/>
              <a:t>37</a:t>
            </a:r>
            <a:r>
              <a:rPr lang="zh-CN" altLang="en-US" dirty="0" smtClean="0"/>
              <a:t>、 </a:t>
            </a:r>
            <a:r>
              <a:rPr lang="en-US" altLang="zh-CN" dirty="0" smtClean="0"/>
              <a:t>39</a:t>
            </a:r>
            <a:r>
              <a:rPr lang="zh-CN" altLang="en-US" dirty="0"/>
              <a:t>、</a:t>
            </a:r>
            <a:r>
              <a:rPr lang="en-US" altLang="zh-CN" dirty="0" smtClean="0"/>
              <a:t>65</a:t>
            </a:r>
            <a:r>
              <a:rPr lang="zh-CN" altLang="en-US" dirty="0" smtClean="0"/>
              <a:t>节）（否定了行为）</a:t>
            </a:r>
            <a:endParaRPr lang="en-US" altLang="zh-CN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许多门徒离开，为什么？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不接受主耶稣十字架的真理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49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52" y="86829"/>
            <a:ext cx="10515600" cy="68444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zh-CN" altLang="en-US" dirty="0"/>
              <a:t>主阿，你有永生之道，我们还归从谁呢？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908" y="969582"/>
            <a:ext cx="3987137" cy="57731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dirty="0" smtClean="0"/>
              <a:t>67</a:t>
            </a:r>
            <a:r>
              <a:rPr lang="zh-CN" altLang="en-US" dirty="0" smtClean="0"/>
              <a:t>耶稣就对那十二个门徒说：“你们也要去吗？”</a:t>
            </a:r>
            <a:r>
              <a:rPr lang="en-US" altLang="zh-CN" dirty="0" smtClean="0"/>
              <a:t>68 </a:t>
            </a:r>
            <a:r>
              <a:rPr lang="zh-CN" altLang="en-US" dirty="0" smtClean="0"/>
              <a:t>西门彼得回答说：“主阿，你有永生之道，我们还归从谁呢？</a:t>
            </a:r>
            <a:r>
              <a:rPr lang="en-US" altLang="zh-CN" dirty="0" smtClean="0"/>
              <a:t>69</a:t>
            </a:r>
            <a:r>
              <a:rPr lang="zh-CN" altLang="en-US" dirty="0" smtClean="0"/>
              <a:t>我们已经信了，又知道你是神的圣者。”</a:t>
            </a:r>
            <a:r>
              <a:rPr lang="en-US" altLang="zh-CN" dirty="0" smtClean="0"/>
              <a:t>70</a:t>
            </a:r>
            <a:r>
              <a:rPr lang="zh-CN" altLang="en-US" dirty="0" smtClean="0"/>
              <a:t>耶稣说：“我不是拣选了你们十二个门徒吗？但你们中间有一个是魔鬼。”</a:t>
            </a:r>
            <a:r>
              <a:rPr lang="en-US" altLang="zh-CN" dirty="0" smtClean="0"/>
              <a:t>71</a:t>
            </a:r>
            <a:r>
              <a:rPr lang="zh-CN" altLang="en-US" dirty="0" smtClean="0"/>
              <a:t>耶稣这话是指着加略人西门的儿子犹大说的。他本是十二个门徒里的一个，后来要卖耶稣的。</a:t>
            </a:r>
            <a:endParaRPr lang="zh-CN" altLang="en-US" dirty="0"/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325510" y="969582"/>
            <a:ext cx="750603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400" b="1" dirty="0" smtClean="0"/>
              <a:t>耶稣挑战十二门徒（</a:t>
            </a:r>
            <a:r>
              <a:rPr lang="en-US" altLang="zh-CN" sz="2400" b="1" dirty="0" smtClean="0"/>
              <a:t>67</a:t>
            </a:r>
            <a:r>
              <a:rPr lang="zh-CN" altLang="en-US" sz="2400" b="1" dirty="0" smtClean="0"/>
              <a:t>节）</a:t>
            </a:r>
            <a:endParaRPr lang="en-US" altLang="zh-CN" sz="2400" b="1" dirty="0" smtClean="0"/>
          </a:p>
          <a:p>
            <a:pPr lvl="1"/>
            <a:r>
              <a:rPr lang="zh-CN" altLang="en-US" sz="2000" dirty="0"/>
              <a:t>随大</a:t>
            </a:r>
            <a:r>
              <a:rPr lang="zh-CN" altLang="en-US" sz="2000" dirty="0" smtClean="0"/>
              <a:t>流还是逆流而上</a:t>
            </a:r>
            <a:endParaRPr lang="en-US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/>
              <a:t>彼</a:t>
            </a:r>
            <a:r>
              <a:rPr lang="zh-CN" altLang="en-US" sz="2400" b="1" dirty="0" smtClean="0"/>
              <a:t>得代表‘我们’做的的信仰告白（</a:t>
            </a:r>
            <a:r>
              <a:rPr lang="en-US" altLang="zh-CN" sz="2400" b="1" dirty="0" smtClean="0"/>
              <a:t>68-69</a:t>
            </a:r>
            <a:r>
              <a:rPr lang="zh-CN" altLang="en-US" sz="2400" b="1" dirty="0" smtClean="0"/>
              <a:t>节）</a:t>
            </a:r>
            <a:endParaRPr lang="en-US" altLang="zh-CN" sz="2400" b="1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zh-CN" altLang="en-US" sz="2000" dirty="0"/>
              <a:t>耶</a:t>
            </a:r>
            <a:r>
              <a:rPr lang="zh-CN" altLang="en-US" sz="2000" dirty="0" smtClean="0"/>
              <a:t>稣是主</a:t>
            </a:r>
            <a:endParaRPr lang="en-US" altLang="zh-CN" sz="2000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zh-CN" altLang="en-US" sz="2000" dirty="0"/>
              <a:t>耶</a:t>
            </a:r>
            <a:r>
              <a:rPr lang="zh-CN" altLang="en-US" sz="2000" dirty="0" smtClean="0"/>
              <a:t>稣有永生之道</a:t>
            </a:r>
            <a:endParaRPr lang="en-US" altLang="zh-CN" sz="2000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zh-CN" altLang="en-US" sz="2000" dirty="0" smtClean="0"/>
              <a:t>耶稣是神的圣者</a:t>
            </a:r>
            <a:endParaRPr lang="en-US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/>
              <a:t>彼</a:t>
            </a:r>
            <a:r>
              <a:rPr lang="zh-CN" altLang="en-US" sz="2400" b="1" dirty="0" smtClean="0"/>
              <a:t>得代表‘我们’，有什么不妥？</a:t>
            </a:r>
            <a:endParaRPr lang="en-US" altLang="zh-CN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 smtClean="0"/>
              <a:t>耶稣纠错（</a:t>
            </a:r>
            <a:r>
              <a:rPr lang="en-US" altLang="zh-CN" sz="2400" b="1" dirty="0" smtClean="0"/>
              <a:t>70</a:t>
            </a:r>
            <a:r>
              <a:rPr lang="zh-CN" altLang="en-US" sz="2400" b="1" dirty="0" smtClean="0"/>
              <a:t>节）</a:t>
            </a:r>
            <a:endParaRPr lang="en-US" altLang="zh-CN" sz="2400" b="1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信仰告白准确</a:t>
            </a:r>
            <a:endParaRPr lang="en-US" altLang="zh-CN" sz="2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‘我们’不准确</a:t>
            </a:r>
            <a:endParaRPr lang="en-US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/>
              <a:t>耶</a:t>
            </a:r>
            <a:r>
              <a:rPr lang="zh-CN" altLang="en-US" sz="2400" b="1" dirty="0" smtClean="0"/>
              <a:t>稣多次纠错彼得</a:t>
            </a:r>
            <a:endParaRPr lang="en-US" altLang="zh-CN" sz="2400" b="1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拦</a:t>
            </a:r>
            <a:r>
              <a:rPr lang="zh-CN" altLang="en-US" sz="2000" dirty="0" smtClean="0"/>
              <a:t>阻耶稣上十字架 太</a:t>
            </a:r>
            <a:r>
              <a:rPr lang="en-US" altLang="zh-CN" sz="2000" dirty="0" smtClean="0"/>
              <a:t>16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22</a:t>
            </a:r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 smtClean="0"/>
              <a:t>砍大祭司仆人的耳朵（太</a:t>
            </a:r>
            <a:r>
              <a:rPr lang="en-US" altLang="zh-CN" sz="2000" dirty="0" smtClean="0"/>
              <a:t>26:51-56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夸</a:t>
            </a:r>
            <a:r>
              <a:rPr lang="zh-CN" altLang="en-US" sz="2000" dirty="0" smtClean="0"/>
              <a:t>口不离弃主（约</a:t>
            </a:r>
            <a:r>
              <a:rPr lang="en-US" altLang="zh-CN" sz="2000" dirty="0" smtClean="0"/>
              <a:t>13:37-38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000" dirty="0"/>
              <a:t>纳</a:t>
            </a:r>
            <a:r>
              <a:rPr lang="zh-CN" altLang="en-US" sz="2000" dirty="0" smtClean="0"/>
              <a:t>税（太</a:t>
            </a:r>
            <a:r>
              <a:rPr lang="en-US" altLang="zh-CN" sz="2000" dirty="0" smtClean="0"/>
              <a:t>17:24-27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 smtClean="0"/>
              <a:t>犹大‘本是’十二门徒里的一个，表达什么意思？</a:t>
            </a:r>
            <a:endParaRPr lang="en-US" altLang="zh-CN" sz="2400" b="1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978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7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/>
              <a:t>耶</a:t>
            </a:r>
            <a:r>
              <a:rPr lang="zh-CN" altLang="en-US" dirty="0" smtClean="0"/>
              <a:t>稣是生命的粮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zh-CN" altLang="en-US" dirty="0"/>
              <a:t>六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 dirty="0"/>
              <a:t>71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78" y="1563231"/>
            <a:ext cx="11394219" cy="521127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b="1" dirty="0" smtClean="0"/>
              <a:t>耶</a:t>
            </a:r>
            <a:r>
              <a:rPr lang="zh-CN" altLang="en-US" b="1" dirty="0"/>
              <a:t>稣喂饱五千人（六</a:t>
            </a: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15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zh-CN" altLang="en-US" dirty="0" smtClean="0"/>
              <a:t>“我们从哪里买饼叫这些人吃呢？”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b="1" dirty="0" smtClean="0"/>
              <a:t>耶</a:t>
            </a:r>
            <a:r>
              <a:rPr lang="zh-CN" altLang="en-US" b="1" dirty="0"/>
              <a:t>稣在加利利海上行走（六</a:t>
            </a:r>
            <a:r>
              <a:rPr lang="en-US" altLang="zh-CN" b="1" dirty="0"/>
              <a:t>16</a:t>
            </a:r>
            <a:r>
              <a:rPr lang="zh-CN" altLang="en-US" b="1" dirty="0"/>
              <a:t>～</a:t>
            </a:r>
            <a:r>
              <a:rPr lang="en-US" altLang="zh-CN" b="1" dirty="0"/>
              <a:t>21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zh-CN" altLang="en-US" dirty="0" smtClean="0"/>
              <a:t>“是我， 不要怕。”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b="1" dirty="0" smtClean="0"/>
              <a:t>群众跟</a:t>
            </a:r>
            <a:r>
              <a:rPr lang="zh-CN" altLang="en-US" b="1" dirty="0"/>
              <a:t>随耶稣至迦百农（六</a:t>
            </a:r>
            <a:r>
              <a:rPr lang="en-US" altLang="zh-CN" b="1" dirty="0"/>
              <a:t>22</a:t>
            </a:r>
            <a:r>
              <a:rPr lang="zh-CN" altLang="en-US" b="1" dirty="0"/>
              <a:t>～</a:t>
            </a:r>
            <a:r>
              <a:rPr lang="en-US" altLang="zh-CN" b="1" dirty="0"/>
              <a:t>24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zh-CN" altLang="en-US" dirty="0" smtClean="0"/>
              <a:t>“众人见耶稣和门徒都不在那里，就上了船往迦百农去找耶稣”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b="1" dirty="0" smtClean="0"/>
              <a:t>耶稣生</a:t>
            </a:r>
            <a:r>
              <a:rPr lang="zh-CN" altLang="en-US" b="1" dirty="0"/>
              <a:t>命之</a:t>
            </a:r>
            <a:r>
              <a:rPr lang="zh-CN" altLang="en-US" b="1" dirty="0" smtClean="0"/>
              <a:t>粮的教导（</a:t>
            </a:r>
            <a:r>
              <a:rPr lang="zh-CN" altLang="en-US" b="1" dirty="0"/>
              <a:t>六</a:t>
            </a:r>
            <a:r>
              <a:rPr lang="en-US" altLang="zh-CN" b="1" dirty="0"/>
              <a:t>25</a:t>
            </a:r>
            <a:r>
              <a:rPr lang="zh-CN" altLang="en-US" b="1" dirty="0"/>
              <a:t>～</a:t>
            </a:r>
            <a:r>
              <a:rPr lang="en-US" altLang="zh-CN" b="1" dirty="0"/>
              <a:t>59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457200" lvl="1" indent="0">
              <a:lnSpc>
                <a:spcPct val="110000"/>
              </a:lnSpc>
              <a:buNone/>
            </a:pPr>
            <a:r>
              <a:rPr lang="zh-CN" altLang="en-US" dirty="0"/>
              <a:t>“我是生命的粮” </a:t>
            </a:r>
            <a:r>
              <a:rPr lang="zh-CN" altLang="en-US" dirty="0" smtClean="0"/>
              <a:t>“不要为那必坏的食物劳力，要为那存到永生的食物劳力，就是人子要赐给你们的。因为人子是父神所印证</a:t>
            </a:r>
            <a:r>
              <a:rPr lang="zh-CN" altLang="en-US" dirty="0"/>
              <a:t>的。”“</a:t>
            </a:r>
            <a:r>
              <a:rPr lang="zh-CN" altLang="en-US" dirty="0" smtClean="0"/>
              <a:t>信的人有永生</a:t>
            </a:r>
            <a:r>
              <a:rPr lang="zh-CN" altLang="en-US" dirty="0"/>
              <a:t>。”“</a:t>
            </a:r>
            <a:r>
              <a:rPr lang="zh-CN" altLang="en-US" dirty="0" smtClean="0"/>
              <a:t>我的肉真是可吃的，我的血真是可喝的。”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b="1" dirty="0" smtClean="0"/>
              <a:t>许</a:t>
            </a:r>
            <a:r>
              <a:rPr lang="zh-CN" altLang="en-US" b="1" dirty="0"/>
              <a:t>多门徒退去不跟从耶稣（六</a:t>
            </a:r>
            <a:r>
              <a:rPr lang="en-US" altLang="zh-CN" b="1" dirty="0"/>
              <a:t>60</a:t>
            </a:r>
            <a:r>
              <a:rPr lang="zh-CN" altLang="en-US" b="1" dirty="0"/>
              <a:t>～</a:t>
            </a:r>
            <a:r>
              <a:rPr lang="en-US" altLang="zh-CN" b="1" dirty="0"/>
              <a:t>71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zh-CN" altLang="en-US" dirty="0" smtClean="0"/>
              <a:t>“</a:t>
            </a:r>
            <a:r>
              <a:rPr lang="zh-CN" altLang="en-US" dirty="0"/>
              <a:t>主阿，你有永生之道，我们还归从谁呢</a:t>
            </a:r>
            <a:r>
              <a:rPr lang="zh-CN" altLang="en-US" dirty="0" smtClean="0"/>
              <a:t>？我</a:t>
            </a:r>
            <a:r>
              <a:rPr lang="zh-CN" altLang="en-US" dirty="0"/>
              <a:t>们已经信了，又知道你是神的圣者。”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303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31085</TotalTime>
  <Words>1048</Words>
  <Application>Microsoft Office PowerPoint</Application>
  <PresentationFormat>Widescreen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Wingdings</vt:lpstr>
      <vt:lpstr>Office Theme</vt:lpstr>
      <vt:lpstr>约翰福音6章 第十三课</vt:lpstr>
      <vt:lpstr>肉体是无益的</vt:lpstr>
      <vt:lpstr>主阿，你有永生之道，我们还归从谁呢？</vt:lpstr>
      <vt:lpstr>耶稣是生命的粮 （六1～71）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398</cp:revision>
  <dcterms:created xsi:type="dcterms:W3CDTF">2024-03-20T19:58:15Z</dcterms:created>
  <dcterms:modified xsi:type="dcterms:W3CDTF">2024-11-23T14:57:48Z</dcterms:modified>
</cp:coreProperties>
</file>