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86" r:id="rId3"/>
    <p:sldId id="262" r:id="rId4"/>
    <p:sldId id="285" r:id="rId5"/>
    <p:sldId id="259" r:id="rId6"/>
    <p:sldId id="263" r:id="rId7"/>
    <p:sldId id="260" r:id="rId8"/>
    <p:sldId id="266" r:id="rId9"/>
    <p:sldId id="267" r:id="rId10"/>
    <p:sldId id="268" r:id="rId11"/>
    <p:sldId id="269" r:id="rId12"/>
    <p:sldId id="265" r:id="rId13"/>
    <p:sldId id="270" r:id="rId14"/>
    <p:sldId id="271" r:id="rId15"/>
  </p:sldIdLst>
  <p:sldSz cx="9144000" cy="5143500" type="screen16x9"/>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EAE9C2"/>
    <a:srgbClr val="E2E3C9"/>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94" d="100"/>
          <a:sy n="94" d="100"/>
        </p:scale>
        <p:origin x="-476" y="-64"/>
      </p:cViewPr>
      <p:guideLst>
        <p:guide orient="horz" pos="162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3" y="2857501"/>
            <a:ext cx="3733819" cy="68315"/>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1" y="2922758"/>
            <a:ext cx="3733801" cy="144018"/>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1" y="3086375"/>
            <a:ext cx="3733801" cy="6858"/>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3123302"/>
            <a:ext cx="1965960" cy="13716"/>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3149679"/>
            <a:ext cx="1965960" cy="6858"/>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2971800"/>
            <a:ext cx="3063240" cy="20574"/>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3045737"/>
            <a:ext cx="160020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2737246"/>
            <a:ext cx="9144000" cy="183128"/>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 y="2756646"/>
            <a:ext cx="9144001" cy="105508"/>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2732318"/>
            <a:ext cx="2729950" cy="186324"/>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2776275"/>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801416"/>
            <a:ext cx="8458200" cy="1102519"/>
          </a:xfrm>
        </p:spPr>
        <p:txBody>
          <a:bodyPr anchor="b"/>
          <a:lstStyle>
            <a:lvl1pPr>
              <a:defRPr sz="4400">
                <a:solidFill>
                  <a:schemeClr val="bg1"/>
                </a:solidFill>
              </a:defRPr>
            </a:lvl1pPr>
          </a:lstStyle>
          <a:p>
            <a:r>
              <a:rPr kumimoji="0" lang="en-US" altLang="zh-CN" smtClean="0"/>
              <a:t>Click to edit Master title style</a:t>
            </a:r>
            <a:endParaRPr kumimoji="0" lang="en-US"/>
          </a:p>
        </p:txBody>
      </p:sp>
      <p:sp>
        <p:nvSpPr>
          <p:cNvPr id="9" name="Subtitle 8"/>
          <p:cNvSpPr>
            <a:spLocks noGrp="1"/>
          </p:cNvSpPr>
          <p:nvPr>
            <p:ph type="subTitle" idx="1"/>
          </p:nvPr>
        </p:nvSpPr>
        <p:spPr>
          <a:xfrm>
            <a:off x="457200" y="2924953"/>
            <a:ext cx="4953000" cy="131445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ltLang="zh-CN" smtClean="0"/>
              <a:t>Click to edit Master subtitle style</a:t>
            </a:r>
            <a:endParaRPr kumimoji="0" lang="en-US"/>
          </a:p>
        </p:txBody>
      </p:sp>
      <p:sp>
        <p:nvSpPr>
          <p:cNvPr id="28" name="Date Placeholder 27"/>
          <p:cNvSpPr>
            <a:spLocks noGrp="1"/>
          </p:cNvSpPr>
          <p:nvPr>
            <p:ph type="dt" sz="half" idx="10"/>
          </p:nvPr>
        </p:nvSpPr>
        <p:spPr>
          <a:xfrm>
            <a:off x="6705600" y="3154680"/>
            <a:ext cx="960120" cy="342900"/>
          </a:xfrm>
        </p:spPr>
        <p:txBody>
          <a:bodyPr/>
          <a:lstStyle/>
          <a:p>
            <a:fld id="{ECEBD798-EBD6-474D-AE7F-217ACEB9FFED}" type="datetimeFigureOut">
              <a:rPr lang="zh-CN" altLang="en-US" smtClean="0"/>
              <a:pPr/>
              <a:t>2025/1/12</a:t>
            </a:fld>
            <a:endParaRPr lang="zh-CN" altLang="en-US"/>
          </a:p>
        </p:txBody>
      </p:sp>
      <p:sp>
        <p:nvSpPr>
          <p:cNvPr id="17" name="Footer Placeholder 16"/>
          <p:cNvSpPr>
            <a:spLocks noGrp="1"/>
          </p:cNvSpPr>
          <p:nvPr>
            <p:ph type="ftr" sz="quarter" idx="11"/>
          </p:nvPr>
        </p:nvSpPr>
        <p:spPr>
          <a:xfrm>
            <a:off x="5410200" y="3153966"/>
            <a:ext cx="1295400" cy="342900"/>
          </a:xfrm>
        </p:spPr>
        <p:txBody>
          <a:bodyPr/>
          <a:lstStyle/>
          <a:p>
            <a:endParaRPr lang="zh-CN" altLang="en-US"/>
          </a:p>
        </p:txBody>
      </p:sp>
      <p:sp>
        <p:nvSpPr>
          <p:cNvPr id="29" name="Slide Number Placeholder 28"/>
          <p:cNvSpPr>
            <a:spLocks noGrp="1"/>
          </p:cNvSpPr>
          <p:nvPr>
            <p:ph type="sldNum" sz="quarter" idx="12"/>
          </p:nvPr>
        </p:nvSpPr>
        <p:spPr>
          <a:xfrm>
            <a:off x="8320088" y="852"/>
            <a:ext cx="747712" cy="274320"/>
          </a:xfrm>
        </p:spPr>
        <p:txBody>
          <a:bodyPr/>
          <a:lstStyle>
            <a:lvl1pPr algn="r">
              <a:defRPr sz="1800">
                <a:solidFill>
                  <a:schemeClr val="bg1"/>
                </a:solidFill>
              </a:defRPr>
            </a:lvl1pPr>
          </a:lstStyle>
          <a:p>
            <a:fld id="{D7D110E0-9EF0-45F4-B591-BF73B9B725DB}"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ltLang="zh-CN"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altLang="zh-CN" smtClean="0"/>
              <a:t>Click to edit Master text styles</a:t>
            </a:r>
          </a:p>
          <a:p>
            <a:pPr lvl="1" eaLnBrk="1" latinLnBrk="0" hangingPunct="1"/>
            <a:r>
              <a:rPr lang="en-US" altLang="zh-CN" smtClean="0"/>
              <a:t>Second level</a:t>
            </a:r>
          </a:p>
          <a:p>
            <a:pPr lvl="2" eaLnBrk="1" latinLnBrk="0" hangingPunct="1"/>
            <a:r>
              <a:rPr lang="en-US" altLang="zh-CN" smtClean="0"/>
              <a:t>Third level</a:t>
            </a:r>
          </a:p>
          <a:p>
            <a:pPr lvl="3" eaLnBrk="1" latinLnBrk="0" hangingPunct="1"/>
            <a:r>
              <a:rPr lang="en-US" altLang="zh-CN" smtClean="0"/>
              <a:t>Fourth level</a:t>
            </a:r>
          </a:p>
          <a:p>
            <a:pPr lvl="4" eaLnBrk="1" latinLnBrk="0" hangingPunct="1"/>
            <a:r>
              <a:rPr lang="en-US" altLang="zh-CN" smtClean="0"/>
              <a:t>Fifth level</a:t>
            </a:r>
            <a:endParaRPr kumimoji="0" lang="en-US"/>
          </a:p>
        </p:txBody>
      </p:sp>
      <p:sp>
        <p:nvSpPr>
          <p:cNvPr id="4" name="Date Placeholder 3"/>
          <p:cNvSpPr>
            <a:spLocks noGrp="1"/>
          </p:cNvSpPr>
          <p:nvPr>
            <p:ph type="dt" sz="half" idx="10"/>
          </p:nvPr>
        </p:nvSpPr>
        <p:spPr/>
        <p:txBody>
          <a:bodyPr/>
          <a:lstStyle/>
          <a:p>
            <a:fld id="{ECEBD798-EBD6-474D-AE7F-217ACEB9FFED}" type="datetimeFigureOut">
              <a:rPr lang="zh-CN" altLang="en-US" smtClean="0"/>
              <a:pPr/>
              <a:t>2025/1/12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7D110E0-9EF0-45F4-B591-BF73B9B725D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857250"/>
            <a:ext cx="1905000" cy="4114800"/>
          </a:xfrm>
        </p:spPr>
        <p:txBody>
          <a:bodyPr vert="eaVert"/>
          <a:lstStyle/>
          <a:p>
            <a:r>
              <a:rPr kumimoji="0" lang="en-US" altLang="zh-CN" smtClean="0"/>
              <a:t>Click to edit Master title style</a:t>
            </a:r>
            <a:endParaRPr kumimoji="0" lang="en-US"/>
          </a:p>
        </p:txBody>
      </p:sp>
      <p:sp>
        <p:nvSpPr>
          <p:cNvPr id="3" name="Vertical Text Placeholder 2"/>
          <p:cNvSpPr>
            <a:spLocks noGrp="1"/>
          </p:cNvSpPr>
          <p:nvPr>
            <p:ph type="body" orient="vert" idx="1"/>
          </p:nvPr>
        </p:nvSpPr>
        <p:spPr>
          <a:xfrm>
            <a:off x="457200" y="857250"/>
            <a:ext cx="6248400" cy="4114800"/>
          </a:xfrm>
        </p:spPr>
        <p:txBody>
          <a:bodyPr vert="eaVert"/>
          <a:lstStyle/>
          <a:p>
            <a:pPr lvl="0" eaLnBrk="1" latinLnBrk="0" hangingPunct="1"/>
            <a:r>
              <a:rPr lang="en-US" altLang="zh-CN" smtClean="0"/>
              <a:t>Click to edit Master text styles</a:t>
            </a:r>
          </a:p>
          <a:p>
            <a:pPr lvl="1" eaLnBrk="1" latinLnBrk="0" hangingPunct="1"/>
            <a:r>
              <a:rPr lang="en-US" altLang="zh-CN" smtClean="0"/>
              <a:t>Second level</a:t>
            </a:r>
          </a:p>
          <a:p>
            <a:pPr lvl="2" eaLnBrk="1" latinLnBrk="0" hangingPunct="1"/>
            <a:r>
              <a:rPr lang="en-US" altLang="zh-CN" smtClean="0"/>
              <a:t>Third level</a:t>
            </a:r>
          </a:p>
          <a:p>
            <a:pPr lvl="3" eaLnBrk="1" latinLnBrk="0" hangingPunct="1"/>
            <a:r>
              <a:rPr lang="en-US" altLang="zh-CN" smtClean="0"/>
              <a:t>Fourth level</a:t>
            </a:r>
          </a:p>
          <a:p>
            <a:pPr lvl="4" eaLnBrk="1" latinLnBrk="0" hangingPunct="1"/>
            <a:r>
              <a:rPr lang="en-US" altLang="zh-CN" smtClean="0"/>
              <a:t>Fifth level</a:t>
            </a:r>
            <a:endParaRPr kumimoji="0" lang="en-US"/>
          </a:p>
        </p:txBody>
      </p:sp>
      <p:sp>
        <p:nvSpPr>
          <p:cNvPr id="4" name="Date Placeholder 3"/>
          <p:cNvSpPr>
            <a:spLocks noGrp="1"/>
          </p:cNvSpPr>
          <p:nvPr>
            <p:ph type="dt" sz="half" idx="10"/>
          </p:nvPr>
        </p:nvSpPr>
        <p:spPr/>
        <p:txBody>
          <a:bodyPr/>
          <a:lstStyle/>
          <a:p>
            <a:fld id="{ECEBD798-EBD6-474D-AE7F-217ACEB9FFED}" type="datetimeFigureOut">
              <a:rPr lang="zh-CN" altLang="en-US" smtClean="0"/>
              <a:pPr/>
              <a:t>2025/1/12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7D110E0-9EF0-45F4-B591-BF73B9B725D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ltLang="zh-CN"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altLang="zh-CN" smtClean="0"/>
              <a:t>Click to edit Master text styles</a:t>
            </a:r>
          </a:p>
          <a:p>
            <a:pPr lvl="1" eaLnBrk="1" latinLnBrk="0" hangingPunct="1"/>
            <a:r>
              <a:rPr lang="en-US" altLang="zh-CN" smtClean="0"/>
              <a:t>Second level</a:t>
            </a:r>
          </a:p>
          <a:p>
            <a:pPr lvl="2" eaLnBrk="1" latinLnBrk="0" hangingPunct="1"/>
            <a:r>
              <a:rPr lang="en-US" altLang="zh-CN" smtClean="0"/>
              <a:t>Third level</a:t>
            </a:r>
          </a:p>
          <a:p>
            <a:pPr lvl="3" eaLnBrk="1" latinLnBrk="0" hangingPunct="1"/>
            <a:r>
              <a:rPr lang="en-US" altLang="zh-CN" smtClean="0"/>
              <a:t>Fourth level</a:t>
            </a:r>
          </a:p>
          <a:p>
            <a:pPr lvl="4" eaLnBrk="1" latinLnBrk="0" hangingPunct="1"/>
            <a:r>
              <a:rPr lang="en-US" altLang="zh-CN" smtClean="0"/>
              <a:t>Fifth level</a:t>
            </a:r>
            <a:endParaRPr kumimoji="0" lang="en-US"/>
          </a:p>
        </p:txBody>
      </p:sp>
      <p:sp>
        <p:nvSpPr>
          <p:cNvPr id="4" name="Date Placeholder 3"/>
          <p:cNvSpPr>
            <a:spLocks noGrp="1"/>
          </p:cNvSpPr>
          <p:nvPr>
            <p:ph type="dt" sz="half" idx="10"/>
          </p:nvPr>
        </p:nvSpPr>
        <p:spPr/>
        <p:txBody>
          <a:bodyPr/>
          <a:lstStyle/>
          <a:p>
            <a:fld id="{ECEBD798-EBD6-474D-AE7F-217ACEB9FFED}" type="datetimeFigureOut">
              <a:rPr lang="zh-CN" altLang="en-US" smtClean="0"/>
              <a:pPr/>
              <a:t>2025/1/12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7D110E0-9EF0-45F4-B591-BF73B9B725D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485901"/>
            <a:ext cx="7772400" cy="1021556"/>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altLang="zh-CN" smtClean="0"/>
              <a:t>Click to edit Master title style</a:t>
            </a:r>
            <a:endParaRPr kumimoji="0" lang="en-US"/>
          </a:p>
        </p:txBody>
      </p:sp>
      <p:sp>
        <p:nvSpPr>
          <p:cNvPr id="3" name="Text Placeholder 2"/>
          <p:cNvSpPr>
            <a:spLocks noGrp="1"/>
          </p:cNvSpPr>
          <p:nvPr>
            <p:ph type="body" idx="1"/>
          </p:nvPr>
        </p:nvSpPr>
        <p:spPr>
          <a:xfrm>
            <a:off x="722313" y="2525316"/>
            <a:ext cx="7772400" cy="1132284"/>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ltLang="zh-CN" smtClean="0"/>
              <a:t>Click to edit Master text styles</a:t>
            </a:r>
          </a:p>
        </p:txBody>
      </p:sp>
      <p:sp>
        <p:nvSpPr>
          <p:cNvPr id="4" name="Date Placeholder 3"/>
          <p:cNvSpPr>
            <a:spLocks noGrp="1"/>
          </p:cNvSpPr>
          <p:nvPr>
            <p:ph type="dt" sz="half" idx="10"/>
          </p:nvPr>
        </p:nvSpPr>
        <p:spPr/>
        <p:txBody>
          <a:bodyPr/>
          <a:lstStyle/>
          <a:p>
            <a:fld id="{ECEBD798-EBD6-474D-AE7F-217ACEB9FFED}" type="datetimeFigureOut">
              <a:rPr lang="zh-CN" altLang="en-US" smtClean="0"/>
              <a:pPr/>
              <a:t>2025/1/12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7D110E0-9EF0-45F4-B591-BF73B9B725DB}"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ltLang="zh-CN" smtClean="0"/>
              <a:t>Click to edit Master title style</a:t>
            </a:r>
            <a:endParaRPr kumimoji="0" lang="en-US"/>
          </a:p>
        </p:txBody>
      </p:sp>
      <p:sp>
        <p:nvSpPr>
          <p:cNvPr id="3" name="Content Placeholder 2"/>
          <p:cNvSpPr>
            <a:spLocks noGrp="1"/>
          </p:cNvSpPr>
          <p:nvPr>
            <p:ph sz="half" idx="1"/>
          </p:nvPr>
        </p:nvSpPr>
        <p:spPr>
          <a:xfrm>
            <a:off x="457200" y="1687069"/>
            <a:ext cx="4038600" cy="3394472"/>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ltLang="zh-CN" smtClean="0"/>
              <a:t>Click to edit Master text styles</a:t>
            </a:r>
          </a:p>
          <a:p>
            <a:pPr lvl="1" eaLnBrk="1" latinLnBrk="0" hangingPunct="1"/>
            <a:r>
              <a:rPr lang="en-US" altLang="zh-CN" smtClean="0"/>
              <a:t>Second level</a:t>
            </a:r>
          </a:p>
          <a:p>
            <a:pPr lvl="2" eaLnBrk="1" latinLnBrk="0" hangingPunct="1"/>
            <a:r>
              <a:rPr lang="en-US" altLang="zh-CN" smtClean="0"/>
              <a:t>Third level</a:t>
            </a:r>
          </a:p>
          <a:p>
            <a:pPr lvl="3" eaLnBrk="1" latinLnBrk="0" hangingPunct="1"/>
            <a:r>
              <a:rPr lang="en-US" altLang="zh-CN" smtClean="0"/>
              <a:t>Fourth level</a:t>
            </a:r>
          </a:p>
          <a:p>
            <a:pPr lvl="4" eaLnBrk="1" latinLnBrk="0" hangingPunct="1"/>
            <a:r>
              <a:rPr lang="en-US" altLang="zh-CN" smtClean="0"/>
              <a:t>Fifth level</a:t>
            </a:r>
            <a:endParaRPr kumimoji="0" lang="en-US"/>
          </a:p>
        </p:txBody>
      </p:sp>
      <p:sp>
        <p:nvSpPr>
          <p:cNvPr id="4" name="Content Placeholder 3"/>
          <p:cNvSpPr>
            <a:spLocks noGrp="1"/>
          </p:cNvSpPr>
          <p:nvPr>
            <p:ph sz="half" idx="2"/>
          </p:nvPr>
        </p:nvSpPr>
        <p:spPr>
          <a:xfrm>
            <a:off x="4648200" y="1687069"/>
            <a:ext cx="4038600" cy="3394472"/>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ltLang="zh-CN" smtClean="0"/>
              <a:t>Click to edit Master text styles</a:t>
            </a:r>
          </a:p>
          <a:p>
            <a:pPr lvl="1" eaLnBrk="1" latinLnBrk="0" hangingPunct="1"/>
            <a:r>
              <a:rPr lang="en-US" altLang="zh-CN" smtClean="0"/>
              <a:t>Second level</a:t>
            </a:r>
          </a:p>
          <a:p>
            <a:pPr lvl="2" eaLnBrk="1" latinLnBrk="0" hangingPunct="1"/>
            <a:r>
              <a:rPr lang="en-US" altLang="zh-CN" smtClean="0"/>
              <a:t>Third level</a:t>
            </a:r>
          </a:p>
          <a:p>
            <a:pPr lvl="3" eaLnBrk="1" latinLnBrk="0" hangingPunct="1"/>
            <a:r>
              <a:rPr lang="en-US" altLang="zh-CN" smtClean="0"/>
              <a:t>Fourth level</a:t>
            </a:r>
          </a:p>
          <a:p>
            <a:pPr lvl="4" eaLnBrk="1" latinLnBrk="0" hangingPunct="1"/>
            <a:r>
              <a:rPr lang="en-US" altLang="zh-CN" smtClean="0"/>
              <a:t>Fifth level</a:t>
            </a:r>
            <a:endParaRPr kumimoji="0" lang="en-US"/>
          </a:p>
        </p:txBody>
      </p:sp>
      <p:sp>
        <p:nvSpPr>
          <p:cNvPr id="5" name="Date Placeholder 4"/>
          <p:cNvSpPr>
            <a:spLocks noGrp="1"/>
          </p:cNvSpPr>
          <p:nvPr>
            <p:ph type="dt" sz="half" idx="10"/>
          </p:nvPr>
        </p:nvSpPr>
        <p:spPr/>
        <p:txBody>
          <a:bodyPr/>
          <a:lstStyle/>
          <a:p>
            <a:fld id="{ECEBD798-EBD6-474D-AE7F-217ACEB9FFED}" type="datetimeFigureOut">
              <a:rPr lang="zh-CN" altLang="en-US" smtClean="0"/>
              <a:pPr/>
              <a:t>2025/1/12</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7D110E0-9EF0-45F4-B591-BF73B9B725D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857250"/>
            <a:ext cx="8382000" cy="802386"/>
          </a:xfrm>
        </p:spPr>
        <p:txBody>
          <a:bodyPr anchor="ctr"/>
          <a:lstStyle>
            <a:lvl1pPr>
              <a:defRPr sz="4000" b="0" i="0" cap="none" baseline="0"/>
            </a:lvl1pPr>
          </a:lstStyle>
          <a:p>
            <a:r>
              <a:rPr kumimoji="0" lang="en-US" altLang="zh-CN" smtClean="0"/>
              <a:t>Click to edit Master title style</a:t>
            </a:r>
            <a:endParaRPr kumimoji="0" lang="en-US"/>
          </a:p>
        </p:txBody>
      </p:sp>
      <p:sp>
        <p:nvSpPr>
          <p:cNvPr id="3" name="Text Placeholder 2"/>
          <p:cNvSpPr>
            <a:spLocks noGrp="1"/>
          </p:cNvSpPr>
          <p:nvPr>
            <p:ph type="body" idx="1"/>
          </p:nvPr>
        </p:nvSpPr>
        <p:spPr>
          <a:xfrm>
            <a:off x="381000" y="1683728"/>
            <a:ext cx="4041648" cy="3429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ltLang="zh-CN" smtClean="0"/>
              <a:t>Click to edit Master text styles</a:t>
            </a:r>
          </a:p>
        </p:txBody>
      </p:sp>
      <p:sp>
        <p:nvSpPr>
          <p:cNvPr id="4" name="Text Placeholder 3"/>
          <p:cNvSpPr>
            <a:spLocks noGrp="1"/>
          </p:cNvSpPr>
          <p:nvPr>
            <p:ph type="body" sz="half" idx="3"/>
          </p:nvPr>
        </p:nvSpPr>
        <p:spPr>
          <a:xfrm>
            <a:off x="4721226" y="1683728"/>
            <a:ext cx="4041775" cy="3429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ltLang="zh-CN" smtClean="0"/>
              <a:t>Click to edit Master text styles</a:t>
            </a:r>
          </a:p>
        </p:txBody>
      </p:sp>
      <p:sp>
        <p:nvSpPr>
          <p:cNvPr id="5" name="Content Placeholder 4"/>
          <p:cNvSpPr>
            <a:spLocks noGrp="1"/>
          </p:cNvSpPr>
          <p:nvPr>
            <p:ph sz="quarter" idx="2"/>
          </p:nvPr>
        </p:nvSpPr>
        <p:spPr>
          <a:xfrm>
            <a:off x="381000" y="2031389"/>
            <a:ext cx="4041648" cy="291465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ltLang="zh-CN" smtClean="0"/>
              <a:t>Click to edit Master text styles</a:t>
            </a:r>
          </a:p>
          <a:p>
            <a:pPr lvl="1" eaLnBrk="1" latinLnBrk="0" hangingPunct="1"/>
            <a:r>
              <a:rPr lang="en-US" altLang="zh-CN" smtClean="0"/>
              <a:t>Second level</a:t>
            </a:r>
          </a:p>
          <a:p>
            <a:pPr lvl="2" eaLnBrk="1" latinLnBrk="0" hangingPunct="1"/>
            <a:r>
              <a:rPr lang="en-US" altLang="zh-CN" smtClean="0"/>
              <a:t>Third level</a:t>
            </a:r>
          </a:p>
          <a:p>
            <a:pPr lvl="3" eaLnBrk="1" latinLnBrk="0" hangingPunct="1"/>
            <a:r>
              <a:rPr lang="en-US" altLang="zh-CN" smtClean="0"/>
              <a:t>Fourth level</a:t>
            </a:r>
          </a:p>
          <a:p>
            <a:pPr lvl="4" eaLnBrk="1" latinLnBrk="0" hangingPunct="1"/>
            <a:r>
              <a:rPr lang="en-US" altLang="zh-CN" smtClean="0"/>
              <a:t>Fifth level</a:t>
            </a:r>
            <a:endParaRPr kumimoji="0" lang="en-US"/>
          </a:p>
        </p:txBody>
      </p:sp>
      <p:sp>
        <p:nvSpPr>
          <p:cNvPr id="6" name="Content Placeholder 5"/>
          <p:cNvSpPr>
            <a:spLocks noGrp="1"/>
          </p:cNvSpPr>
          <p:nvPr>
            <p:ph sz="quarter" idx="4"/>
          </p:nvPr>
        </p:nvSpPr>
        <p:spPr>
          <a:xfrm>
            <a:off x="4718305" y="2031389"/>
            <a:ext cx="4041775" cy="291465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ltLang="zh-CN" smtClean="0"/>
              <a:t>Click to edit Master text styles</a:t>
            </a:r>
          </a:p>
          <a:p>
            <a:pPr lvl="1" eaLnBrk="1" latinLnBrk="0" hangingPunct="1"/>
            <a:r>
              <a:rPr lang="en-US" altLang="zh-CN" smtClean="0"/>
              <a:t>Second level</a:t>
            </a:r>
          </a:p>
          <a:p>
            <a:pPr lvl="2" eaLnBrk="1" latinLnBrk="0" hangingPunct="1"/>
            <a:r>
              <a:rPr lang="en-US" altLang="zh-CN" smtClean="0"/>
              <a:t>Third level</a:t>
            </a:r>
          </a:p>
          <a:p>
            <a:pPr lvl="3" eaLnBrk="1" latinLnBrk="0" hangingPunct="1"/>
            <a:r>
              <a:rPr lang="en-US" altLang="zh-CN" smtClean="0"/>
              <a:t>Fourth level</a:t>
            </a:r>
          </a:p>
          <a:p>
            <a:pPr lvl="4" eaLnBrk="1" latinLnBrk="0" hangingPunct="1"/>
            <a:r>
              <a:rPr lang="en-US" altLang="zh-CN" smtClean="0"/>
              <a:t>Fifth level</a:t>
            </a:r>
            <a:endParaRPr kumimoji="0" lang="en-US"/>
          </a:p>
        </p:txBody>
      </p:sp>
      <p:sp>
        <p:nvSpPr>
          <p:cNvPr id="26" name="Date Placeholder 25"/>
          <p:cNvSpPr>
            <a:spLocks noGrp="1"/>
          </p:cNvSpPr>
          <p:nvPr>
            <p:ph type="dt" sz="half" idx="10"/>
          </p:nvPr>
        </p:nvSpPr>
        <p:spPr/>
        <p:txBody>
          <a:bodyPr rtlCol="0"/>
          <a:lstStyle/>
          <a:p>
            <a:fld id="{ECEBD798-EBD6-474D-AE7F-217ACEB9FFED}" type="datetimeFigureOut">
              <a:rPr lang="zh-CN" altLang="en-US" smtClean="0"/>
              <a:pPr/>
              <a:t>2025/1/12</a:t>
            </a:fld>
            <a:endParaRPr lang="zh-CN" altLang="en-US"/>
          </a:p>
        </p:txBody>
      </p:sp>
      <p:sp>
        <p:nvSpPr>
          <p:cNvPr id="27" name="Slide Number Placeholder 26"/>
          <p:cNvSpPr>
            <a:spLocks noGrp="1"/>
          </p:cNvSpPr>
          <p:nvPr>
            <p:ph type="sldNum" sz="quarter" idx="11"/>
          </p:nvPr>
        </p:nvSpPr>
        <p:spPr/>
        <p:txBody>
          <a:bodyPr rtlCol="0"/>
          <a:lstStyle/>
          <a:p>
            <a:fld id="{D7D110E0-9EF0-45F4-B591-BF73B9B725DB}" type="slidenum">
              <a:rPr lang="zh-CN" altLang="en-US" smtClean="0"/>
              <a:pPr/>
              <a:t>‹#›</a:t>
            </a:fld>
            <a:endParaRPr lang="zh-CN" altLang="en-US"/>
          </a:p>
        </p:txBody>
      </p:sp>
      <p:sp>
        <p:nvSpPr>
          <p:cNvPr id="28" name="Footer Placeholder 27"/>
          <p:cNvSpPr>
            <a:spLocks noGrp="1"/>
          </p:cNvSpPr>
          <p:nvPr>
            <p:ph type="ftr" sz="quarter" idx="12"/>
          </p:nvPr>
        </p:nvSpPr>
        <p:spPr/>
        <p:txBody>
          <a:bodyPr rtlCol="0"/>
          <a:lstStyle/>
          <a:p>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857250"/>
            <a:ext cx="8229600" cy="802386"/>
          </a:xfrm>
        </p:spPr>
        <p:txBody>
          <a:bodyPr anchor="ctr"/>
          <a:lstStyle>
            <a:lvl1pPr>
              <a:defRPr sz="4000">
                <a:solidFill>
                  <a:schemeClr val="tx2"/>
                </a:solidFill>
              </a:defRPr>
            </a:lvl1pPr>
          </a:lstStyle>
          <a:p>
            <a:r>
              <a:rPr kumimoji="0" lang="en-US" altLang="zh-CN" smtClean="0"/>
              <a:t>Click to edit Master title style</a:t>
            </a:r>
            <a:endParaRPr kumimoji="0" lang="en-US"/>
          </a:p>
        </p:txBody>
      </p:sp>
      <p:sp>
        <p:nvSpPr>
          <p:cNvPr id="3" name="Date Placeholder 2"/>
          <p:cNvSpPr>
            <a:spLocks noGrp="1"/>
          </p:cNvSpPr>
          <p:nvPr>
            <p:ph type="dt" sz="half" idx="10"/>
          </p:nvPr>
        </p:nvSpPr>
        <p:spPr>
          <a:xfrm>
            <a:off x="6583680" y="459486"/>
            <a:ext cx="957264" cy="342900"/>
          </a:xfrm>
        </p:spPr>
        <p:txBody>
          <a:bodyPr/>
          <a:lstStyle/>
          <a:p>
            <a:fld id="{ECEBD798-EBD6-474D-AE7F-217ACEB9FFED}" type="datetimeFigureOut">
              <a:rPr lang="zh-CN" altLang="en-US" smtClean="0"/>
              <a:pPr/>
              <a:t>2025/1/12</a:t>
            </a:fld>
            <a:endParaRPr lang="zh-CN" altLang="en-US"/>
          </a:p>
        </p:txBody>
      </p:sp>
      <p:sp>
        <p:nvSpPr>
          <p:cNvPr id="4" name="Footer Placeholder 3"/>
          <p:cNvSpPr>
            <a:spLocks noGrp="1"/>
          </p:cNvSpPr>
          <p:nvPr>
            <p:ph type="ftr" sz="quarter" idx="11"/>
          </p:nvPr>
        </p:nvSpPr>
        <p:spPr>
          <a:xfrm>
            <a:off x="5257800" y="459486"/>
            <a:ext cx="1325880" cy="342900"/>
          </a:xfrm>
        </p:spPr>
        <p:txBody>
          <a:bodyPr/>
          <a:lstStyle/>
          <a:p>
            <a:endParaRPr lang="zh-CN" altLang="en-US"/>
          </a:p>
        </p:txBody>
      </p:sp>
      <p:sp>
        <p:nvSpPr>
          <p:cNvPr id="5" name="Slide Number Placeholder 4"/>
          <p:cNvSpPr>
            <a:spLocks noGrp="1"/>
          </p:cNvSpPr>
          <p:nvPr>
            <p:ph type="sldNum" sz="quarter" idx="12"/>
          </p:nvPr>
        </p:nvSpPr>
        <p:spPr>
          <a:xfrm>
            <a:off x="8174736" y="1704"/>
            <a:ext cx="762000" cy="274320"/>
          </a:xfrm>
        </p:spPr>
        <p:txBody>
          <a:bodyPr/>
          <a:lstStyle/>
          <a:p>
            <a:fld id="{D7D110E0-9EF0-45F4-B591-BF73B9B725D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EBD798-EBD6-474D-AE7F-217ACEB9FFED}" type="datetimeFigureOut">
              <a:rPr lang="zh-CN" altLang="en-US" smtClean="0"/>
              <a:pPr/>
              <a:t>2025/1/12</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D7D110E0-9EF0-45F4-B591-BF73B9B725D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826478"/>
            <a:ext cx="3383280" cy="658368"/>
          </a:xfrm>
        </p:spPr>
        <p:txBody>
          <a:bodyPr anchor="b"/>
          <a:lstStyle>
            <a:lvl1pPr algn="l">
              <a:buNone/>
              <a:defRPr sz="1800" b="1"/>
            </a:lvl1pPr>
          </a:lstStyle>
          <a:p>
            <a:r>
              <a:rPr kumimoji="0" lang="en-US" altLang="zh-CN" smtClean="0"/>
              <a:t>Click to edit Master title style</a:t>
            </a:r>
            <a:endParaRPr kumimoji="0" lang="en-US"/>
          </a:p>
        </p:txBody>
      </p:sp>
      <p:sp>
        <p:nvSpPr>
          <p:cNvPr id="3" name="Text Placeholder 2"/>
          <p:cNvSpPr>
            <a:spLocks noGrp="1"/>
          </p:cNvSpPr>
          <p:nvPr>
            <p:ph type="body" idx="2"/>
          </p:nvPr>
        </p:nvSpPr>
        <p:spPr>
          <a:xfrm>
            <a:off x="5353496" y="1508045"/>
            <a:ext cx="3383280" cy="346329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ltLang="zh-CN" smtClean="0"/>
              <a:t>Click to edit Master text styles</a:t>
            </a:r>
          </a:p>
        </p:txBody>
      </p:sp>
      <p:sp>
        <p:nvSpPr>
          <p:cNvPr id="4" name="Content Placeholder 3"/>
          <p:cNvSpPr>
            <a:spLocks noGrp="1"/>
          </p:cNvSpPr>
          <p:nvPr>
            <p:ph sz="half" idx="1"/>
          </p:nvPr>
        </p:nvSpPr>
        <p:spPr>
          <a:xfrm>
            <a:off x="152400" y="582215"/>
            <a:ext cx="5102352" cy="438912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ltLang="zh-CN" smtClean="0"/>
              <a:t>Click to edit Master text styles</a:t>
            </a:r>
          </a:p>
          <a:p>
            <a:pPr lvl="1" eaLnBrk="1" latinLnBrk="0" hangingPunct="1"/>
            <a:r>
              <a:rPr lang="en-US" altLang="zh-CN" smtClean="0"/>
              <a:t>Second level</a:t>
            </a:r>
          </a:p>
          <a:p>
            <a:pPr lvl="2" eaLnBrk="1" latinLnBrk="0" hangingPunct="1"/>
            <a:r>
              <a:rPr lang="en-US" altLang="zh-CN" smtClean="0"/>
              <a:t>Third level</a:t>
            </a:r>
          </a:p>
          <a:p>
            <a:pPr lvl="3" eaLnBrk="1" latinLnBrk="0" hangingPunct="1"/>
            <a:r>
              <a:rPr lang="en-US" altLang="zh-CN" smtClean="0"/>
              <a:t>Fourth level</a:t>
            </a:r>
          </a:p>
          <a:p>
            <a:pPr lvl="4" eaLnBrk="1" latinLnBrk="0" hangingPunct="1"/>
            <a:r>
              <a:rPr lang="en-US" altLang="zh-CN" smtClean="0"/>
              <a:t>Fifth level</a:t>
            </a:r>
            <a:endParaRPr kumimoji="0" lang="en-US"/>
          </a:p>
        </p:txBody>
      </p:sp>
      <p:sp>
        <p:nvSpPr>
          <p:cNvPr id="5" name="Date Placeholder 4"/>
          <p:cNvSpPr>
            <a:spLocks noGrp="1"/>
          </p:cNvSpPr>
          <p:nvPr>
            <p:ph type="dt" sz="half" idx="10"/>
          </p:nvPr>
        </p:nvSpPr>
        <p:spPr/>
        <p:txBody>
          <a:bodyPr/>
          <a:lstStyle/>
          <a:p>
            <a:fld id="{ECEBD798-EBD6-474D-AE7F-217ACEB9FFED}" type="datetimeFigureOut">
              <a:rPr lang="zh-CN" altLang="en-US" smtClean="0"/>
              <a:pPr/>
              <a:t>2025/1/12</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7D110E0-9EF0-45F4-B591-BF73B9B725D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5" y="831870"/>
            <a:ext cx="586803" cy="3511228"/>
          </a:xfrm>
        </p:spPr>
        <p:txBody>
          <a:bodyPr vert="vert270" lIns="45720" tIns="0" rIns="45720" anchor="t"/>
          <a:lstStyle>
            <a:lvl1pPr algn="ctr">
              <a:buNone/>
              <a:defRPr sz="2000" b="1"/>
            </a:lvl1pPr>
          </a:lstStyle>
          <a:p>
            <a:r>
              <a:rPr kumimoji="0" lang="en-US" altLang="zh-CN" smtClean="0"/>
              <a:t>Click to edit Master title style</a:t>
            </a:r>
            <a:endParaRPr kumimoji="0" lang="en-US"/>
          </a:p>
        </p:txBody>
      </p:sp>
      <p:sp>
        <p:nvSpPr>
          <p:cNvPr id="3" name="Picture Placeholder 2"/>
          <p:cNvSpPr>
            <a:spLocks noGrp="1"/>
          </p:cNvSpPr>
          <p:nvPr>
            <p:ph type="pic" idx="1"/>
          </p:nvPr>
        </p:nvSpPr>
        <p:spPr>
          <a:xfrm>
            <a:off x="403671" y="857250"/>
            <a:ext cx="4572000" cy="3429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altLang="zh-CN" smtClean="0"/>
              <a:t>Click icon to add picture</a:t>
            </a:r>
            <a:endParaRPr kumimoji="0" lang="en-US" dirty="0"/>
          </a:p>
        </p:txBody>
      </p:sp>
      <p:sp>
        <p:nvSpPr>
          <p:cNvPr id="4" name="Text Placeholder 3"/>
          <p:cNvSpPr>
            <a:spLocks noGrp="1"/>
          </p:cNvSpPr>
          <p:nvPr>
            <p:ph type="body" sz="half" idx="2"/>
          </p:nvPr>
        </p:nvSpPr>
        <p:spPr>
          <a:xfrm>
            <a:off x="6088443" y="2455731"/>
            <a:ext cx="2590800" cy="1887367"/>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ltLang="zh-CN" smtClean="0"/>
              <a:t>Click to edit Master text styles</a:t>
            </a:r>
          </a:p>
        </p:txBody>
      </p:sp>
      <p:sp>
        <p:nvSpPr>
          <p:cNvPr id="5" name="Date Placeholder 4"/>
          <p:cNvSpPr>
            <a:spLocks noGrp="1"/>
          </p:cNvSpPr>
          <p:nvPr>
            <p:ph type="dt" sz="half" idx="10"/>
          </p:nvPr>
        </p:nvSpPr>
        <p:spPr/>
        <p:txBody>
          <a:bodyPr/>
          <a:lstStyle/>
          <a:p>
            <a:fld id="{ECEBD798-EBD6-474D-AE7F-217ACEB9FFED}" type="datetimeFigureOut">
              <a:rPr lang="zh-CN" altLang="en-US" smtClean="0"/>
              <a:pPr/>
              <a:t>2025/1/12</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7D110E0-9EF0-45F4-B591-BF73B9B725DB}"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275114"/>
            <a:ext cx="9144000" cy="6330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0"/>
            <a:ext cx="9144000" cy="232997"/>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1" y="231207"/>
            <a:ext cx="9144001" cy="6858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3" y="270185"/>
            <a:ext cx="3733819" cy="68315"/>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1" y="330085"/>
            <a:ext cx="3733801" cy="135026"/>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373128"/>
            <a:ext cx="3063240" cy="20574"/>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441707"/>
            <a:ext cx="160020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1501"/>
            <a:ext cx="57626" cy="466344"/>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1501"/>
            <a:ext cx="27432" cy="466344"/>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1501"/>
            <a:ext cx="9144" cy="466344"/>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1501"/>
            <a:ext cx="27432" cy="466344"/>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285"/>
            <a:ext cx="54864" cy="438912"/>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285"/>
            <a:ext cx="9144" cy="438912"/>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857250"/>
            <a:ext cx="8229600" cy="800100"/>
          </a:xfrm>
          <a:prstGeom prst="rect">
            <a:avLst/>
          </a:prstGeom>
        </p:spPr>
        <p:txBody>
          <a:bodyPr vert="horz" anchor="ctr">
            <a:normAutofit/>
          </a:bodyPr>
          <a:lstStyle/>
          <a:p>
            <a:r>
              <a:rPr kumimoji="0" lang="en-US" altLang="zh-CN" smtClean="0"/>
              <a:t>Click to edit Master title style</a:t>
            </a:r>
            <a:endParaRPr kumimoji="0" lang="en-US"/>
          </a:p>
        </p:txBody>
      </p:sp>
      <p:sp>
        <p:nvSpPr>
          <p:cNvPr id="13" name="Text Placeholder 12"/>
          <p:cNvSpPr>
            <a:spLocks noGrp="1"/>
          </p:cNvSpPr>
          <p:nvPr>
            <p:ph type="body" idx="1"/>
          </p:nvPr>
        </p:nvSpPr>
        <p:spPr>
          <a:xfrm>
            <a:off x="457200" y="1687068"/>
            <a:ext cx="8229600" cy="3243834"/>
          </a:xfrm>
          <a:prstGeom prst="rect">
            <a:avLst/>
          </a:prstGeom>
        </p:spPr>
        <p:txBody>
          <a:bodyPr vert="horz">
            <a:normAutofit/>
          </a:bodyPr>
          <a:lstStyle/>
          <a:p>
            <a:pPr lvl="0" eaLnBrk="1" latinLnBrk="0" hangingPunct="1"/>
            <a:r>
              <a:rPr kumimoji="0" lang="en-US" altLang="zh-CN" smtClean="0"/>
              <a:t>Click to edit Master text styles</a:t>
            </a:r>
          </a:p>
          <a:p>
            <a:pPr lvl="1" eaLnBrk="1" latinLnBrk="0" hangingPunct="1"/>
            <a:r>
              <a:rPr kumimoji="0" lang="en-US" altLang="zh-CN" smtClean="0"/>
              <a:t>Second level</a:t>
            </a:r>
          </a:p>
          <a:p>
            <a:pPr lvl="2" eaLnBrk="1" latinLnBrk="0" hangingPunct="1"/>
            <a:r>
              <a:rPr kumimoji="0" lang="en-US" altLang="zh-CN" smtClean="0"/>
              <a:t>Third level</a:t>
            </a:r>
          </a:p>
          <a:p>
            <a:pPr lvl="3" eaLnBrk="1" latinLnBrk="0" hangingPunct="1"/>
            <a:r>
              <a:rPr kumimoji="0" lang="en-US" altLang="zh-CN" smtClean="0"/>
              <a:t>Fourth level</a:t>
            </a:r>
          </a:p>
          <a:p>
            <a:pPr lvl="4" eaLnBrk="1" latinLnBrk="0" hangingPunct="1"/>
            <a:r>
              <a:rPr kumimoji="0" lang="en-US" altLang="zh-CN" smtClean="0"/>
              <a:t>Fifth level</a:t>
            </a:r>
            <a:endParaRPr kumimoji="0" lang="en-US"/>
          </a:p>
        </p:txBody>
      </p:sp>
      <p:sp>
        <p:nvSpPr>
          <p:cNvPr id="14" name="Date Placeholder 13"/>
          <p:cNvSpPr>
            <a:spLocks noGrp="1"/>
          </p:cNvSpPr>
          <p:nvPr>
            <p:ph type="dt" sz="half" idx="2"/>
          </p:nvPr>
        </p:nvSpPr>
        <p:spPr>
          <a:xfrm>
            <a:off x="6586536" y="459486"/>
            <a:ext cx="957264" cy="342900"/>
          </a:xfrm>
          <a:prstGeom prst="rect">
            <a:avLst/>
          </a:prstGeom>
        </p:spPr>
        <p:txBody>
          <a:bodyPr vert="horz"/>
          <a:lstStyle>
            <a:lvl1pPr algn="l" eaLnBrk="1" latinLnBrk="0" hangingPunct="1">
              <a:defRPr kumimoji="0" sz="800">
                <a:solidFill>
                  <a:schemeClr val="accent2"/>
                </a:solidFill>
              </a:defRPr>
            </a:lvl1pPr>
          </a:lstStyle>
          <a:p>
            <a:fld id="{ECEBD798-EBD6-474D-AE7F-217ACEB9FFED}" type="datetimeFigureOut">
              <a:rPr lang="zh-CN" altLang="en-US" smtClean="0"/>
              <a:pPr/>
              <a:t>2025/1/12</a:t>
            </a:fld>
            <a:endParaRPr lang="zh-CN" altLang="en-US"/>
          </a:p>
        </p:txBody>
      </p:sp>
      <p:sp>
        <p:nvSpPr>
          <p:cNvPr id="3" name="Footer Placeholder 2"/>
          <p:cNvSpPr>
            <a:spLocks noGrp="1"/>
          </p:cNvSpPr>
          <p:nvPr>
            <p:ph type="ftr" sz="quarter" idx="3"/>
          </p:nvPr>
        </p:nvSpPr>
        <p:spPr>
          <a:xfrm>
            <a:off x="5257800" y="459486"/>
            <a:ext cx="1325880" cy="342900"/>
          </a:xfrm>
          <a:prstGeom prst="rect">
            <a:avLst/>
          </a:prstGeom>
        </p:spPr>
        <p:txBody>
          <a:bodyPr vert="horz"/>
          <a:lstStyle>
            <a:lvl1pPr algn="r" eaLnBrk="1" latinLnBrk="0" hangingPunct="1">
              <a:defRPr kumimoji="0" sz="800">
                <a:solidFill>
                  <a:schemeClr val="accent2"/>
                </a:solidFill>
              </a:defRPr>
            </a:lvl1pPr>
          </a:lstStyle>
          <a:p>
            <a:endParaRPr lang="zh-CN" altLang="en-US"/>
          </a:p>
        </p:txBody>
      </p:sp>
      <p:sp>
        <p:nvSpPr>
          <p:cNvPr id="23" name="Slide Number Placeholder 22"/>
          <p:cNvSpPr>
            <a:spLocks noGrp="1"/>
          </p:cNvSpPr>
          <p:nvPr>
            <p:ph type="sldNum" sz="quarter" idx="4"/>
          </p:nvPr>
        </p:nvSpPr>
        <p:spPr>
          <a:xfrm>
            <a:off x="8174736" y="1704"/>
            <a:ext cx="762000" cy="274320"/>
          </a:xfrm>
          <a:prstGeom prst="rect">
            <a:avLst/>
          </a:prstGeom>
        </p:spPr>
        <p:txBody>
          <a:bodyPr vert="horz" anchor="b"/>
          <a:lstStyle>
            <a:lvl1pPr algn="r" eaLnBrk="1" latinLnBrk="0" hangingPunct="1">
              <a:defRPr kumimoji="0" sz="1800">
                <a:solidFill>
                  <a:srgbClr val="FFFFFF"/>
                </a:solidFill>
              </a:defRPr>
            </a:lvl1pPr>
          </a:lstStyle>
          <a:p>
            <a:fld id="{D7D110E0-9EF0-45F4-B591-BF73B9B725D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657350"/>
            <a:ext cx="8458200" cy="1102519"/>
          </a:xfrm>
        </p:spPr>
        <p:txBody>
          <a:bodyPr>
            <a:normAutofit/>
          </a:bodyPr>
          <a:lstStyle/>
          <a:p>
            <a:pPr algn="r"/>
            <a:r>
              <a:rPr lang="zh-CN" altLang="en-US" sz="6600" b="1" dirty="0" smtClean="0">
                <a:solidFill>
                  <a:srgbClr val="FF0000"/>
                </a:solidFill>
                <a:effectLst>
                  <a:outerShdw blurRad="38100" dist="38100" dir="2700000" algn="tl">
                    <a:srgbClr val="000000">
                      <a:alpha val="43137"/>
                    </a:srgbClr>
                  </a:outerShdw>
                </a:effectLst>
                <a:latin typeface="Microsoft YaHei" pitchFamily="34" charset="-122"/>
                <a:ea typeface="Microsoft YaHei" pitchFamily="34" charset="-122"/>
              </a:rPr>
              <a:t>基督荣耀的见证</a:t>
            </a:r>
            <a:endParaRPr lang="zh-CN" altLang="en-US" sz="6600" b="1" dirty="0">
              <a:solidFill>
                <a:srgbClr val="FF0000"/>
              </a:solidFill>
              <a:effectLst>
                <a:outerShdw blurRad="38100" dist="38100" dir="2700000" algn="tl">
                  <a:srgbClr val="000000">
                    <a:alpha val="43137"/>
                  </a:srgbClr>
                </a:outerShdw>
              </a:effectLst>
              <a:latin typeface="Microsoft YaHei" pitchFamily="34" charset="-122"/>
              <a:ea typeface="Microsoft YaHei" pitchFamily="34" charset="-122"/>
            </a:endParaRPr>
          </a:p>
        </p:txBody>
      </p:sp>
      <p:sp>
        <p:nvSpPr>
          <p:cNvPr id="3" name="Subtitle 2"/>
          <p:cNvSpPr>
            <a:spLocks noGrp="1"/>
          </p:cNvSpPr>
          <p:nvPr>
            <p:ph type="subTitle" idx="1"/>
          </p:nvPr>
        </p:nvSpPr>
        <p:spPr>
          <a:xfrm>
            <a:off x="1905000" y="3257550"/>
            <a:ext cx="6781800" cy="1676400"/>
          </a:xfrm>
        </p:spPr>
        <p:txBody>
          <a:bodyPr>
            <a:noAutofit/>
          </a:bodyPr>
          <a:lstStyle/>
          <a:p>
            <a:pPr algn="r"/>
            <a:r>
              <a:rPr lang="zh-CN" altLang="en-US" sz="2800" b="1" dirty="0" smtClean="0">
                <a:solidFill>
                  <a:srgbClr val="C00000"/>
                </a:solidFill>
                <a:latin typeface="KaiTi" pitchFamily="49" charset="-122"/>
                <a:ea typeface="KaiTi" pitchFamily="49" charset="-122"/>
              </a:rPr>
              <a:t>保罗</a:t>
            </a:r>
            <a:r>
              <a:rPr lang="en-US" altLang="zh-CN" sz="2800" b="1" dirty="0" smtClean="0">
                <a:solidFill>
                  <a:srgbClr val="C00000"/>
                </a:solidFill>
                <a:latin typeface="KaiTi" pitchFamily="49" charset="-122"/>
                <a:ea typeface="KaiTi" pitchFamily="49" charset="-122"/>
              </a:rPr>
              <a:t>——</a:t>
            </a:r>
            <a:r>
              <a:rPr lang="zh-CN" altLang="en-US" sz="2800" b="1" dirty="0" smtClean="0">
                <a:solidFill>
                  <a:srgbClr val="C00000"/>
                </a:solidFill>
                <a:latin typeface="KaiTi" pitchFamily="49" charset="-122"/>
                <a:ea typeface="KaiTi" pitchFamily="49" charset="-122"/>
              </a:rPr>
              <a:t>从大马色到罗马</a:t>
            </a:r>
            <a:endParaRPr lang="en-US" altLang="zh-CN" sz="2800" b="1" dirty="0" smtClean="0">
              <a:solidFill>
                <a:srgbClr val="C00000"/>
              </a:solidFill>
              <a:latin typeface="KaiTi" pitchFamily="49" charset="-122"/>
              <a:ea typeface="KaiTi" pitchFamily="49" charset="-122"/>
            </a:endParaRPr>
          </a:p>
          <a:p>
            <a:pPr algn="r"/>
            <a:endParaRPr lang="en-US" altLang="zh-CN" sz="1600" b="1" dirty="0" smtClean="0">
              <a:solidFill>
                <a:srgbClr val="C00000"/>
              </a:solidFill>
              <a:latin typeface="KaiTi" pitchFamily="49" charset="-122"/>
              <a:ea typeface="KaiTi" pitchFamily="49" charset="-122"/>
            </a:endParaRPr>
          </a:p>
          <a:p>
            <a:pPr algn="r"/>
            <a:r>
              <a:rPr lang="en-US" altLang="zh-CN" b="1" dirty="0" smtClean="0">
                <a:solidFill>
                  <a:schemeClr val="accent2">
                    <a:lumMod val="75000"/>
                  </a:schemeClr>
                </a:solidFill>
                <a:latin typeface="KaiTi" pitchFamily="49" charset="-122"/>
                <a:ea typeface="KaiTi" pitchFamily="49" charset="-122"/>
              </a:rPr>
              <a:t>2025</a:t>
            </a:r>
            <a:r>
              <a:rPr lang="zh-CN" altLang="en-US" b="1" dirty="0" smtClean="0">
                <a:solidFill>
                  <a:schemeClr val="accent2">
                    <a:lumMod val="75000"/>
                  </a:schemeClr>
                </a:solidFill>
                <a:latin typeface="KaiTi" pitchFamily="49" charset="-122"/>
                <a:ea typeface="KaiTi" pitchFamily="49" charset="-122"/>
              </a:rPr>
              <a:t>年</a:t>
            </a:r>
            <a:r>
              <a:rPr lang="en-US" altLang="zh-CN" b="1" dirty="0" smtClean="0">
                <a:solidFill>
                  <a:schemeClr val="accent2">
                    <a:lumMod val="75000"/>
                  </a:schemeClr>
                </a:solidFill>
                <a:latin typeface="KaiTi" pitchFamily="49" charset="-122"/>
                <a:ea typeface="KaiTi" pitchFamily="49" charset="-122"/>
              </a:rPr>
              <a:t>1</a:t>
            </a:r>
            <a:r>
              <a:rPr lang="zh-CN" altLang="en-US" b="1" dirty="0" smtClean="0">
                <a:solidFill>
                  <a:schemeClr val="accent2">
                    <a:lumMod val="75000"/>
                  </a:schemeClr>
                </a:solidFill>
                <a:latin typeface="KaiTi" pitchFamily="49" charset="-122"/>
                <a:ea typeface="KaiTi" pitchFamily="49" charset="-122"/>
              </a:rPr>
              <a:t>月</a:t>
            </a:r>
            <a:endParaRPr lang="zh-CN" altLang="en-US" b="1" dirty="0">
              <a:solidFill>
                <a:schemeClr val="accent2">
                  <a:lumMod val="75000"/>
                </a:schemeClr>
              </a:solidFill>
              <a:latin typeface="KaiTi" pitchFamily="49" charset="-122"/>
              <a:ea typeface="KaiTi" pitchFamily="49" charset="-122"/>
            </a:endParaRPr>
          </a:p>
        </p:txBody>
      </p:sp>
      <p:sp>
        <p:nvSpPr>
          <p:cNvPr id="4" name="Rectangle 3"/>
          <p:cNvSpPr/>
          <p:nvPr/>
        </p:nvSpPr>
        <p:spPr>
          <a:xfrm>
            <a:off x="381000" y="361950"/>
            <a:ext cx="3352800" cy="6096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zh-CN" altLang="en-US" sz="2400" dirty="0" smtClean="0">
                <a:latin typeface="Microsoft YaHei" pitchFamily="34" charset="-122"/>
                <a:ea typeface="Microsoft YaHei" pitchFamily="34" charset="-122"/>
              </a:rPr>
              <a:t>上帝的双重呼召 之六</a:t>
            </a:r>
            <a:endParaRPr lang="zh-CN" altLang="en-US" sz="2400" dirty="0">
              <a:latin typeface="Microsoft YaHei" pitchFamily="34" charset="-122"/>
              <a:ea typeface="Microsoft YaHei" pitchFamily="34" charset="-122"/>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666750"/>
            <a:ext cx="8458200" cy="4264152"/>
          </a:xfrm>
        </p:spPr>
        <p:txBody>
          <a:bodyPr>
            <a:normAutofit fontScale="55000" lnSpcReduction="20000"/>
          </a:bodyPr>
          <a:lstStyle/>
          <a:p>
            <a:pPr marL="182880" indent="0">
              <a:lnSpc>
                <a:spcPct val="140000"/>
              </a:lnSpc>
              <a:buNone/>
            </a:pPr>
            <a:r>
              <a:rPr lang="zh-CN" altLang="en-US" sz="3300" b="1" dirty="0" smtClean="0">
                <a:latin typeface="KaiTi" pitchFamily="49" charset="-122"/>
                <a:ea typeface="KaiTi" pitchFamily="49" charset="-122"/>
              </a:rPr>
              <a:t>真正改变你生命本质的，永远</a:t>
            </a:r>
            <a:r>
              <a:rPr lang="en-US" altLang="zh-CN" sz="3300" b="1" dirty="0" smtClean="0">
                <a:latin typeface="KaiTi" pitchFamily="49" charset="-122"/>
                <a:ea typeface="KaiTi" pitchFamily="49" charset="-122"/>
              </a:rPr>
              <a:t>——</a:t>
            </a:r>
          </a:p>
          <a:p>
            <a:pPr marL="182880" indent="0">
              <a:lnSpc>
                <a:spcPct val="140000"/>
              </a:lnSpc>
              <a:buNone/>
            </a:pPr>
            <a:r>
              <a:rPr lang="zh-CN" altLang="en-US" sz="5800" b="1" dirty="0" smtClean="0">
                <a:solidFill>
                  <a:srgbClr val="C00000"/>
                </a:solidFill>
                <a:effectLst>
                  <a:outerShdw blurRad="38100" dist="38100" dir="2700000" algn="tl">
                    <a:srgbClr val="000000">
                      <a:alpha val="43137"/>
                    </a:srgbClr>
                  </a:outerShdw>
                </a:effectLst>
                <a:latin typeface="KaiTi" pitchFamily="49" charset="-122"/>
                <a:ea typeface="KaiTi" pitchFamily="49" charset="-122"/>
              </a:rPr>
              <a:t>不是你的努力，而是“祂”的作为</a:t>
            </a:r>
            <a:endParaRPr lang="en-US" altLang="zh-CN" sz="5800" b="1" dirty="0" smtClean="0">
              <a:solidFill>
                <a:srgbClr val="C00000"/>
              </a:solidFill>
              <a:effectLst>
                <a:outerShdw blurRad="38100" dist="38100" dir="2700000" algn="tl">
                  <a:srgbClr val="000000">
                    <a:alpha val="43137"/>
                  </a:srgbClr>
                </a:outerShdw>
              </a:effectLst>
              <a:latin typeface="KaiTi" pitchFamily="49" charset="-122"/>
              <a:ea typeface="KaiTi" pitchFamily="49" charset="-122"/>
            </a:endParaRPr>
          </a:p>
          <a:p>
            <a:pPr marL="182880" indent="0">
              <a:lnSpc>
                <a:spcPct val="140000"/>
              </a:lnSpc>
              <a:buNone/>
            </a:pPr>
            <a:endParaRPr lang="en-US" altLang="zh-CN" dirty="0" smtClean="0"/>
          </a:p>
          <a:p>
            <a:pPr marL="182880" indent="0">
              <a:lnSpc>
                <a:spcPct val="140000"/>
              </a:lnSpc>
              <a:buNone/>
            </a:pPr>
            <a:r>
              <a:rPr lang="zh-CN" altLang="en-US" dirty="0" smtClean="0"/>
              <a:t>        你无论如何努力，也不能拥有“别人的父母”，也不能把自己努力成王室后代。</a:t>
            </a:r>
            <a:endParaRPr lang="en-US" altLang="zh-CN" dirty="0" smtClean="0"/>
          </a:p>
          <a:p>
            <a:pPr marL="182880" indent="0">
              <a:lnSpc>
                <a:spcPct val="140000"/>
              </a:lnSpc>
              <a:buNone/>
            </a:pPr>
            <a:r>
              <a:rPr lang="zh-CN" altLang="en-US" dirty="0" smtClean="0"/>
              <a:t>        然而，在你一无所知，一无准备的时候，神已经选定你作天国的子民。并为你领受这件美事，为你铺垫一切通向天国的道路。</a:t>
            </a:r>
            <a:endParaRPr lang="en-US" altLang="zh-CN" dirty="0" smtClean="0"/>
          </a:p>
          <a:p>
            <a:pPr marL="182880" indent="0">
              <a:lnSpc>
                <a:spcPct val="140000"/>
              </a:lnSpc>
              <a:buNone/>
            </a:pPr>
            <a:r>
              <a:rPr lang="zh-CN" altLang="en-US" dirty="0" smtClean="0"/>
              <a:t>        决定“你是谁”这件事，没有什么是你可以把握的。全在乎神。这就叫做“白白的恩典”。保罗对此体会甚深。</a:t>
            </a:r>
            <a:endParaRPr lang="en-US" altLang="zh-CN" dirty="0" smtClean="0"/>
          </a:p>
          <a:p>
            <a:pPr marL="182880" indent="0">
              <a:lnSpc>
                <a:spcPct val="140000"/>
              </a:lnSpc>
              <a:buNone/>
            </a:pPr>
            <a:r>
              <a:rPr lang="zh-CN" altLang="en-US" dirty="0" smtClean="0"/>
              <a:t>        中国人的文化说：性格决定命运 </a:t>
            </a:r>
            <a:r>
              <a:rPr lang="en-US" altLang="zh-CN" dirty="0" smtClean="0"/>
              <a:t>/ </a:t>
            </a:r>
            <a:r>
              <a:rPr lang="zh-CN" altLang="en-US" dirty="0" smtClean="0"/>
              <a:t>奋斗决定命运 </a:t>
            </a:r>
            <a:r>
              <a:rPr lang="en-US" altLang="zh-CN" dirty="0" smtClean="0"/>
              <a:t>/ </a:t>
            </a:r>
            <a:r>
              <a:rPr lang="zh-CN" altLang="en-US" dirty="0" smtClean="0"/>
              <a:t>智商决定命运 </a:t>
            </a:r>
            <a:r>
              <a:rPr lang="en-US" altLang="zh-CN" dirty="0" smtClean="0"/>
              <a:t>/ </a:t>
            </a:r>
            <a:r>
              <a:rPr lang="zh-CN" altLang="en-US" dirty="0" smtClean="0"/>
              <a:t>时世决定命运</a:t>
            </a:r>
            <a:r>
              <a:rPr lang="en-US" altLang="zh-CN" dirty="0" smtClean="0"/>
              <a:t>……</a:t>
            </a:r>
          </a:p>
          <a:p>
            <a:pPr marL="182880" indent="0">
              <a:lnSpc>
                <a:spcPct val="140000"/>
              </a:lnSpc>
              <a:buNone/>
            </a:pPr>
            <a:endParaRPr lang="en-US" altLang="zh-CN" sz="1300" dirty="0" smtClean="0"/>
          </a:p>
          <a:p>
            <a:pPr marL="182880" indent="0">
              <a:lnSpc>
                <a:spcPct val="140000"/>
              </a:lnSpc>
              <a:buNone/>
            </a:pPr>
            <a:r>
              <a:rPr lang="zh-CN" altLang="en-US" dirty="0" smtClean="0">
                <a:latin typeface="KaiTi" pitchFamily="49" charset="-122"/>
                <a:ea typeface="KaiTi" pitchFamily="49" charset="-122"/>
              </a:rPr>
              <a:t>（哪吒的口号：“我命由我不由天！”。但在历史上，每一个如此挑战神的，都必然失败。</a:t>
            </a:r>
            <a:endParaRPr lang="en-US" altLang="zh-CN" dirty="0" smtClean="0">
              <a:latin typeface="KaiTi" pitchFamily="49" charset="-122"/>
              <a:ea typeface="KaiTi" pitchFamily="49" charset="-122"/>
            </a:endParaRPr>
          </a:p>
          <a:p>
            <a:pPr marL="182880" indent="0">
              <a:lnSpc>
                <a:spcPct val="140000"/>
              </a:lnSpc>
              <a:buNone/>
            </a:pPr>
            <a:r>
              <a:rPr lang="zh-CN" altLang="en-US" dirty="0" smtClean="0">
                <a:latin typeface="KaiTi" pitchFamily="49" charset="-122"/>
                <a:ea typeface="KaiTi" pitchFamily="49" charset="-122"/>
              </a:rPr>
              <a:t>所以主说“虚心的人有福了！”）</a:t>
            </a:r>
            <a:endParaRPr lang="en-US" altLang="zh-CN" dirty="0" smtClean="0">
              <a:latin typeface="KaiTi" pitchFamily="49" charset="-122"/>
              <a:ea typeface="KaiTi" pitchFamily="49" charset="-122"/>
            </a:endParaRPr>
          </a:p>
          <a:p>
            <a:pPr>
              <a:buNone/>
            </a:pPr>
            <a:endParaRPr lang="en-US" altLang="zh-CN" dirty="0" smtClean="0"/>
          </a:p>
          <a:p>
            <a:pPr>
              <a:buNone/>
            </a:pPr>
            <a:endParaRPr lang="zh-CN" alt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66750"/>
            <a:ext cx="8229600" cy="4264152"/>
          </a:xfrm>
        </p:spPr>
        <p:style>
          <a:lnRef idx="2">
            <a:schemeClr val="accent4"/>
          </a:lnRef>
          <a:fillRef idx="1">
            <a:schemeClr val="lt1"/>
          </a:fillRef>
          <a:effectRef idx="0">
            <a:schemeClr val="accent4"/>
          </a:effectRef>
          <a:fontRef idx="minor">
            <a:schemeClr val="dk1"/>
          </a:fontRef>
        </p:style>
        <p:txBody>
          <a:bodyPr>
            <a:normAutofit fontScale="55000" lnSpcReduction="20000"/>
          </a:bodyPr>
          <a:lstStyle/>
          <a:p>
            <a:pPr marL="0" indent="0">
              <a:lnSpc>
                <a:spcPct val="140000"/>
              </a:lnSpc>
              <a:buNone/>
            </a:pPr>
            <a:endParaRPr lang="en-US" altLang="zh-CN" dirty="0" smtClean="0">
              <a:solidFill>
                <a:srgbClr val="C00000"/>
              </a:solidFill>
              <a:latin typeface="KaiTi" pitchFamily="49" charset="-122"/>
              <a:ea typeface="KaiTi" pitchFamily="49" charset="-122"/>
            </a:endParaRPr>
          </a:p>
          <a:p>
            <a:pPr marL="0" indent="0">
              <a:lnSpc>
                <a:spcPct val="140000"/>
              </a:lnSpc>
              <a:buNone/>
            </a:pPr>
            <a:r>
              <a:rPr lang="zh-CN" altLang="en-US" b="1" dirty="0" smtClean="0">
                <a:solidFill>
                  <a:srgbClr val="C00000"/>
                </a:solidFill>
                <a:latin typeface="KaiTi" pitchFamily="49" charset="-122"/>
                <a:ea typeface="KaiTi" pitchFamily="49" charset="-122"/>
              </a:rPr>
              <a:t>弗</a:t>
            </a:r>
            <a:r>
              <a:rPr lang="en-US" b="1" dirty="0" smtClean="0">
                <a:solidFill>
                  <a:srgbClr val="C00000"/>
                </a:solidFill>
                <a:latin typeface="KaiTi" pitchFamily="49" charset="-122"/>
                <a:ea typeface="KaiTi" pitchFamily="49" charset="-122"/>
              </a:rPr>
              <a:t> 1</a:t>
            </a:r>
            <a:r>
              <a:rPr lang="zh-CN" altLang="en-US" b="1" dirty="0" smtClean="0">
                <a:solidFill>
                  <a:srgbClr val="C00000"/>
                </a:solidFill>
                <a:latin typeface="KaiTi" pitchFamily="49" charset="-122"/>
                <a:ea typeface="KaiTi" pitchFamily="49" charset="-122"/>
              </a:rPr>
              <a:t>：</a:t>
            </a:r>
            <a:r>
              <a:rPr lang="en-US" b="1" dirty="0" smtClean="0">
                <a:solidFill>
                  <a:srgbClr val="C00000"/>
                </a:solidFill>
                <a:latin typeface="KaiTi" pitchFamily="49" charset="-122"/>
                <a:ea typeface="KaiTi" pitchFamily="49" charset="-122"/>
              </a:rPr>
              <a:t>4 </a:t>
            </a:r>
            <a:r>
              <a:rPr lang="zh-CN" altLang="en-US" b="1" dirty="0" smtClean="0">
                <a:solidFill>
                  <a:srgbClr val="C00000"/>
                </a:solidFill>
                <a:latin typeface="KaiTi" pitchFamily="49" charset="-122"/>
                <a:ea typeface="KaiTi" pitchFamily="49" charset="-122"/>
              </a:rPr>
              <a:t>就如神从创立世界以前在基督里拣选了我们，使我们在他面前成为圣洁，无有瑕疵；</a:t>
            </a:r>
            <a:endParaRPr lang="en-US" altLang="zh-CN" b="1" dirty="0" smtClean="0">
              <a:solidFill>
                <a:srgbClr val="C00000"/>
              </a:solidFill>
              <a:latin typeface="KaiTi" pitchFamily="49" charset="-122"/>
              <a:ea typeface="KaiTi" pitchFamily="49" charset="-122"/>
            </a:endParaRPr>
          </a:p>
          <a:p>
            <a:pPr marL="0" indent="0">
              <a:lnSpc>
                <a:spcPct val="140000"/>
              </a:lnSpc>
              <a:buNone/>
            </a:pPr>
            <a:endParaRPr lang="en-US" altLang="zh-CN" sz="900" b="1" dirty="0" smtClean="0">
              <a:solidFill>
                <a:srgbClr val="C00000"/>
              </a:solidFill>
              <a:latin typeface="KaiTi" pitchFamily="49" charset="-122"/>
              <a:ea typeface="KaiTi" pitchFamily="49" charset="-122"/>
            </a:endParaRPr>
          </a:p>
          <a:p>
            <a:pPr marL="0" indent="0">
              <a:lnSpc>
                <a:spcPct val="140000"/>
              </a:lnSpc>
              <a:buNone/>
            </a:pPr>
            <a:r>
              <a:rPr lang="zh-CN" altLang="en-US" dirty="0" smtClean="0">
                <a:solidFill>
                  <a:srgbClr val="C00000"/>
                </a:solidFill>
                <a:latin typeface="KaiTi" pitchFamily="49" charset="-122"/>
                <a:ea typeface="KaiTi" pitchFamily="49" charset="-122"/>
              </a:rPr>
              <a:t>弗</a:t>
            </a:r>
            <a:r>
              <a:rPr lang="en-US" dirty="0" smtClean="0">
                <a:solidFill>
                  <a:srgbClr val="C00000"/>
                </a:solidFill>
                <a:latin typeface="KaiTi" pitchFamily="49" charset="-122"/>
                <a:ea typeface="KaiTi" pitchFamily="49" charset="-122"/>
              </a:rPr>
              <a:t>2:10 </a:t>
            </a:r>
            <a:r>
              <a:rPr lang="zh-CN" altLang="en-US" dirty="0" smtClean="0">
                <a:solidFill>
                  <a:srgbClr val="C00000"/>
                </a:solidFill>
                <a:latin typeface="KaiTi" pitchFamily="49" charset="-122"/>
                <a:ea typeface="KaiTi" pitchFamily="49" charset="-122"/>
              </a:rPr>
              <a:t>我们原是他的工作，在基督耶稣里造成的，为要叫我们行善，就是神所预备叫我们行的。</a:t>
            </a:r>
            <a:endParaRPr lang="en-US" altLang="zh-CN" dirty="0" smtClean="0">
              <a:solidFill>
                <a:srgbClr val="C00000"/>
              </a:solidFill>
              <a:latin typeface="KaiTi" pitchFamily="49" charset="-122"/>
              <a:ea typeface="KaiTi" pitchFamily="49" charset="-122"/>
            </a:endParaRPr>
          </a:p>
          <a:p>
            <a:pPr marL="0" indent="0">
              <a:lnSpc>
                <a:spcPct val="140000"/>
              </a:lnSpc>
              <a:buNone/>
            </a:pPr>
            <a:endParaRPr lang="zh-CN" altLang="en-US" sz="900" dirty="0" smtClean="0">
              <a:solidFill>
                <a:srgbClr val="C00000"/>
              </a:solidFill>
              <a:latin typeface="KaiTi" pitchFamily="49" charset="-122"/>
              <a:ea typeface="KaiTi" pitchFamily="49" charset="-122"/>
            </a:endParaRPr>
          </a:p>
          <a:p>
            <a:pPr marL="0" indent="0">
              <a:lnSpc>
                <a:spcPct val="140000"/>
              </a:lnSpc>
              <a:buNone/>
            </a:pPr>
            <a:r>
              <a:rPr lang="zh-CN" altLang="en-US" dirty="0" smtClean="0">
                <a:solidFill>
                  <a:srgbClr val="C00000"/>
                </a:solidFill>
                <a:latin typeface="KaiTi" pitchFamily="49" charset="-122"/>
                <a:ea typeface="KaiTi" pitchFamily="49" charset="-122"/>
              </a:rPr>
              <a:t>帖后</a:t>
            </a:r>
            <a:r>
              <a:rPr lang="en-US" dirty="0" smtClean="0">
                <a:solidFill>
                  <a:srgbClr val="C00000"/>
                </a:solidFill>
                <a:latin typeface="KaiTi" pitchFamily="49" charset="-122"/>
                <a:ea typeface="KaiTi" pitchFamily="49" charset="-122"/>
              </a:rPr>
              <a:t>2:13 </a:t>
            </a:r>
            <a:r>
              <a:rPr lang="en-US" altLang="zh-CN" dirty="0" smtClean="0">
                <a:solidFill>
                  <a:srgbClr val="C00000"/>
                </a:solidFill>
                <a:latin typeface="KaiTi" pitchFamily="49" charset="-122"/>
                <a:ea typeface="KaiTi" pitchFamily="49" charset="-122"/>
              </a:rPr>
              <a:t>…</a:t>
            </a:r>
            <a:r>
              <a:rPr lang="zh-CN" altLang="en-US" dirty="0" smtClean="0">
                <a:solidFill>
                  <a:srgbClr val="C00000"/>
                </a:solidFill>
                <a:latin typeface="KaiTi" pitchFamily="49" charset="-122"/>
                <a:ea typeface="KaiTi" pitchFamily="49" charset="-122"/>
              </a:rPr>
              <a:t>感谢神，因为他从起初拣选了你们，叫你们因信真道，又被圣灵感动成为圣洁，能以得救。</a:t>
            </a:r>
            <a:endParaRPr lang="en-US" altLang="zh-CN" dirty="0" smtClean="0">
              <a:solidFill>
                <a:srgbClr val="C00000"/>
              </a:solidFill>
              <a:latin typeface="KaiTi" pitchFamily="49" charset="-122"/>
              <a:ea typeface="KaiTi" pitchFamily="49" charset="-122"/>
            </a:endParaRPr>
          </a:p>
          <a:p>
            <a:pPr marL="0" indent="0">
              <a:lnSpc>
                <a:spcPct val="140000"/>
              </a:lnSpc>
              <a:buNone/>
            </a:pPr>
            <a:endParaRPr lang="en-US" altLang="zh-CN" sz="900" dirty="0" smtClean="0">
              <a:solidFill>
                <a:srgbClr val="C00000"/>
              </a:solidFill>
              <a:latin typeface="KaiTi" pitchFamily="49" charset="-122"/>
              <a:ea typeface="KaiTi" pitchFamily="49" charset="-122"/>
            </a:endParaRPr>
          </a:p>
          <a:p>
            <a:pPr marL="0" indent="0">
              <a:lnSpc>
                <a:spcPct val="140000"/>
              </a:lnSpc>
              <a:buNone/>
            </a:pPr>
            <a:r>
              <a:rPr lang="zh-CN" altLang="en-US" dirty="0" smtClean="0">
                <a:solidFill>
                  <a:srgbClr val="C00000"/>
                </a:solidFill>
                <a:latin typeface="KaiTi" pitchFamily="49" charset="-122"/>
                <a:ea typeface="KaiTi" pitchFamily="49" charset="-122"/>
              </a:rPr>
              <a:t>提后</a:t>
            </a:r>
            <a:r>
              <a:rPr lang="en-US" dirty="0" smtClean="0">
                <a:solidFill>
                  <a:srgbClr val="C00000"/>
                </a:solidFill>
                <a:latin typeface="KaiTi" pitchFamily="49" charset="-122"/>
                <a:ea typeface="KaiTi" pitchFamily="49" charset="-122"/>
              </a:rPr>
              <a:t> 1:9 </a:t>
            </a:r>
            <a:r>
              <a:rPr lang="zh-CN" altLang="en-US" dirty="0" smtClean="0">
                <a:solidFill>
                  <a:srgbClr val="C00000"/>
                </a:solidFill>
                <a:latin typeface="KaiTi" pitchFamily="49" charset="-122"/>
                <a:ea typeface="KaiTi" pitchFamily="49" charset="-122"/>
              </a:rPr>
              <a:t>神救了我們，以圣召召我们，不是按我们的行为，乃是按他的旨意和恩典。这恩典是万古之先，在基督耶稣里赐给我们的，</a:t>
            </a:r>
            <a:endParaRPr lang="en-US" altLang="zh-CN" dirty="0" smtClean="0">
              <a:solidFill>
                <a:srgbClr val="C00000"/>
              </a:solidFill>
              <a:latin typeface="KaiTi" pitchFamily="49" charset="-122"/>
              <a:ea typeface="KaiTi" pitchFamily="49" charset="-122"/>
            </a:endParaRPr>
          </a:p>
          <a:p>
            <a:pPr marL="0" indent="0">
              <a:lnSpc>
                <a:spcPct val="140000"/>
              </a:lnSpc>
              <a:buNone/>
            </a:pPr>
            <a:endParaRPr lang="zh-CN" altLang="en-US" dirty="0" smtClean="0">
              <a:solidFill>
                <a:srgbClr val="C00000"/>
              </a:solidFill>
              <a:latin typeface="KaiTi" pitchFamily="49" charset="-122"/>
              <a:ea typeface="KaiTi" pitchFamily="49" charset="-122"/>
            </a:endParaRPr>
          </a:p>
          <a:p>
            <a:pPr marL="0" indent="0">
              <a:lnSpc>
                <a:spcPct val="140000"/>
              </a:lnSpc>
              <a:buNone/>
            </a:pPr>
            <a:r>
              <a:rPr lang="zh-CN" altLang="en-US" dirty="0" smtClean="0">
                <a:solidFill>
                  <a:srgbClr val="C00000"/>
                </a:solidFill>
                <a:latin typeface="KaiTi" pitchFamily="49" charset="-122"/>
                <a:ea typeface="KaiTi" pitchFamily="49" charset="-122"/>
              </a:rPr>
              <a:t>申</a:t>
            </a:r>
            <a:r>
              <a:rPr lang="en-US" dirty="0" smtClean="0">
                <a:solidFill>
                  <a:srgbClr val="C00000"/>
                </a:solidFill>
                <a:latin typeface="KaiTi" pitchFamily="49" charset="-122"/>
                <a:ea typeface="KaiTi" pitchFamily="49" charset="-122"/>
              </a:rPr>
              <a:t> 7:6,7 </a:t>
            </a:r>
            <a:r>
              <a:rPr lang="zh-CN" altLang="en-US" dirty="0" smtClean="0">
                <a:solidFill>
                  <a:srgbClr val="C00000"/>
                </a:solidFill>
                <a:latin typeface="KaiTi" pitchFamily="49" charset="-122"/>
                <a:ea typeface="KaiTi" pitchFamily="49" charset="-122"/>
              </a:rPr>
              <a:t>因为你归耶和华你神为圣洁的民，耶和华你神从地上的万民中拣选你，特做自己的子民。</a:t>
            </a:r>
            <a:r>
              <a:rPr lang="en-US" altLang="zh-CN" dirty="0" smtClean="0">
                <a:solidFill>
                  <a:srgbClr val="C00000"/>
                </a:solidFill>
                <a:latin typeface="KaiTi" pitchFamily="49" charset="-122"/>
                <a:ea typeface="KaiTi" pitchFamily="49" charset="-122"/>
              </a:rPr>
              <a:t>…</a:t>
            </a:r>
          </a:p>
          <a:p>
            <a:pPr marL="0" indent="0">
              <a:lnSpc>
                <a:spcPct val="140000"/>
              </a:lnSpc>
              <a:buNone/>
            </a:pPr>
            <a:endParaRPr lang="en-US" altLang="zh-CN" sz="900" dirty="0" smtClean="0">
              <a:solidFill>
                <a:srgbClr val="C00000"/>
              </a:solidFill>
              <a:latin typeface="KaiTi" pitchFamily="49" charset="-122"/>
              <a:ea typeface="KaiTi" pitchFamily="49" charset="-122"/>
            </a:endParaRPr>
          </a:p>
          <a:p>
            <a:pPr marL="0" indent="0">
              <a:lnSpc>
                <a:spcPct val="140000"/>
              </a:lnSpc>
              <a:buNone/>
            </a:pPr>
            <a:r>
              <a:rPr lang="zh-CN" altLang="en-US" dirty="0" smtClean="0">
                <a:solidFill>
                  <a:srgbClr val="C00000"/>
                </a:solidFill>
                <a:latin typeface="KaiTi" pitchFamily="49" charset="-122"/>
                <a:ea typeface="KaiTi" pitchFamily="49" charset="-122"/>
              </a:rPr>
              <a:t>诗</a:t>
            </a:r>
            <a:r>
              <a:rPr lang="en-US" dirty="0" smtClean="0">
                <a:solidFill>
                  <a:srgbClr val="C00000"/>
                </a:solidFill>
                <a:latin typeface="KaiTi" pitchFamily="49" charset="-122"/>
                <a:ea typeface="KaiTi" pitchFamily="49" charset="-122"/>
              </a:rPr>
              <a:t> 135:4 </a:t>
            </a:r>
            <a:r>
              <a:rPr lang="zh-CN" altLang="en-US" dirty="0" smtClean="0">
                <a:solidFill>
                  <a:srgbClr val="C00000"/>
                </a:solidFill>
                <a:latin typeface="KaiTi" pitchFamily="49" charset="-122"/>
                <a:ea typeface="KaiTi" pitchFamily="49" charset="-122"/>
              </a:rPr>
              <a:t>耶和华拣选雅各归自己，拣选以色列特做自己的子民。</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66750"/>
            <a:ext cx="8229600" cy="4038600"/>
          </a:xfrm>
        </p:spPr>
        <p:style>
          <a:lnRef idx="2">
            <a:schemeClr val="accent5"/>
          </a:lnRef>
          <a:fillRef idx="1">
            <a:schemeClr val="lt1"/>
          </a:fillRef>
          <a:effectRef idx="0">
            <a:schemeClr val="accent5"/>
          </a:effectRef>
          <a:fontRef idx="minor">
            <a:schemeClr val="dk1"/>
          </a:fontRef>
        </p:style>
        <p:txBody>
          <a:bodyPr>
            <a:normAutofit fontScale="62500" lnSpcReduction="20000"/>
          </a:bodyPr>
          <a:lstStyle/>
          <a:p>
            <a:pPr>
              <a:buNone/>
            </a:pPr>
            <a:endParaRPr lang="en-US" altLang="zh-CN" dirty="0" smtClean="0"/>
          </a:p>
          <a:p>
            <a:pPr indent="0">
              <a:lnSpc>
                <a:spcPct val="130000"/>
              </a:lnSpc>
              <a:buNone/>
            </a:pPr>
            <a:r>
              <a:rPr lang="zh-CN" altLang="en-US" sz="4100" b="1" u="sng" dirty="0" smtClean="0">
                <a:effectLst>
                  <a:outerShdw blurRad="38100" dist="38100" dir="2700000" algn="tl">
                    <a:srgbClr val="000000">
                      <a:alpha val="43137"/>
                    </a:srgbClr>
                  </a:outerShdw>
                </a:effectLst>
                <a:latin typeface="KaiTi" pitchFamily="49" charset="-122"/>
                <a:ea typeface="KaiTi" pitchFamily="49" charset="-122"/>
              </a:rPr>
              <a:t>更多的思考问题</a:t>
            </a:r>
            <a:r>
              <a:rPr lang="zh-CN" altLang="en-US" sz="4100" b="1" dirty="0" smtClean="0">
                <a:effectLst>
                  <a:outerShdw blurRad="38100" dist="38100" dir="2700000" algn="tl">
                    <a:srgbClr val="000000">
                      <a:alpha val="43137"/>
                    </a:srgbClr>
                  </a:outerShdw>
                </a:effectLst>
                <a:latin typeface="KaiTi" pitchFamily="49" charset="-122"/>
                <a:ea typeface="KaiTi" pitchFamily="49" charset="-122"/>
              </a:rPr>
              <a:t>：</a:t>
            </a:r>
            <a:endParaRPr lang="en-US" altLang="zh-CN" sz="4100" b="1" dirty="0" smtClean="0">
              <a:effectLst>
                <a:outerShdw blurRad="38100" dist="38100" dir="2700000" algn="tl">
                  <a:srgbClr val="000000">
                    <a:alpha val="43137"/>
                  </a:srgbClr>
                </a:outerShdw>
              </a:effectLst>
              <a:latin typeface="KaiTi" pitchFamily="49" charset="-122"/>
              <a:ea typeface="KaiTi" pitchFamily="49" charset="-122"/>
            </a:endParaRPr>
          </a:p>
          <a:p>
            <a:pPr indent="0">
              <a:lnSpc>
                <a:spcPct val="130000"/>
              </a:lnSpc>
              <a:buNone/>
            </a:pPr>
            <a:endParaRPr lang="en-US" altLang="zh-CN" dirty="0" smtClean="0">
              <a:latin typeface="KaiTi" pitchFamily="49" charset="-122"/>
              <a:ea typeface="KaiTi" pitchFamily="49" charset="-122"/>
            </a:endParaRPr>
          </a:p>
          <a:p>
            <a:pPr indent="0">
              <a:lnSpc>
                <a:spcPct val="130000"/>
              </a:lnSpc>
              <a:buNone/>
            </a:pPr>
            <a:r>
              <a:rPr lang="zh-CN" altLang="en-US" dirty="0" smtClean="0">
                <a:latin typeface="Microsoft YaHei" pitchFamily="34" charset="-122"/>
                <a:ea typeface="Microsoft YaHei" pitchFamily="34" charset="-122"/>
              </a:rPr>
              <a:t>保罗在大马色路上遇到耶稣基督这件事，真的是</a:t>
            </a:r>
            <a:r>
              <a:rPr lang="zh-CN" altLang="en-US" b="1" dirty="0" smtClean="0">
                <a:latin typeface="Microsoft YaHei" pitchFamily="34" charset="-122"/>
                <a:ea typeface="Microsoft YaHei" pitchFamily="34" charset="-122"/>
              </a:rPr>
              <a:t>偶发事件</a:t>
            </a:r>
            <a:r>
              <a:rPr lang="zh-CN" altLang="en-US" dirty="0" smtClean="0">
                <a:latin typeface="Microsoft YaHei" pitchFamily="34" charset="-122"/>
                <a:ea typeface="Microsoft YaHei" pitchFamily="34" charset="-122"/>
              </a:rPr>
              <a:t>吗？</a:t>
            </a:r>
            <a:endParaRPr lang="en-US" altLang="zh-CN" dirty="0" smtClean="0">
              <a:latin typeface="Microsoft YaHei" pitchFamily="34" charset="-122"/>
              <a:ea typeface="Microsoft YaHei" pitchFamily="34" charset="-122"/>
            </a:endParaRPr>
          </a:p>
          <a:p>
            <a:pPr indent="0">
              <a:lnSpc>
                <a:spcPct val="130000"/>
              </a:lnSpc>
              <a:buNone/>
            </a:pPr>
            <a:endParaRPr lang="en-US" altLang="zh-CN" sz="1300" dirty="0" smtClean="0">
              <a:latin typeface="Microsoft YaHei" pitchFamily="34" charset="-122"/>
              <a:ea typeface="Microsoft YaHei" pitchFamily="34" charset="-122"/>
            </a:endParaRPr>
          </a:p>
          <a:p>
            <a:pPr indent="0">
              <a:lnSpc>
                <a:spcPct val="130000"/>
              </a:lnSpc>
              <a:buNone/>
            </a:pPr>
            <a:r>
              <a:rPr lang="zh-CN" altLang="en-US" b="1" dirty="0" smtClean="0">
                <a:solidFill>
                  <a:srgbClr val="C00000"/>
                </a:solidFill>
                <a:effectLst>
                  <a:outerShdw blurRad="38100" dist="38100" dir="2700000" algn="tl">
                    <a:srgbClr val="000000">
                      <a:alpha val="43137"/>
                    </a:srgbClr>
                  </a:outerShdw>
                </a:effectLst>
                <a:latin typeface="Microsoft YaHei" pitchFamily="34" charset="-122"/>
                <a:ea typeface="Microsoft YaHei" pitchFamily="34" charset="-122"/>
              </a:rPr>
              <a:t>从耶稣基督的方面来看：</a:t>
            </a:r>
            <a:endParaRPr lang="en-US" altLang="zh-CN" b="1" dirty="0" smtClean="0">
              <a:solidFill>
                <a:srgbClr val="C00000"/>
              </a:solidFill>
              <a:effectLst>
                <a:outerShdw blurRad="38100" dist="38100" dir="2700000" algn="tl">
                  <a:srgbClr val="000000">
                    <a:alpha val="43137"/>
                  </a:srgbClr>
                </a:outerShdw>
              </a:effectLst>
              <a:latin typeface="Microsoft YaHei" pitchFamily="34" charset="-122"/>
              <a:ea typeface="Microsoft YaHei" pitchFamily="34" charset="-122"/>
            </a:endParaRPr>
          </a:p>
          <a:p>
            <a:pPr indent="0">
              <a:lnSpc>
                <a:spcPct val="130000"/>
              </a:lnSpc>
              <a:buNone/>
            </a:pPr>
            <a:r>
              <a:rPr lang="zh-CN" altLang="en-US" dirty="0" smtClean="0">
                <a:latin typeface="Microsoft YaHei" pitchFamily="34" charset="-122"/>
                <a:ea typeface="Microsoft YaHei" pitchFamily="34" charset="-122"/>
              </a:rPr>
              <a:t>这是突发奇想？还是早就预定了？是一个偶然的、临时的决定？还是必然的、是不会更改的旨意？</a:t>
            </a:r>
            <a:r>
              <a:rPr lang="en-US" altLang="zh-CN" dirty="0" smtClean="0">
                <a:solidFill>
                  <a:srgbClr val="C00000"/>
                </a:solidFill>
                <a:latin typeface="Microsoft YaHei" pitchFamily="34" charset="-122"/>
                <a:ea typeface="Microsoft YaHei" pitchFamily="34" charset="-122"/>
              </a:rPr>
              <a:t>【</a:t>
            </a:r>
            <a:r>
              <a:rPr lang="zh-CN" altLang="en-US" dirty="0" smtClean="0">
                <a:solidFill>
                  <a:srgbClr val="C00000"/>
                </a:solidFill>
                <a:latin typeface="Microsoft YaHei" pitchFamily="34" charset="-122"/>
                <a:ea typeface="Microsoft YaHei" pitchFamily="34" charset="-122"/>
              </a:rPr>
              <a:t>你应该已经有了答案</a:t>
            </a:r>
            <a:r>
              <a:rPr lang="en-US" altLang="zh-CN" dirty="0" smtClean="0">
                <a:solidFill>
                  <a:srgbClr val="C00000"/>
                </a:solidFill>
                <a:latin typeface="Microsoft YaHei" pitchFamily="34" charset="-122"/>
                <a:ea typeface="Microsoft YaHei" pitchFamily="34" charset="-122"/>
              </a:rPr>
              <a:t>】</a:t>
            </a:r>
          </a:p>
          <a:p>
            <a:pPr indent="0">
              <a:lnSpc>
                <a:spcPct val="130000"/>
              </a:lnSpc>
              <a:buNone/>
            </a:pPr>
            <a:endParaRPr lang="en-US" altLang="zh-CN" sz="1100" dirty="0" smtClean="0">
              <a:latin typeface="Microsoft YaHei" pitchFamily="34" charset="-122"/>
              <a:ea typeface="Microsoft YaHei" pitchFamily="34" charset="-122"/>
            </a:endParaRPr>
          </a:p>
          <a:p>
            <a:pPr indent="0">
              <a:lnSpc>
                <a:spcPct val="130000"/>
              </a:lnSpc>
              <a:buNone/>
            </a:pPr>
            <a:r>
              <a:rPr lang="zh-CN" altLang="en-US" b="1" dirty="0" smtClean="0">
                <a:solidFill>
                  <a:srgbClr val="0070C0"/>
                </a:solidFill>
                <a:effectLst>
                  <a:outerShdw blurRad="38100" dist="38100" dir="2700000" algn="tl">
                    <a:srgbClr val="000000">
                      <a:alpha val="43137"/>
                    </a:srgbClr>
                  </a:outerShdw>
                </a:effectLst>
                <a:latin typeface="Microsoft YaHei" pitchFamily="34" charset="-122"/>
                <a:ea typeface="Microsoft YaHei" pitchFamily="34" charset="-122"/>
              </a:rPr>
              <a:t>从保罗的方面来看：</a:t>
            </a:r>
            <a:endParaRPr lang="en-US" altLang="zh-CN" b="1" dirty="0" smtClean="0">
              <a:solidFill>
                <a:srgbClr val="0070C0"/>
              </a:solidFill>
              <a:effectLst>
                <a:outerShdw blurRad="38100" dist="38100" dir="2700000" algn="tl">
                  <a:srgbClr val="000000">
                    <a:alpha val="43137"/>
                  </a:srgbClr>
                </a:outerShdw>
              </a:effectLst>
              <a:latin typeface="Microsoft YaHei" pitchFamily="34" charset="-122"/>
              <a:ea typeface="Microsoft YaHei" pitchFamily="34" charset="-122"/>
            </a:endParaRPr>
          </a:p>
          <a:p>
            <a:pPr indent="0">
              <a:lnSpc>
                <a:spcPct val="130000"/>
              </a:lnSpc>
              <a:buNone/>
            </a:pPr>
            <a:r>
              <a:rPr lang="zh-CN" altLang="en-US" dirty="0" smtClean="0">
                <a:latin typeface="Microsoft YaHei" pitchFamily="34" charset="-122"/>
                <a:ea typeface="Microsoft YaHei" pitchFamily="34" charset="-122"/>
              </a:rPr>
              <a:t>他如何理解耶稣呼召他这样一个与基督为敌的人？他毫无准备的心，对此该如何</a:t>
            </a:r>
            <a:r>
              <a:rPr lang="en-US" altLang="zh-CN" dirty="0" smtClean="0">
                <a:latin typeface="Microsoft YaHei" pitchFamily="34" charset="-122"/>
                <a:ea typeface="Microsoft YaHei" pitchFamily="34" charset="-122"/>
              </a:rPr>
              <a:t>180</a:t>
            </a:r>
            <a:r>
              <a:rPr lang="zh-CN" altLang="en-US" dirty="0" smtClean="0">
                <a:latin typeface="Microsoft YaHei" pitchFamily="34" charset="-122"/>
                <a:ea typeface="Microsoft YaHei" pitchFamily="34" charset="-122"/>
              </a:rPr>
              <a:t>度翻转过来？</a:t>
            </a:r>
            <a:r>
              <a:rPr lang="en-US" altLang="zh-CN" dirty="0" smtClean="0">
                <a:solidFill>
                  <a:srgbClr val="0070C0"/>
                </a:solidFill>
                <a:latin typeface="Microsoft YaHei" pitchFamily="34" charset="-122"/>
                <a:ea typeface="Microsoft YaHei" pitchFamily="34" charset="-122"/>
              </a:rPr>
              <a:t>【</a:t>
            </a:r>
            <a:r>
              <a:rPr lang="zh-CN" altLang="en-US" dirty="0" smtClean="0">
                <a:solidFill>
                  <a:srgbClr val="0070C0"/>
                </a:solidFill>
                <a:latin typeface="Microsoft YaHei" pitchFamily="34" charset="-122"/>
                <a:ea typeface="Microsoft YaHei" pitchFamily="34" charset="-122"/>
              </a:rPr>
              <a:t>保罗从那一刻起，用一生来理解并回应这问题</a:t>
            </a:r>
            <a:r>
              <a:rPr lang="en-US" altLang="zh-CN" dirty="0" smtClean="0">
                <a:solidFill>
                  <a:srgbClr val="0070C0"/>
                </a:solidFill>
                <a:latin typeface="Microsoft YaHei" pitchFamily="34" charset="-122"/>
                <a:ea typeface="Microsoft YaHei" pitchFamily="34" charset="-122"/>
              </a:rPr>
              <a:t>】</a:t>
            </a:r>
          </a:p>
          <a:p>
            <a:pPr>
              <a:buNone/>
            </a:pPr>
            <a:endParaRPr lang="en-US" altLang="zh-CN" dirty="0" smtClean="0"/>
          </a:p>
          <a:p>
            <a:pPr>
              <a:buNone/>
            </a:pPr>
            <a:endParaRPr lang="en-US" altLang="zh-CN" dirty="0" smtClean="0"/>
          </a:p>
          <a:p>
            <a:pPr>
              <a:buNone/>
            </a:pPr>
            <a:endParaRPr lang="zh-CN" alt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66750"/>
            <a:ext cx="8229600" cy="4264152"/>
          </a:xfrm>
        </p:spPr>
        <p:txBody>
          <a:bodyPr/>
          <a:lstStyle/>
          <a:p>
            <a:pPr>
              <a:buNone/>
            </a:pPr>
            <a:endParaRPr lang="en-US" altLang="zh-CN" sz="1100" dirty="0" smtClean="0"/>
          </a:p>
          <a:p>
            <a:pPr>
              <a:buNone/>
            </a:pPr>
            <a:r>
              <a:rPr lang="zh-CN" altLang="en-US" b="1" dirty="0" smtClean="0">
                <a:solidFill>
                  <a:srgbClr val="C00000"/>
                </a:solidFill>
                <a:effectLst>
                  <a:outerShdw blurRad="38100" dist="38100" dir="2700000" algn="tl">
                    <a:srgbClr val="000000">
                      <a:alpha val="43137"/>
                    </a:srgbClr>
                  </a:outerShdw>
                </a:effectLst>
              </a:rPr>
              <a:t>为什么主耶稣以“下马威”的方式来拣选保罗？</a:t>
            </a:r>
            <a:endParaRPr lang="en-US" altLang="zh-CN" b="1" dirty="0" smtClean="0">
              <a:solidFill>
                <a:srgbClr val="C00000"/>
              </a:solidFill>
              <a:effectLst>
                <a:outerShdw blurRad="38100" dist="38100" dir="2700000" algn="tl">
                  <a:srgbClr val="000000">
                    <a:alpha val="43137"/>
                  </a:srgbClr>
                </a:outerShdw>
              </a:effectLst>
            </a:endParaRPr>
          </a:p>
          <a:p>
            <a:pPr>
              <a:buNone/>
            </a:pPr>
            <a:endParaRPr lang="en-US" altLang="zh-CN" dirty="0" smtClean="0"/>
          </a:p>
          <a:p>
            <a:pPr>
              <a:buNone/>
            </a:pPr>
            <a:endParaRPr lang="en-US" altLang="zh-CN" dirty="0" smtClean="0"/>
          </a:p>
          <a:p>
            <a:pPr>
              <a:buNone/>
            </a:pPr>
            <a:endParaRPr lang="en-US" altLang="zh-CN" dirty="0" smtClean="0"/>
          </a:p>
          <a:p>
            <a:pPr>
              <a:buNone/>
            </a:pPr>
            <a:endParaRPr lang="zh-CN" altLang="en-US" dirty="0"/>
          </a:p>
        </p:txBody>
      </p:sp>
      <p:graphicFrame>
        <p:nvGraphicFramePr>
          <p:cNvPr id="4" name="Table 3"/>
          <p:cNvGraphicFramePr>
            <a:graphicFrameLocks noGrp="1"/>
          </p:cNvGraphicFramePr>
          <p:nvPr/>
        </p:nvGraphicFramePr>
        <p:xfrm>
          <a:off x="609600" y="1733550"/>
          <a:ext cx="8077200" cy="2575560"/>
        </p:xfrm>
        <a:graphic>
          <a:graphicData uri="http://schemas.openxmlformats.org/drawingml/2006/table">
            <a:tbl>
              <a:tblPr firstRow="1" bandRow="1">
                <a:tableStyleId>{5C22544A-7EE6-4342-B048-85BDC9FD1C3A}</a:tableStyleId>
              </a:tblPr>
              <a:tblGrid>
                <a:gridCol w="1346200"/>
                <a:gridCol w="1346200"/>
                <a:gridCol w="1346200"/>
                <a:gridCol w="1346200"/>
                <a:gridCol w="1346200"/>
                <a:gridCol w="1346200"/>
              </a:tblGrid>
              <a:tr h="533400">
                <a:tc>
                  <a:txBody>
                    <a:bodyPr/>
                    <a:lstStyle/>
                    <a:p>
                      <a:pPr algn="ctr"/>
                      <a:r>
                        <a:rPr lang="zh-CN" altLang="en-US" dirty="0" smtClean="0">
                          <a:effectLst>
                            <a:outerShdw blurRad="38100" dist="38100" dir="2700000" algn="tl">
                              <a:srgbClr val="000000">
                                <a:alpha val="43137"/>
                              </a:srgbClr>
                            </a:outerShdw>
                          </a:effectLst>
                        </a:rPr>
                        <a:t>亚伯拉罕</a:t>
                      </a:r>
                      <a:endParaRPr lang="zh-CN" altLang="en-US" dirty="0">
                        <a:effectLst>
                          <a:outerShdw blurRad="38100" dist="38100" dir="2700000" algn="tl">
                            <a:srgbClr val="000000">
                              <a:alpha val="43137"/>
                            </a:srgbClr>
                          </a:outerShdw>
                        </a:effectLst>
                      </a:endParaRPr>
                    </a:p>
                  </a:txBody>
                  <a:tcPr/>
                </a:tc>
                <a:tc>
                  <a:txBody>
                    <a:bodyPr/>
                    <a:lstStyle/>
                    <a:p>
                      <a:pPr algn="ctr"/>
                      <a:r>
                        <a:rPr lang="zh-CN" altLang="en-US" dirty="0" smtClean="0">
                          <a:effectLst>
                            <a:outerShdw blurRad="38100" dist="38100" dir="2700000" algn="tl">
                              <a:srgbClr val="000000">
                                <a:alpha val="43137"/>
                              </a:srgbClr>
                            </a:outerShdw>
                          </a:effectLst>
                        </a:rPr>
                        <a:t>雅各</a:t>
                      </a:r>
                      <a:endParaRPr lang="zh-CN" altLang="en-US" dirty="0">
                        <a:effectLst>
                          <a:outerShdw blurRad="38100" dist="38100" dir="2700000" algn="tl">
                            <a:srgbClr val="000000">
                              <a:alpha val="43137"/>
                            </a:srgbClr>
                          </a:outerShdw>
                        </a:effectLst>
                      </a:endParaRPr>
                    </a:p>
                  </a:txBody>
                  <a:tcPr/>
                </a:tc>
                <a:tc>
                  <a:txBody>
                    <a:bodyPr/>
                    <a:lstStyle/>
                    <a:p>
                      <a:pPr algn="ctr"/>
                      <a:r>
                        <a:rPr lang="zh-CN" altLang="en-US" dirty="0" smtClean="0">
                          <a:effectLst>
                            <a:outerShdw blurRad="38100" dist="38100" dir="2700000" algn="tl">
                              <a:srgbClr val="000000">
                                <a:alpha val="43137"/>
                              </a:srgbClr>
                            </a:outerShdw>
                          </a:effectLst>
                        </a:rPr>
                        <a:t>摩西</a:t>
                      </a:r>
                      <a:endParaRPr lang="zh-CN" altLang="en-US" dirty="0">
                        <a:effectLst>
                          <a:outerShdw blurRad="38100" dist="38100" dir="2700000" algn="tl">
                            <a:srgbClr val="000000">
                              <a:alpha val="43137"/>
                            </a:srgbClr>
                          </a:outerShdw>
                        </a:effectLst>
                      </a:endParaRPr>
                    </a:p>
                  </a:txBody>
                  <a:tcPr/>
                </a:tc>
                <a:tc>
                  <a:txBody>
                    <a:bodyPr/>
                    <a:lstStyle/>
                    <a:p>
                      <a:pPr algn="ctr"/>
                      <a:r>
                        <a:rPr lang="zh-CN" altLang="en-US" dirty="0" smtClean="0">
                          <a:effectLst>
                            <a:outerShdw blurRad="38100" dist="38100" dir="2700000" algn="tl">
                              <a:srgbClr val="000000">
                                <a:alpha val="43137"/>
                              </a:srgbClr>
                            </a:outerShdw>
                          </a:effectLst>
                        </a:rPr>
                        <a:t>撒母耳</a:t>
                      </a:r>
                      <a:endParaRPr lang="zh-CN" altLang="en-US" dirty="0">
                        <a:effectLst>
                          <a:outerShdw blurRad="38100" dist="38100" dir="2700000" algn="tl">
                            <a:srgbClr val="000000">
                              <a:alpha val="43137"/>
                            </a:srgbClr>
                          </a:outerShdw>
                        </a:effectLst>
                      </a:endParaRPr>
                    </a:p>
                  </a:txBody>
                  <a:tcPr/>
                </a:tc>
                <a:tc>
                  <a:txBody>
                    <a:bodyPr/>
                    <a:lstStyle/>
                    <a:p>
                      <a:pPr algn="ctr"/>
                      <a:r>
                        <a:rPr lang="zh-CN" altLang="en-US" dirty="0" smtClean="0">
                          <a:effectLst>
                            <a:outerShdw blurRad="38100" dist="38100" dir="2700000" algn="tl">
                              <a:srgbClr val="000000">
                                <a:alpha val="43137"/>
                              </a:srgbClr>
                            </a:outerShdw>
                          </a:effectLst>
                        </a:rPr>
                        <a:t>彼得</a:t>
                      </a:r>
                      <a:endParaRPr lang="zh-CN" altLang="en-US" dirty="0">
                        <a:effectLst>
                          <a:outerShdw blurRad="38100" dist="38100" dir="2700000" algn="tl">
                            <a:srgbClr val="000000">
                              <a:alpha val="43137"/>
                            </a:srgbClr>
                          </a:outerShdw>
                        </a:effectLst>
                      </a:endParaRPr>
                    </a:p>
                  </a:txBody>
                  <a:tcPr/>
                </a:tc>
                <a:tc>
                  <a:txBody>
                    <a:bodyPr/>
                    <a:lstStyle/>
                    <a:p>
                      <a:pPr algn="ctr"/>
                      <a:r>
                        <a:rPr lang="zh-CN" altLang="en-US" dirty="0" smtClean="0">
                          <a:effectLst>
                            <a:outerShdw blurRad="38100" dist="38100" dir="2700000" algn="tl">
                              <a:srgbClr val="000000">
                                <a:alpha val="43137"/>
                              </a:srgbClr>
                            </a:outerShdw>
                          </a:effectLst>
                        </a:rPr>
                        <a:t>保罗</a:t>
                      </a:r>
                      <a:endParaRPr lang="zh-CN" altLang="en-US" dirty="0">
                        <a:effectLst>
                          <a:outerShdw blurRad="38100" dist="38100" dir="2700000" algn="tl">
                            <a:srgbClr val="000000">
                              <a:alpha val="43137"/>
                            </a:srgbClr>
                          </a:outerShdw>
                        </a:effectLst>
                      </a:endParaRPr>
                    </a:p>
                  </a:txBody>
                  <a:tcPr/>
                </a:tc>
              </a:tr>
              <a:tr h="990600">
                <a:tc>
                  <a:txBody>
                    <a:bodyPr/>
                    <a:lstStyle/>
                    <a:p>
                      <a:r>
                        <a:rPr lang="zh-CN" altLang="en-US" sz="1600" dirty="0" smtClean="0">
                          <a:solidFill>
                            <a:srgbClr val="C00000"/>
                          </a:solidFill>
                          <a:latin typeface="Microsoft YaHei" pitchFamily="34" charset="-122"/>
                          <a:ea typeface="Microsoft YaHei" pitchFamily="34" charset="-122"/>
                        </a:rPr>
                        <a:t>创</a:t>
                      </a:r>
                      <a:r>
                        <a:rPr lang="en-US" altLang="zh-CN" sz="1600" dirty="0" smtClean="0">
                          <a:solidFill>
                            <a:srgbClr val="C00000"/>
                          </a:solidFill>
                          <a:latin typeface="Microsoft YaHei" pitchFamily="34" charset="-122"/>
                          <a:ea typeface="Microsoft YaHei" pitchFamily="34" charset="-122"/>
                        </a:rPr>
                        <a:t>22</a:t>
                      </a:r>
                      <a:r>
                        <a:rPr lang="zh-CN" altLang="en-US" sz="1600" dirty="0" smtClean="0">
                          <a:solidFill>
                            <a:srgbClr val="C00000"/>
                          </a:solidFill>
                          <a:latin typeface="Microsoft YaHei" pitchFamily="34" charset="-122"/>
                          <a:ea typeface="Microsoft YaHei" pitchFamily="34" charset="-122"/>
                        </a:rPr>
                        <a:t>：</a:t>
                      </a:r>
                      <a:r>
                        <a:rPr lang="en-US" altLang="zh-CN" sz="1600" dirty="0" smtClean="0">
                          <a:solidFill>
                            <a:srgbClr val="C00000"/>
                          </a:solidFill>
                          <a:latin typeface="Microsoft YaHei" pitchFamily="34" charset="-122"/>
                          <a:ea typeface="Microsoft YaHei" pitchFamily="34" charset="-122"/>
                        </a:rPr>
                        <a:t>11</a:t>
                      </a:r>
                    </a:p>
                    <a:p>
                      <a:endParaRPr lang="en-US" altLang="zh-CN" sz="1600" dirty="0" smtClean="0">
                        <a:solidFill>
                          <a:srgbClr val="C00000"/>
                        </a:solidFill>
                        <a:latin typeface="Microsoft YaHei" pitchFamily="34" charset="-122"/>
                        <a:ea typeface="Microsoft YaHei" pitchFamily="34" charset="-122"/>
                      </a:endParaRPr>
                    </a:p>
                    <a:p>
                      <a:r>
                        <a:rPr lang="zh-CN" altLang="en-US" sz="1600" dirty="0" smtClean="0">
                          <a:solidFill>
                            <a:srgbClr val="C00000"/>
                          </a:solidFill>
                          <a:latin typeface="Microsoft YaHei" pitchFamily="34" charset="-122"/>
                          <a:ea typeface="Microsoft YaHei" pitchFamily="34" charset="-122"/>
                        </a:rPr>
                        <a:t>耶和华的使者从天上呼叫：亚伯拉罕！亚伯拉罕！</a:t>
                      </a:r>
                      <a:endParaRPr lang="zh-CN" altLang="en-US" sz="1600" dirty="0">
                        <a:solidFill>
                          <a:srgbClr val="C00000"/>
                        </a:solidFill>
                        <a:latin typeface="Microsoft YaHei" pitchFamily="34" charset="-122"/>
                        <a:ea typeface="Microsoft YaHei" pitchFamily="34" charset="-122"/>
                      </a:endParaRPr>
                    </a:p>
                  </a:txBody>
                  <a:tcPr>
                    <a:solidFill>
                      <a:srgbClr val="FFFFCC"/>
                    </a:solidFill>
                  </a:tcPr>
                </a:tc>
                <a:tc>
                  <a:txBody>
                    <a:bodyPr/>
                    <a:lstStyle/>
                    <a:p>
                      <a:r>
                        <a:rPr lang="zh-CN" altLang="en-US" sz="1600" dirty="0" smtClean="0">
                          <a:solidFill>
                            <a:srgbClr val="C00000"/>
                          </a:solidFill>
                          <a:latin typeface="Microsoft YaHei" pitchFamily="34" charset="-122"/>
                          <a:ea typeface="Microsoft YaHei" pitchFamily="34" charset="-122"/>
                        </a:rPr>
                        <a:t>创</a:t>
                      </a:r>
                      <a:r>
                        <a:rPr lang="en-US" altLang="zh-CN" sz="1600" dirty="0" smtClean="0">
                          <a:solidFill>
                            <a:srgbClr val="C00000"/>
                          </a:solidFill>
                          <a:latin typeface="Microsoft YaHei" pitchFamily="34" charset="-122"/>
                          <a:ea typeface="Microsoft YaHei" pitchFamily="34" charset="-122"/>
                        </a:rPr>
                        <a:t>46</a:t>
                      </a:r>
                      <a:r>
                        <a:rPr lang="zh-CN" altLang="en-US" sz="1600" dirty="0" smtClean="0">
                          <a:solidFill>
                            <a:srgbClr val="C00000"/>
                          </a:solidFill>
                          <a:latin typeface="Microsoft YaHei" pitchFamily="34" charset="-122"/>
                          <a:ea typeface="Microsoft YaHei" pitchFamily="34" charset="-122"/>
                        </a:rPr>
                        <a:t>：</a:t>
                      </a:r>
                      <a:r>
                        <a:rPr lang="en-US" altLang="zh-CN" sz="1600" dirty="0" smtClean="0">
                          <a:solidFill>
                            <a:srgbClr val="C00000"/>
                          </a:solidFill>
                          <a:latin typeface="Microsoft YaHei" pitchFamily="34" charset="-122"/>
                          <a:ea typeface="Microsoft YaHei" pitchFamily="34" charset="-122"/>
                        </a:rPr>
                        <a:t>1</a:t>
                      </a:r>
                    </a:p>
                    <a:p>
                      <a:endParaRPr lang="en-US" altLang="zh-CN" sz="1600" dirty="0" smtClean="0">
                        <a:solidFill>
                          <a:srgbClr val="C00000"/>
                        </a:solidFill>
                        <a:latin typeface="Microsoft YaHei" pitchFamily="34" charset="-122"/>
                        <a:ea typeface="Microsoft YaHei" pitchFamily="34" charset="-122"/>
                      </a:endParaRPr>
                    </a:p>
                    <a:p>
                      <a:r>
                        <a:rPr lang="zh-CN" altLang="en-US" sz="1600" dirty="0" smtClean="0">
                          <a:solidFill>
                            <a:srgbClr val="C00000"/>
                          </a:solidFill>
                          <a:latin typeface="Microsoft YaHei" pitchFamily="34" charset="-122"/>
                          <a:ea typeface="Microsoft YaHei" pitchFamily="34" charset="-122"/>
                        </a:rPr>
                        <a:t>夜间神在异象中对以色列说：雅各、雅各！</a:t>
                      </a:r>
                      <a:endParaRPr lang="zh-CN" altLang="en-US" sz="1600" dirty="0">
                        <a:solidFill>
                          <a:srgbClr val="C00000"/>
                        </a:solidFill>
                        <a:latin typeface="Microsoft YaHei" pitchFamily="34" charset="-122"/>
                        <a:ea typeface="Microsoft YaHei" pitchFamily="34" charset="-122"/>
                      </a:endParaRPr>
                    </a:p>
                  </a:txBody>
                  <a:tcPr>
                    <a:solidFill>
                      <a:srgbClr val="FFFFCC"/>
                    </a:solidFill>
                  </a:tcPr>
                </a:tc>
                <a:tc>
                  <a:txBody>
                    <a:bodyPr/>
                    <a:lstStyle/>
                    <a:p>
                      <a:r>
                        <a:rPr lang="zh-CN" altLang="en-US" sz="1600" dirty="0" smtClean="0">
                          <a:solidFill>
                            <a:srgbClr val="C00000"/>
                          </a:solidFill>
                          <a:latin typeface="Microsoft YaHei" pitchFamily="34" charset="-122"/>
                          <a:ea typeface="Microsoft YaHei" pitchFamily="34" charset="-122"/>
                        </a:rPr>
                        <a:t>出</a:t>
                      </a:r>
                      <a:r>
                        <a:rPr lang="en-US" altLang="zh-CN" sz="1600" dirty="0" smtClean="0">
                          <a:solidFill>
                            <a:srgbClr val="C00000"/>
                          </a:solidFill>
                          <a:latin typeface="Microsoft YaHei" pitchFamily="34" charset="-122"/>
                          <a:ea typeface="Microsoft YaHei" pitchFamily="34" charset="-122"/>
                        </a:rPr>
                        <a:t>3</a:t>
                      </a:r>
                      <a:r>
                        <a:rPr lang="zh-CN" altLang="en-US" sz="1600" dirty="0" smtClean="0">
                          <a:solidFill>
                            <a:srgbClr val="C00000"/>
                          </a:solidFill>
                          <a:latin typeface="Microsoft YaHei" pitchFamily="34" charset="-122"/>
                          <a:ea typeface="Microsoft YaHei" pitchFamily="34" charset="-122"/>
                        </a:rPr>
                        <a:t>：</a:t>
                      </a:r>
                      <a:r>
                        <a:rPr lang="en-US" altLang="zh-CN" sz="1600" dirty="0" smtClean="0">
                          <a:solidFill>
                            <a:srgbClr val="C00000"/>
                          </a:solidFill>
                          <a:latin typeface="Microsoft YaHei" pitchFamily="34" charset="-122"/>
                          <a:ea typeface="Microsoft YaHei" pitchFamily="34" charset="-122"/>
                        </a:rPr>
                        <a:t>4</a:t>
                      </a:r>
                    </a:p>
                    <a:p>
                      <a:endParaRPr lang="en-US" altLang="zh-CN" sz="1600" dirty="0" smtClean="0">
                        <a:solidFill>
                          <a:srgbClr val="C00000"/>
                        </a:solidFill>
                        <a:latin typeface="Microsoft YaHei" pitchFamily="34" charset="-122"/>
                        <a:ea typeface="Microsoft YaHei" pitchFamily="34" charset="-122"/>
                      </a:endParaRPr>
                    </a:p>
                    <a:p>
                      <a:r>
                        <a:rPr lang="zh-CN" altLang="en-US" sz="1600" dirty="0" smtClean="0">
                          <a:solidFill>
                            <a:srgbClr val="C00000"/>
                          </a:solidFill>
                          <a:latin typeface="Microsoft YaHei" pitchFamily="34" charset="-122"/>
                          <a:ea typeface="Microsoft YaHei" pitchFamily="34" charset="-122"/>
                        </a:rPr>
                        <a:t>耶和华就从荆棘中呼叫说：摩西、摩西！</a:t>
                      </a:r>
                      <a:endParaRPr lang="zh-CN" altLang="en-US" sz="1600" dirty="0">
                        <a:solidFill>
                          <a:srgbClr val="C00000"/>
                        </a:solidFill>
                        <a:latin typeface="Microsoft YaHei" pitchFamily="34" charset="-122"/>
                        <a:ea typeface="Microsoft YaHei" pitchFamily="34" charset="-122"/>
                      </a:endParaRPr>
                    </a:p>
                  </a:txBody>
                  <a:tcPr>
                    <a:solidFill>
                      <a:srgbClr val="FFFFCC"/>
                    </a:solidFill>
                  </a:tcPr>
                </a:tc>
                <a:tc>
                  <a:txBody>
                    <a:bodyPr/>
                    <a:lstStyle/>
                    <a:p>
                      <a:r>
                        <a:rPr lang="zh-CN" altLang="en-US" sz="1600" dirty="0" smtClean="0">
                          <a:solidFill>
                            <a:srgbClr val="C00000"/>
                          </a:solidFill>
                          <a:latin typeface="Microsoft YaHei" pitchFamily="34" charset="-122"/>
                          <a:ea typeface="Microsoft YaHei" pitchFamily="34" charset="-122"/>
                        </a:rPr>
                        <a:t>撒上</a:t>
                      </a:r>
                      <a:r>
                        <a:rPr lang="en-US" altLang="zh-CN" sz="1600" dirty="0" smtClean="0">
                          <a:solidFill>
                            <a:srgbClr val="C00000"/>
                          </a:solidFill>
                          <a:latin typeface="Microsoft YaHei" pitchFamily="34" charset="-122"/>
                          <a:ea typeface="Microsoft YaHei" pitchFamily="34" charset="-122"/>
                        </a:rPr>
                        <a:t>3</a:t>
                      </a:r>
                      <a:r>
                        <a:rPr lang="zh-CN" altLang="en-US" sz="1600" dirty="0" smtClean="0">
                          <a:solidFill>
                            <a:srgbClr val="C00000"/>
                          </a:solidFill>
                          <a:latin typeface="Microsoft YaHei" pitchFamily="34" charset="-122"/>
                          <a:ea typeface="Microsoft YaHei" pitchFamily="34" charset="-122"/>
                        </a:rPr>
                        <a:t>：</a:t>
                      </a:r>
                      <a:r>
                        <a:rPr lang="en-US" altLang="zh-CN" sz="1600" dirty="0" smtClean="0">
                          <a:solidFill>
                            <a:srgbClr val="C00000"/>
                          </a:solidFill>
                          <a:latin typeface="Microsoft YaHei" pitchFamily="34" charset="-122"/>
                          <a:ea typeface="Microsoft YaHei" pitchFamily="34" charset="-122"/>
                        </a:rPr>
                        <a:t>10</a:t>
                      </a:r>
                    </a:p>
                    <a:p>
                      <a:endParaRPr lang="en-US" altLang="zh-CN" sz="1600" dirty="0" smtClean="0">
                        <a:solidFill>
                          <a:srgbClr val="C00000"/>
                        </a:solidFill>
                        <a:latin typeface="Microsoft YaHei" pitchFamily="34" charset="-122"/>
                        <a:ea typeface="Microsoft YaHei" pitchFamily="34" charset="-122"/>
                      </a:endParaRPr>
                    </a:p>
                    <a:p>
                      <a:r>
                        <a:rPr lang="zh-CN" altLang="en-US" sz="1600" dirty="0" smtClean="0">
                          <a:solidFill>
                            <a:srgbClr val="C00000"/>
                          </a:solidFill>
                          <a:latin typeface="Microsoft YaHei" pitchFamily="34" charset="-122"/>
                          <a:ea typeface="Microsoft YaHei" pitchFamily="34" charset="-122"/>
                        </a:rPr>
                        <a:t>耶和华又来站着，像前三次呼唤说，撒母耳啊，撒母耳啊！</a:t>
                      </a:r>
                      <a:endParaRPr lang="zh-CN" altLang="en-US" sz="1600" dirty="0">
                        <a:solidFill>
                          <a:srgbClr val="C00000"/>
                        </a:solidFill>
                        <a:latin typeface="Microsoft YaHei" pitchFamily="34" charset="-122"/>
                        <a:ea typeface="Microsoft YaHei" pitchFamily="34" charset="-122"/>
                      </a:endParaRPr>
                    </a:p>
                  </a:txBody>
                  <a:tcPr>
                    <a:solidFill>
                      <a:srgbClr val="FFFFCC"/>
                    </a:solidFill>
                  </a:tcPr>
                </a:tc>
                <a:tc>
                  <a:txBody>
                    <a:bodyPr/>
                    <a:lstStyle/>
                    <a:p>
                      <a:r>
                        <a:rPr lang="zh-CN" altLang="en-US" sz="1600" dirty="0" smtClean="0">
                          <a:solidFill>
                            <a:srgbClr val="C00000"/>
                          </a:solidFill>
                          <a:latin typeface="Microsoft YaHei" pitchFamily="34" charset="-122"/>
                          <a:ea typeface="Microsoft YaHei" pitchFamily="34" charset="-122"/>
                        </a:rPr>
                        <a:t>路</a:t>
                      </a:r>
                      <a:r>
                        <a:rPr lang="en-US" altLang="zh-CN" sz="1600" dirty="0" smtClean="0">
                          <a:solidFill>
                            <a:srgbClr val="C00000"/>
                          </a:solidFill>
                          <a:latin typeface="Microsoft YaHei" pitchFamily="34" charset="-122"/>
                          <a:ea typeface="Microsoft YaHei" pitchFamily="34" charset="-122"/>
                        </a:rPr>
                        <a:t>22</a:t>
                      </a:r>
                      <a:r>
                        <a:rPr lang="zh-CN" altLang="en-US" sz="1600" dirty="0" smtClean="0">
                          <a:solidFill>
                            <a:srgbClr val="C00000"/>
                          </a:solidFill>
                          <a:latin typeface="Microsoft YaHei" pitchFamily="34" charset="-122"/>
                          <a:ea typeface="Microsoft YaHei" pitchFamily="34" charset="-122"/>
                        </a:rPr>
                        <a:t>：</a:t>
                      </a:r>
                      <a:r>
                        <a:rPr lang="en-US" altLang="zh-CN" sz="1600" dirty="0" smtClean="0">
                          <a:solidFill>
                            <a:srgbClr val="C00000"/>
                          </a:solidFill>
                          <a:latin typeface="Microsoft YaHei" pitchFamily="34" charset="-122"/>
                          <a:ea typeface="Microsoft YaHei" pitchFamily="34" charset="-122"/>
                        </a:rPr>
                        <a:t>31</a:t>
                      </a:r>
                    </a:p>
                    <a:p>
                      <a:endParaRPr lang="en-US" altLang="zh-CN" sz="1600" dirty="0" smtClean="0">
                        <a:solidFill>
                          <a:srgbClr val="C00000"/>
                        </a:solidFill>
                        <a:latin typeface="Microsoft YaHei" pitchFamily="34" charset="-122"/>
                        <a:ea typeface="Microsoft YaHei" pitchFamily="34" charset="-122"/>
                      </a:endParaRPr>
                    </a:p>
                    <a:p>
                      <a:r>
                        <a:rPr lang="zh-CN" altLang="en-US" sz="1600" dirty="0" smtClean="0">
                          <a:solidFill>
                            <a:srgbClr val="C00000"/>
                          </a:solidFill>
                          <a:latin typeface="Microsoft YaHei" pitchFamily="34" charset="-122"/>
                          <a:ea typeface="Microsoft YaHei" pitchFamily="34" charset="-122"/>
                        </a:rPr>
                        <a:t>主又说：西门、西门！撒但想要得着你们，好筛你们，像筛麦子一样。</a:t>
                      </a:r>
                      <a:endParaRPr lang="zh-CN" altLang="en-US" sz="1600" dirty="0">
                        <a:solidFill>
                          <a:srgbClr val="C00000"/>
                        </a:solidFill>
                        <a:latin typeface="Microsoft YaHei" pitchFamily="34" charset="-122"/>
                        <a:ea typeface="Microsoft YaHei" pitchFamily="34" charset="-122"/>
                      </a:endParaRPr>
                    </a:p>
                  </a:txBody>
                  <a:tcPr>
                    <a:solidFill>
                      <a:srgbClr val="FFFFCC"/>
                    </a:solidFill>
                  </a:tcPr>
                </a:tc>
                <a:tc>
                  <a:txBody>
                    <a:bodyPr/>
                    <a:lstStyle/>
                    <a:p>
                      <a:r>
                        <a:rPr lang="zh-CN" altLang="en-US" sz="1600" dirty="0" smtClean="0">
                          <a:solidFill>
                            <a:srgbClr val="C00000"/>
                          </a:solidFill>
                          <a:latin typeface="Microsoft YaHei" pitchFamily="34" charset="-122"/>
                          <a:ea typeface="Microsoft YaHei" pitchFamily="34" charset="-122"/>
                        </a:rPr>
                        <a:t>徒</a:t>
                      </a:r>
                      <a:r>
                        <a:rPr lang="en-US" altLang="zh-CN" sz="1600" dirty="0" smtClean="0">
                          <a:solidFill>
                            <a:srgbClr val="C00000"/>
                          </a:solidFill>
                          <a:latin typeface="Microsoft YaHei" pitchFamily="34" charset="-122"/>
                          <a:ea typeface="Microsoft YaHei" pitchFamily="34" charset="-122"/>
                        </a:rPr>
                        <a:t>9</a:t>
                      </a:r>
                      <a:r>
                        <a:rPr lang="zh-CN" altLang="en-US" sz="1600" dirty="0" smtClean="0">
                          <a:solidFill>
                            <a:srgbClr val="C00000"/>
                          </a:solidFill>
                          <a:latin typeface="Microsoft YaHei" pitchFamily="34" charset="-122"/>
                          <a:ea typeface="Microsoft YaHei" pitchFamily="34" charset="-122"/>
                        </a:rPr>
                        <a:t>：</a:t>
                      </a:r>
                      <a:r>
                        <a:rPr lang="en-US" altLang="zh-CN" sz="1600" dirty="0" smtClean="0">
                          <a:solidFill>
                            <a:srgbClr val="C00000"/>
                          </a:solidFill>
                          <a:latin typeface="Microsoft YaHei" pitchFamily="34" charset="-122"/>
                          <a:ea typeface="Microsoft YaHei" pitchFamily="34" charset="-122"/>
                        </a:rPr>
                        <a:t>4</a:t>
                      </a:r>
                    </a:p>
                    <a:p>
                      <a:endParaRPr lang="en-US" altLang="zh-CN" sz="1600" dirty="0" smtClean="0">
                        <a:solidFill>
                          <a:srgbClr val="C00000"/>
                        </a:solidFill>
                        <a:latin typeface="Microsoft YaHei" pitchFamily="34" charset="-122"/>
                        <a:ea typeface="Microsoft YaHei" pitchFamily="34" charset="-122"/>
                      </a:endParaRPr>
                    </a:p>
                    <a:p>
                      <a:r>
                        <a:rPr lang="zh-CN" altLang="en-US" sz="1600" dirty="0" smtClean="0">
                          <a:solidFill>
                            <a:srgbClr val="C00000"/>
                          </a:solidFill>
                          <a:latin typeface="Microsoft YaHei" pitchFamily="34" charset="-122"/>
                          <a:ea typeface="Microsoft YaHei" pitchFamily="34" charset="-122"/>
                        </a:rPr>
                        <a:t>他就仆倒在地，听见有声音对他说：扫罗！扫罗！你为什么逼迫我？</a:t>
                      </a:r>
                      <a:endParaRPr lang="zh-CN" altLang="en-US" sz="1600" dirty="0">
                        <a:solidFill>
                          <a:srgbClr val="C00000"/>
                        </a:solidFill>
                        <a:latin typeface="Microsoft YaHei" pitchFamily="34" charset="-122"/>
                        <a:ea typeface="Microsoft YaHei" pitchFamily="34" charset="-122"/>
                      </a:endParaRPr>
                    </a:p>
                  </a:txBody>
                  <a:tcPr>
                    <a:solidFill>
                      <a:srgbClr val="FFFFCC"/>
                    </a:solidFill>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66750"/>
            <a:ext cx="8229600" cy="4264152"/>
          </a:xfrm>
        </p:spPr>
        <p:txBody>
          <a:bodyPr>
            <a:normAutofit fontScale="55000" lnSpcReduction="20000"/>
          </a:bodyPr>
          <a:lstStyle/>
          <a:p>
            <a:pPr marL="182880" indent="0">
              <a:lnSpc>
                <a:spcPct val="140000"/>
              </a:lnSpc>
              <a:buNone/>
            </a:pPr>
            <a:r>
              <a:rPr lang="zh-CN" altLang="en-US" sz="4400" b="1" u="sng" dirty="0" smtClean="0">
                <a:solidFill>
                  <a:srgbClr val="0070C0"/>
                </a:solidFill>
                <a:effectLst>
                  <a:outerShdw blurRad="38100" dist="38100" dir="2700000" algn="tl">
                    <a:srgbClr val="000000">
                      <a:alpha val="43137"/>
                    </a:srgbClr>
                  </a:outerShdw>
                </a:effectLst>
                <a:latin typeface="KaiTi" pitchFamily="49" charset="-122"/>
                <a:ea typeface="KaiTi" pitchFamily="49" charset="-122"/>
              </a:rPr>
              <a:t>七次双重呼召中，新约部分的三次呼召，都含责备</a:t>
            </a:r>
            <a:endParaRPr lang="en-US" altLang="zh-CN" sz="4400" b="1" u="sng" dirty="0" smtClean="0">
              <a:solidFill>
                <a:srgbClr val="0070C0"/>
              </a:solidFill>
              <a:effectLst>
                <a:outerShdw blurRad="38100" dist="38100" dir="2700000" algn="tl">
                  <a:srgbClr val="000000">
                    <a:alpha val="43137"/>
                  </a:srgbClr>
                </a:outerShdw>
              </a:effectLst>
              <a:latin typeface="KaiTi" pitchFamily="49" charset="-122"/>
              <a:ea typeface="KaiTi" pitchFamily="49" charset="-122"/>
            </a:endParaRPr>
          </a:p>
          <a:p>
            <a:pPr marL="182880" indent="0">
              <a:lnSpc>
                <a:spcPct val="140000"/>
              </a:lnSpc>
              <a:buNone/>
            </a:pPr>
            <a:endParaRPr lang="en-US" altLang="zh-CN" dirty="0" smtClean="0"/>
          </a:p>
          <a:p>
            <a:pPr marL="182880" indent="0">
              <a:lnSpc>
                <a:spcPct val="140000"/>
              </a:lnSpc>
              <a:buNone/>
            </a:pPr>
            <a:r>
              <a:rPr lang="zh-CN" altLang="en-US" dirty="0" smtClean="0"/>
              <a:t>耶稣基督呼召保罗，是向敌对祂的人</a:t>
            </a:r>
            <a:r>
              <a:rPr lang="en-US" altLang="zh-CN" dirty="0" smtClean="0"/>
              <a:t>——</a:t>
            </a:r>
            <a:r>
              <a:rPr lang="zh-CN" altLang="en-US" dirty="0" smtClean="0"/>
              <a:t>质问</a:t>
            </a:r>
            <a:r>
              <a:rPr lang="en-US" altLang="zh-CN" dirty="0" smtClean="0"/>
              <a:t>/</a:t>
            </a:r>
            <a:r>
              <a:rPr lang="zh-CN" altLang="en-US" dirty="0" smtClean="0"/>
              <a:t>呼唤。</a:t>
            </a:r>
            <a:endParaRPr lang="en-US" altLang="zh-CN" dirty="0" smtClean="0"/>
          </a:p>
          <a:p>
            <a:pPr marL="182880" indent="0">
              <a:lnSpc>
                <a:spcPct val="140000"/>
              </a:lnSpc>
              <a:buNone/>
            </a:pPr>
            <a:r>
              <a:rPr lang="zh-CN" altLang="en-US" dirty="0" smtClean="0"/>
              <a:t>耶稣向保罗指出他的罪，再启示祂自己。</a:t>
            </a:r>
            <a:endParaRPr lang="en-US" altLang="zh-CN" dirty="0" smtClean="0"/>
          </a:p>
          <a:p>
            <a:pPr marL="182880" indent="0">
              <a:lnSpc>
                <a:spcPct val="140000"/>
              </a:lnSpc>
              <a:buNone/>
            </a:pPr>
            <a:endParaRPr lang="en-US" altLang="zh-CN" sz="1100" dirty="0" smtClean="0"/>
          </a:p>
          <a:p>
            <a:pPr marL="182880" indent="0">
              <a:lnSpc>
                <a:spcPct val="140000"/>
              </a:lnSpc>
              <a:buNone/>
            </a:pPr>
            <a:r>
              <a:rPr lang="zh-CN" altLang="en-US" dirty="0" smtClean="0"/>
              <a:t>当神的儿子耶稣基督道成肉身来到世界，“末世”就开始了。</a:t>
            </a:r>
            <a:endParaRPr lang="en-US" altLang="zh-CN" dirty="0" smtClean="0"/>
          </a:p>
          <a:p>
            <a:pPr marL="182880" indent="0">
              <a:lnSpc>
                <a:spcPct val="140000"/>
              </a:lnSpc>
              <a:buNone/>
            </a:pPr>
            <a:r>
              <a:rPr lang="zh-CN" altLang="en-US" dirty="0" smtClean="0"/>
              <a:t>末世之际，人的光景，更其败坏，更难信神。到了一个程度：</a:t>
            </a:r>
            <a:endParaRPr lang="en-US" altLang="zh-CN" dirty="0" smtClean="0"/>
          </a:p>
          <a:p>
            <a:pPr marL="182880" indent="0">
              <a:lnSpc>
                <a:spcPct val="140000"/>
              </a:lnSpc>
              <a:buNone/>
            </a:pPr>
            <a:endParaRPr lang="en-US" altLang="zh-CN" sz="700" dirty="0" smtClean="0"/>
          </a:p>
          <a:p>
            <a:pPr marL="182880" indent="0">
              <a:lnSpc>
                <a:spcPct val="140000"/>
              </a:lnSpc>
              <a:buFont typeface="Wingdings" pitchFamily="2" charset="2"/>
              <a:buChar char="Ø"/>
            </a:pPr>
            <a:r>
              <a:rPr lang="zh-CN" altLang="en-US" dirty="0" smtClean="0">
                <a:latin typeface="KaiTi" pitchFamily="49" charset="-122"/>
                <a:ea typeface="KaiTi" pitchFamily="49" charset="-122"/>
              </a:rPr>
              <a:t>  地震、海啸、山火、战争、疫情，不能让人驻足深思，从而寻求神。</a:t>
            </a:r>
            <a:endParaRPr lang="en-US" altLang="zh-CN" dirty="0" smtClean="0">
              <a:latin typeface="KaiTi" pitchFamily="49" charset="-122"/>
              <a:ea typeface="KaiTi" pitchFamily="49" charset="-122"/>
            </a:endParaRPr>
          </a:p>
          <a:p>
            <a:pPr marL="182880" indent="0">
              <a:lnSpc>
                <a:spcPct val="140000"/>
              </a:lnSpc>
              <a:buFont typeface="Wingdings" pitchFamily="2" charset="2"/>
              <a:buChar char="Ø"/>
            </a:pPr>
            <a:r>
              <a:rPr lang="zh-CN" altLang="en-US" dirty="0" smtClean="0">
                <a:latin typeface="KaiTi" pitchFamily="49" charset="-122"/>
                <a:ea typeface="KaiTi" pitchFamily="49" charset="-122"/>
              </a:rPr>
              <a:t>  社会的腐败，制度的失能，技术进步导致的新问题，也不能让人反省。</a:t>
            </a:r>
            <a:endParaRPr lang="en-US" altLang="zh-CN" dirty="0" smtClean="0">
              <a:latin typeface="KaiTi" pitchFamily="49" charset="-122"/>
              <a:ea typeface="KaiTi" pitchFamily="49" charset="-122"/>
            </a:endParaRPr>
          </a:p>
          <a:p>
            <a:pPr marL="182880" indent="0">
              <a:lnSpc>
                <a:spcPct val="140000"/>
              </a:lnSpc>
              <a:buFont typeface="Wingdings" pitchFamily="2" charset="2"/>
              <a:buChar char="Ø"/>
            </a:pPr>
            <a:r>
              <a:rPr lang="zh-CN" altLang="en-US" dirty="0" smtClean="0">
                <a:latin typeface="KaiTi" pitchFamily="49" charset="-122"/>
                <a:ea typeface="KaiTi" pitchFamily="49" charset="-122"/>
              </a:rPr>
              <a:t>  性别、家庭、善恶是非的颠倒，真的到了一个程度：“拆毁、拆毁、直拆到根基”！</a:t>
            </a:r>
            <a:endParaRPr lang="en-US" altLang="zh-CN" dirty="0" smtClean="0">
              <a:latin typeface="KaiTi" pitchFamily="49" charset="-122"/>
              <a:ea typeface="KaiTi" pitchFamily="49" charset="-122"/>
            </a:endParaRPr>
          </a:p>
          <a:p>
            <a:pPr marL="182880" indent="0">
              <a:lnSpc>
                <a:spcPct val="140000"/>
              </a:lnSpc>
              <a:buFont typeface="Wingdings" pitchFamily="2" charset="2"/>
              <a:buChar char="Ø"/>
            </a:pPr>
            <a:endParaRPr lang="en-US" altLang="zh-CN" sz="700" dirty="0" smtClean="0"/>
          </a:p>
          <a:p>
            <a:pPr marL="182880" indent="0">
              <a:lnSpc>
                <a:spcPct val="140000"/>
              </a:lnSpc>
              <a:buNone/>
            </a:pPr>
            <a:r>
              <a:rPr lang="zh-CN" altLang="en-US" dirty="0" smtClean="0">
                <a:solidFill>
                  <a:srgbClr val="C00000"/>
                </a:solidFill>
              </a:rPr>
              <a:t>启示录</a:t>
            </a:r>
            <a:r>
              <a:rPr lang="en-US" altLang="zh-CN" dirty="0" smtClean="0">
                <a:solidFill>
                  <a:srgbClr val="C00000"/>
                </a:solidFill>
              </a:rPr>
              <a:t>8</a:t>
            </a:r>
            <a:r>
              <a:rPr lang="zh-CN" altLang="en-US" dirty="0" smtClean="0">
                <a:solidFill>
                  <a:srgbClr val="C00000"/>
                </a:solidFill>
              </a:rPr>
              <a:t>：</a:t>
            </a:r>
            <a:r>
              <a:rPr lang="en-US" altLang="zh-CN" dirty="0" smtClean="0">
                <a:solidFill>
                  <a:srgbClr val="C00000"/>
                </a:solidFill>
              </a:rPr>
              <a:t>13 </a:t>
            </a:r>
            <a:r>
              <a:rPr lang="zh-CN" altLang="en-US" dirty="0" smtClean="0">
                <a:solidFill>
                  <a:srgbClr val="C00000"/>
                </a:solidFill>
              </a:rPr>
              <a:t>我又看见一个鹰飞在空中，并听见他大声说，“三位天使要吹那其余的号，你们住在地上的民，祸哉！祸哉！祸哉！”</a:t>
            </a:r>
            <a:endParaRPr lang="en-US" altLang="zh-CN" dirty="0" smtClean="0">
              <a:solidFill>
                <a:srgbClr val="C000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66750"/>
            <a:ext cx="8229600" cy="800100"/>
          </a:xfrm>
        </p:spPr>
        <p:txBody>
          <a:bodyPr/>
          <a:lstStyle/>
          <a:p>
            <a:r>
              <a:rPr lang="zh-CN" altLang="en-US" b="1" dirty="0" smtClean="0">
                <a:solidFill>
                  <a:srgbClr val="C00000"/>
                </a:solidFill>
                <a:effectLst>
                  <a:outerShdw blurRad="38100" dist="38100" dir="2700000" algn="tl">
                    <a:srgbClr val="000000">
                      <a:alpha val="43137"/>
                    </a:srgbClr>
                  </a:outerShdw>
                </a:effectLst>
              </a:rPr>
              <a:t>关于保罗</a:t>
            </a:r>
            <a:endParaRPr lang="zh-CN" altLang="en-US" b="1" dirty="0">
              <a:solidFill>
                <a:srgbClr val="C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81000" y="1276350"/>
            <a:ext cx="8229600" cy="3505200"/>
          </a:xfrm>
        </p:spPr>
        <p:txBody>
          <a:bodyPr>
            <a:normAutofit fontScale="62500" lnSpcReduction="20000"/>
          </a:bodyPr>
          <a:lstStyle/>
          <a:p>
            <a:pPr>
              <a:buNone/>
            </a:pPr>
            <a:endParaRPr lang="en-US" altLang="zh-CN" dirty="0" smtClean="0"/>
          </a:p>
          <a:p>
            <a:pPr indent="0">
              <a:lnSpc>
                <a:spcPct val="130000"/>
              </a:lnSpc>
              <a:buFont typeface="Wingdings" pitchFamily="2" charset="2"/>
              <a:buChar char="Ø"/>
            </a:pPr>
            <a:r>
              <a:rPr lang="zh-CN" altLang="en-US" b="1" dirty="0" smtClean="0">
                <a:solidFill>
                  <a:srgbClr val="002060"/>
                </a:solidFill>
                <a:latin typeface="KaiTi" pitchFamily="49" charset="-122"/>
                <a:ea typeface="KaiTi" pitchFamily="49" charset="-122"/>
              </a:rPr>
              <a:t> 主耶稣基督亲自拣选的使徒</a:t>
            </a:r>
            <a:endParaRPr lang="en-US" altLang="zh-CN" b="1" dirty="0" smtClean="0">
              <a:solidFill>
                <a:srgbClr val="002060"/>
              </a:solidFill>
              <a:latin typeface="KaiTi" pitchFamily="49" charset="-122"/>
              <a:ea typeface="KaiTi" pitchFamily="49" charset="-122"/>
            </a:endParaRPr>
          </a:p>
          <a:p>
            <a:pPr indent="0">
              <a:lnSpc>
                <a:spcPct val="130000"/>
              </a:lnSpc>
              <a:buFont typeface="Wingdings" pitchFamily="2" charset="2"/>
              <a:buChar char="Ø"/>
            </a:pPr>
            <a:r>
              <a:rPr lang="zh-CN" altLang="en-US" b="1" dirty="0" smtClean="0">
                <a:solidFill>
                  <a:srgbClr val="002060"/>
                </a:solidFill>
                <a:latin typeface="KaiTi" pitchFamily="49" charset="-122"/>
                <a:ea typeface="KaiTi" pitchFamily="49" charset="-122"/>
              </a:rPr>
              <a:t> 圣经新约的主要作者</a:t>
            </a:r>
            <a:endParaRPr lang="en-US" altLang="zh-CN" b="1" dirty="0" smtClean="0">
              <a:solidFill>
                <a:srgbClr val="002060"/>
              </a:solidFill>
              <a:latin typeface="KaiTi" pitchFamily="49" charset="-122"/>
              <a:ea typeface="KaiTi" pitchFamily="49" charset="-122"/>
            </a:endParaRPr>
          </a:p>
          <a:p>
            <a:pPr indent="0">
              <a:lnSpc>
                <a:spcPct val="130000"/>
              </a:lnSpc>
              <a:buFont typeface="Wingdings" pitchFamily="2" charset="2"/>
              <a:buChar char="Ø"/>
            </a:pPr>
            <a:r>
              <a:rPr lang="zh-CN" altLang="en-US" b="1" dirty="0" smtClean="0">
                <a:solidFill>
                  <a:srgbClr val="002060"/>
                </a:solidFill>
                <a:latin typeface="KaiTi" pitchFamily="49" charset="-122"/>
                <a:ea typeface="KaiTi" pitchFamily="49" charset="-122"/>
              </a:rPr>
              <a:t> 最伟大的宣教士，在犹太人之外建立大量外邦教会</a:t>
            </a:r>
            <a:endParaRPr lang="en-US" altLang="zh-CN" b="1" dirty="0" smtClean="0">
              <a:solidFill>
                <a:srgbClr val="002060"/>
              </a:solidFill>
              <a:latin typeface="KaiTi" pitchFamily="49" charset="-122"/>
              <a:ea typeface="KaiTi" pitchFamily="49" charset="-122"/>
            </a:endParaRPr>
          </a:p>
          <a:p>
            <a:pPr indent="0">
              <a:lnSpc>
                <a:spcPct val="130000"/>
              </a:lnSpc>
              <a:buFont typeface="Wingdings" pitchFamily="2" charset="2"/>
              <a:buChar char="Ø"/>
            </a:pPr>
            <a:r>
              <a:rPr lang="zh-CN" altLang="en-US" b="1" dirty="0" smtClean="0">
                <a:solidFill>
                  <a:srgbClr val="002060"/>
                </a:solidFill>
                <a:latin typeface="KaiTi" pitchFamily="49" charset="-122"/>
                <a:ea typeface="KaiTi" pitchFamily="49" charset="-122"/>
              </a:rPr>
              <a:t> 将福音传入欧洲，促成了基督教在希腊罗马世界的广泛传播</a:t>
            </a:r>
            <a:endParaRPr lang="en-US" altLang="zh-CN" b="1" dirty="0" smtClean="0">
              <a:solidFill>
                <a:srgbClr val="002060"/>
              </a:solidFill>
              <a:latin typeface="KaiTi" pitchFamily="49" charset="-122"/>
              <a:ea typeface="KaiTi" pitchFamily="49" charset="-122"/>
            </a:endParaRPr>
          </a:p>
          <a:p>
            <a:pPr indent="0">
              <a:lnSpc>
                <a:spcPct val="130000"/>
              </a:lnSpc>
              <a:buFont typeface="Wingdings" pitchFamily="2" charset="2"/>
              <a:buChar char="Ø"/>
            </a:pPr>
            <a:r>
              <a:rPr lang="zh-CN" altLang="en-US" b="1" dirty="0" smtClean="0">
                <a:solidFill>
                  <a:srgbClr val="002060"/>
                </a:solidFill>
                <a:latin typeface="KaiTi" pitchFamily="49" charset="-122"/>
                <a:ea typeface="KaiTi" pitchFamily="49" charset="-122"/>
              </a:rPr>
              <a:t> 忠心持守、并竭力捍卫了圣经真道</a:t>
            </a:r>
            <a:endParaRPr lang="en-US" altLang="zh-CN" b="1" dirty="0" smtClean="0">
              <a:solidFill>
                <a:srgbClr val="002060"/>
              </a:solidFill>
              <a:latin typeface="KaiTi" pitchFamily="49" charset="-122"/>
              <a:ea typeface="KaiTi" pitchFamily="49" charset="-122"/>
            </a:endParaRPr>
          </a:p>
          <a:p>
            <a:pPr indent="0">
              <a:lnSpc>
                <a:spcPct val="130000"/>
              </a:lnSpc>
              <a:buFont typeface="Wingdings" pitchFamily="2" charset="2"/>
              <a:buChar char="Ø"/>
            </a:pPr>
            <a:r>
              <a:rPr lang="zh-CN" altLang="en-US" b="1" dirty="0" smtClean="0">
                <a:solidFill>
                  <a:srgbClr val="002060"/>
                </a:solidFill>
                <a:latin typeface="KaiTi" pitchFamily="49" charset="-122"/>
                <a:ea typeface="KaiTi" pitchFamily="49" charset="-122"/>
              </a:rPr>
              <a:t> 基督教历史上具有决定性影响的人物</a:t>
            </a:r>
            <a:endParaRPr lang="en-US" altLang="zh-CN" b="1" dirty="0" smtClean="0">
              <a:solidFill>
                <a:srgbClr val="002060"/>
              </a:solidFill>
              <a:latin typeface="KaiTi" pitchFamily="49" charset="-122"/>
              <a:ea typeface="KaiTi" pitchFamily="49" charset="-122"/>
            </a:endParaRPr>
          </a:p>
          <a:p>
            <a:pPr indent="0">
              <a:lnSpc>
                <a:spcPct val="130000"/>
              </a:lnSpc>
              <a:buFont typeface="Wingdings" pitchFamily="2" charset="2"/>
              <a:buChar char="Ø"/>
            </a:pPr>
            <a:endParaRPr lang="en-US" altLang="zh-CN" b="1" dirty="0" smtClean="0">
              <a:solidFill>
                <a:srgbClr val="002060"/>
              </a:solidFill>
              <a:latin typeface="KaiTi" pitchFamily="49" charset="-122"/>
              <a:ea typeface="KaiTi" pitchFamily="49" charset="-122"/>
            </a:endParaRPr>
          </a:p>
          <a:p>
            <a:pPr indent="0">
              <a:lnSpc>
                <a:spcPct val="130000"/>
              </a:lnSpc>
              <a:buNone/>
            </a:pPr>
            <a:r>
              <a:rPr lang="en-US" altLang="zh-CN" b="1" dirty="0" smtClean="0">
                <a:solidFill>
                  <a:srgbClr val="002060"/>
                </a:solidFill>
                <a:latin typeface="KaiTi" pitchFamily="49" charset="-122"/>
                <a:ea typeface="KaiTi" pitchFamily="49" charset="-122"/>
              </a:rPr>
              <a:t>* </a:t>
            </a:r>
            <a:r>
              <a:rPr lang="en-US" altLang="zh-CN" sz="2200" b="1" dirty="0" smtClean="0">
                <a:solidFill>
                  <a:srgbClr val="002060"/>
                </a:solidFill>
                <a:latin typeface="KaiTi" pitchFamily="49" charset="-122"/>
                <a:ea typeface="KaiTi" pitchFamily="49" charset="-122"/>
              </a:rPr>
              <a:t>【</a:t>
            </a:r>
            <a:r>
              <a:rPr lang="zh-CN" altLang="en-US" sz="2200" b="1" dirty="0" smtClean="0">
                <a:solidFill>
                  <a:srgbClr val="002060"/>
                </a:solidFill>
                <a:latin typeface="KaiTi" pitchFamily="49" charset="-122"/>
                <a:ea typeface="KaiTi" pitchFamily="49" charset="-122"/>
              </a:rPr>
              <a:t>保罗是</a:t>
            </a:r>
            <a:r>
              <a:rPr lang="zh-CN" altLang="en-US" sz="2200" b="1" dirty="0" smtClean="0">
                <a:solidFill>
                  <a:srgbClr val="C00000"/>
                </a:solidFill>
                <a:latin typeface="KaiTi" pitchFamily="49" charset="-122"/>
                <a:ea typeface="KaiTi" pitchFamily="49" charset="-122"/>
              </a:rPr>
              <a:t>复活的主耶稣</a:t>
            </a:r>
            <a:r>
              <a:rPr lang="zh-CN" altLang="en-US" sz="2200" b="1" dirty="0" smtClean="0">
                <a:solidFill>
                  <a:srgbClr val="002060"/>
                </a:solidFill>
                <a:latin typeface="KaiTi" pitchFamily="49" charset="-122"/>
                <a:ea typeface="KaiTi" pitchFamily="49" charset="-122"/>
              </a:rPr>
              <a:t>在</a:t>
            </a:r>
            <a:r>
              <a:rPr lang="en-US" altLang="zh-CN" sz="2200" b="1" dirty="0" smtClean="0">
                <a:solidFill>
                  <a:srgbClr val="002060"/>
                </a:solidFill>
                <a:latin typeface="KaiTi" pitchFamily="49" charset="-122"/>
                <a:ea typeface="KaiTi" pitchFamily="49" charset="-122"/>
              </a:rPr>
              <a:t>12</a:t>
            </a:r>
            <a:r>
              <a:rPr lang="zh-CN" altLang="en-US" sz="2200" b="1" dirty="0" smtClean="0">
                <a:solidFill>
                  <a:srgbClr val="002060"/>
                </a:solidFill>
                <a:latin typeface="KaiTi" pitchFamily="49" charset="-122"/>
                <a:ea typeface="KaiTi" pitchFamily="49" charset="-122"/>
              </a:rPr>
              <a:t>使徒之外，特别选召、并教导的唯一的使徒；保罗对整个世界的改变和影响，是极其重要的。</a:t>
            </a:r>
            <a:r>
              <a:rPr lang="en-US" altLang="zh-CN" sz="2200" b="1" dirty="0" smtClean="0">
                <a:solidFill>
                  <a:srgbClr val="002060"/>
                </a:solidFill>
                <a:latin typeface="KaiTi" pitchFamily="49" charset="-122"/>
                <a:ea typeface="KaiTi" pitchFamily="49" charset="-122"/>
              </a:rPr>
              <a:t>】</a:t>
            </a:r>
          </a:p>
          <a:p>
            <a:pPr>
              <a:buNone/>
            </a:pPr>
            <a:endParaRPr lang="zh-CN"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66750"/>
            <a:ext cx="8229600" cy="4038600"/>
          </a:xfrm>
        </p:spPr>
        <p:txBody>
          <a:bodyPr>
            <a:normAutofit fontScale="85000" lnSpcReduction="20000"/>
          </a:bodyPr>
          <a:lstStyle/>
          <a:p>
            <a:pPr>
              <a:buNone/>
            </a:pPr>
            <a:endParaRPr lang="en-US" altLang="zh-CN" dirty="0" smtClean="0"/>
          </a:p>
          <a:p>
            <a:pPr>
              <a:buNone/>
            </a:pPr>
            <a:r>
              <a:rPr lang="zh-CN" altLang="en-US" sz="3200" b="1" u="sng" dirty="0" smtClean="0">
                <a:solidFill>
                  <a:srgbClr val="C00000"/>
                </a:solidFill>
                <a:effectLst>
                  <a:outerShdw blurRad="38100" dist="38100" dir="2700000" algn="tl">
                    <a:srgbClr val="000000">
                      <a:alpha val="43137"/>
                    </a:srgbClr>
                  </a:outerShdw>
                </a:effectLst>
                <a:latin typeface="KaiTi" pitchFamily="49" charset="-122"/>
                <a:ea typeface="KaiTi" pitchFamily="49" charset="-122"/>
              </a:rPr>
              <a:t>蒙耶稣呼召之前的保罗</a:t>
            </a:r>
            <a:endParaRPr lang="en-US" altLang="zh-CN" sz="3200" b="1" u="sng" dirty="0" smtClean="0">
              <a:solidFill>
                <a:srgbClr val="C00000"/>
              </a:solidFill>
              <a:effectLst>
                <a:outerShdw blurRad="38100" dist="38100" dir="2700000" algn="tl">
                  <a:srgbClr val="000000">
                    <a:alpha val="43137"/>
                  </a:srgbClr>
                </a:outerShdw>
              </a:effectLst>
              <a:latin typeface="KaiTi" pitchFamily="49" charset="-122"/>
              <a:ea typeface="KaiTi" pitchFamily="49" charset="-122"/>
            </a:endParaRPr>
          </a:p>
          <a:p>
            <a:pPr>
              <a:buNone/>
            </a:pPr>
            <a:endParaRPr lang="en-US" altLang="zh-CN" dirty="0" smtClean="0"/>
          </a:p>
          <a:p>
            <a:pPr marL="182880" indent="0">
              <a:lnSpc>
                <a:spcPct val="130000"/>
              </a:lnSpc>
              <a:buNone/>
            </a:pPr>
            <a:r>
              <a:rPr lang="zh-CN" altLang="en-US" sz="2400" b="1" dirty="0" smtClean="0">
                <a:solidFill>
                  <a:srgbClr val="002060"/>
                </a:solidFill>
                <a:latin typeface="Microsoft YaHei" pitchFamily="34" charset="-122"/>
                <a:ea typeface="Microsoft YaHei" pitchFamily="34" charset="-122"/>
              </a:rPr>
              <a:t>在他的时代，他是“赢在起跑线上”的人</a:t>
            </a:r>
            <a:r>
              <a:rPr lang="zh-CN" altLang="en-US" sz="2000" dirty="0" smtClean="0">
                <a:solidFill>
                  <a:srgbClr val="002060"/>
                </a:solidFill>
                <a:latin typeface="Microsoft YaHei" pitchFamily="34" charset="-122"/>
                <a:ea typeface="Microsoft YaHei" pitchFamily="34" charset="-122"/>
              </a:rPr>
              <a:t>：</a:t>
            </a:r>
            <a:endParaRPr lang="en-US" altLang="zh-CN" sz="2000" dirty="0" smtClean="0">
              <a:solidFill>
                <a:srgbClr val="002060"/>
              </a:solidFill>
              <a:latin typeface="Microsoft YaHei" pitchFamily="34" charset="-122"/>
              <a:ea typeface="Microsoft YaHei" pitchFamily="34" charset="-122"/>
            </a:endParaRPr>
          </a:p>
          <a:p>
            <a:pPr marL="182880" indent="0">
              <a:lnSpc>
                <a:spcPct val="130000"/>
              </a:lnSpc>
              <a:buNone/>
            </a:pPr>
            <a:endParaRPr lang="en-US" altLang="zh-CN" sz="900" dirty="0" smtClean="0">
              <a:solidFill>
                <a:srgbClr val="002060"/>
              </a:solidFill>
              <a:latin typeface="Microsoft YaHei" pitchFamily="34" charset="-122"/>
              <a:ea typeface="Microsoft YaHei" pitchFamily="34" charset="-122"/>
            </a:endParaRPr>
          </a:p>
          <a:p>
            <a:pPr marL="182880" indent="0">
              <a:lnSpc>
                <a:spcPct val="130000"/>
              </a:lnSpc>
              <a:buFont typeface="Wingdings" pitchFamily="2" charset="2"/>
              <a:buChar char="Ø"/>
            </a:pPr>
            <a:r>
              <a:rPr lang="en-US" altLang="zh-CN" sz="2000" dirty="0" smtClean="0">
                <a:solidFill>
                  <a:srgbClr val="002060"/>
                </a:solidFill>
                <a:latin typeface="Microsoft YaHei" pitchFamily="34" charset="-122"/>
                <a:ea typeface="Microsoft YaHei" pitchFamily="34" charset="-122"/>
              </a:rPr>
              <a:t>  </a:t>
            </a:r>
            <a:r>
              <a:rPr lang="zh-CN" altLang="en-US" sz="2000" dirty="0" smtClean="0">
                <a:solidFill>
                  <a:srgbClr val="002060"/>
                </a:solidFill>
                <a:latin typeface="Microsoft YaHei" pitchFamily="34" charset="-122"/>
                <a:ea typeface="Microsoft YaHei" pitchFamily="34" charset="-122"/>
              </a:rPr>
              <a:t>生长在大数名城，对希腊古典哲学、希伯来文和宗教，及当时的语言和文化，都相当精通。</a:t>
            </a:r>
            <a:endParaRPr lang="en-US" altLang="zh-CN" sz="2000" dirty="0" smtClean="0">
              <a:solidFill>
                <a:srgbClr val="002060"/>
              </a:solidFill>
              <a:latin typeface="Microsoft YaHei" pitchFamily="34" charset="-122"/>
              <a:ea typeface="Microsoft YaHei" pitchFamily="34" charset="-122"/>
            </a:endParaRPr>
          </a:p>
          <a:p>
            <a:pPr marL="182880" indent="0">
              <a:lnSpc>
                <a:spcPct val="130000"/>
              </a:lnSpc>
              <a:buFont typeface="Wingdings" pitchFamily="2" charset="2"/>
              <a:buChar char="Ø"/>
            </a:pPr>
            <a:r>
              <a:rPr lang="zh-CN" altLang="en-US" sz="2000" dirty="0" smtClean="0">
                <a:solidFill>
                  <a:srgbClr val="002060"/>
                </a:solidFill>
                <a:latin typeface="Microsoft YaHei" pitchFamily="34" charset="-122"/>
                <a:ea typeface="Microsoft YaHei" pitchFamily="34" charset="-122"/>
              </a:rPr>
              <a:t>  他是犹太人中的青年才俊，出身高贵，受教名师，头脑清晰，学识渊博，志向远大。</a:t>
            </a:r>
            <a:endParaRPr lang="en-US" altLang="zh-CN" sz="2000" dirty="0" smtClean="0">
              <a:solidFill>
                <a:srgbClr val="002060"/>
              </a:solidFill>
              <a:latin typeface="Microsoft YaHei" pitchFamily="34" charset="-122"/>
              <a:ea typeface="Microsoft YaHei" pitchFamily="34" charset="-122"/>
            </a:endParaRPr>
          </a:p>
          <a:p>
            <a:pPr marL="182880" indent="0">
              <a:lnSpc>
                <a:spcPct val="130000"/>
              </a:lnSpc>
              <a:buFont typeface="Wingdings" pitchFamily="2" charset="2"/>
              <a:buChar char="Ø"/>
            </a:pPr>
            <a:r>
              <a:rPr lang="zh-CN" altLang="en-US" sz="2000" dirty="0" smtClean="0">
                <a:solidFill>
                  <a:srgbClr val="002060"/>
                </a:solidFill>
                <a:latin typeface="Microsoft YaHei" pitchFamily="34" charset="-122"/>
                <a:ea typeface="Microsoft YaHei" pitchFamily="34" charset="-122"/>
              </a:rPr>
              <a:t>  他性格刚正，意志坚定，为人严谨，恪定律法，无可指摘。</a:t>
            </a:r>
            <a:endParaRPr lang="en-US" altLang="zh-CN" sz="2000" dirty="0" smtClean="0">
              <a:solidFill>
                <a:srgbClr val="002060"/>
              </a:solidFill>
              <a:latin typeface="Microsoft YaHei" pitchFamily="34" charset="-122"/>
              <a:ea typeface="Microsoft YaHei" pitchFamily="34" charset="-122"/>
            </a:endParaRPr>
          </a:p>
          <a:p>
            <a:pPr marL="182880" indent="0">
              <a:lnSpc>
                <a:spcPct val="130000"/>
              </a:lnSpc>
              <a:buFont typeface="Wingdings" pitchFamily="2" charset="2"/>
              <a:buChar char="Ø"/>
            </a:pPr>
            <a:endParaRPr lang="en-US" altLang="zh-CN" sz="800" dirty="0" smtClean="0">
              <a:solidFill>
                <a:srgbClr val="002060"/>
              </a:solidFill>
              <a:latin typeface="Microsoft YaHei" pitchFamily="34" charset="-122"/>
              <a:ea typeface="Microsoft YaHei" pitchFamily="34" charset="-122"/>
            </a:endParaRPr>
          </a:p>
          <a:p>
            <a:pPr marL="182880" indent="0">
              <a:lnSpc>
                <a:spcPct val="130000"/>
              </a:lnSpc>
              <a:buNone/>
            </a:pPr>
            <a:r>
              <a:rPr lang="zh-CN" altLang="en-US" sz="2000" dirty="0" smtClean="0">
                <a:solidFill>
                  <a:srgbClr val="002060"/>
                </a:solidFill>
                <a:latin typeface="Microsoft YaHei" pitchFamily="34" charset="-122"/>
                <a:ea typeface="Microsoft YaHei" pitchFamily="34" charset="-122"/>
              </a:rPr>
              <a:t>试问：这样一位才学双全的当世精英，你觉得他会如何为自己定位？又会有什么样的未来在等着他？</a:t>
            </a:r>
            <a:endParaRPr lang="en-US" altLang="zh-CN" sz="2000" dirty="0" smtClean="0">
              <a:solidFill>
                <a:srgbClr val="002060"/>
              </a:solidFill>
              <a:latin typeface="Microsoft YaHei" pitchFamily="34" charset="-122"/>
              <a:ea typeface="Microsoft YaHei" pitchFamily="34" charset="-122"/>
            </a:endParaRPr>
          </a:p>
          <a:p>
            <a:pPr>
              <a:buNone/>
            </a:pPr>
            <a:endParaRPr lang="en-US" altLang="zh-CN" dirty="0" smtClean="0"/>
          </a:p>
          <a:p>
            <a:pPr>
              <a:buNone/>
            </a:pPr>
            <a:endParaRPr lang="zh-CN"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罗马帝国.jpg"/>
          <p:cNvPicPr>
            <a:picLocks noGrp="1" noChangeAspect="1"/>
          </p:cNvPicPr>
          <p:nvPr>
            <p:ph idx="1"/>
          </p:nvPr>
        </p:nvPicPr>
        <p:blipFill>
          <a:blip r:embed="rId2" cstate="print"/>
          <a:stretch>
            <a:fillRect/>
          </a:stretch>
        </p:blipFill>
        <p:spPr>
          <a:xfrm>
            <a:off x="861967" y="590550"/>
            <a:ext cx="7343866" cy="4340225"/>
          </a:xfr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514350"/>
            <a:ext cx="8382000" cy="4343400"/>
          </a:xfrm>
        </p:spPr>
        <p:txBody>
          <a:bodyPr>
            <a:normAutofit/>
          </a:bodyPr>
          <a:lstStyle/>
          <a:p>
            <a:pPr marL="182880" indent="0">
              <a:lnSpc>
                <a:spcPct val="120000"/>
              </a:lnSpc>
              <a:buNone/>
            </a:pPr>
            <a:r>
              <a:rPr lang="zh-CN" altLang="en-US" b="1" u="sng" dirty="0" smtClean="0">
                <a:solidFill>
                  <a:srgbClr val="C00000"/>
                </a:solidFill>
                <a:effectLst>
                  <a:outerShdw blurRad="38100" dist="38100" dir="2700000" algn="tl">
                    <a:srgbClr val="000000">
                      <a:alpha val="43137"/>
                    </a:srgbClr>
                  </a:outerShdw>
                </a:effectLst>
                <a:latin typeface="KaiTi" pitchFamily="49" charset="-122"/>
                <a:ea typeface="KaiTi" pitchFamily="49" charset="-122"/>
              </a:rPr>
              <a:t>大马色路上的拣选与呼召</a:t>
            </a:r>
            <a:endParaRPr lang="en-US" altLang="zh-CN" b="1" u="sng" dirty="0" smtClean="0">
              <a:solidFill>
                <a:srgbClr val="C00000"/>
              </a:solidFill>
              <a:effectLst>
                <a:outerShdw blurRad="38100" dist="38100" dir="2700000" algn="tl">
                  <a:srgbClr val="000000">
                    <a:alpha val="43137"/>
                  </a:srgbClr>
                </a:outerShdw>
              </a:effectLst>
              <a:latin typeface="KaiTi" pitchFamily="49" charset="-122"/>
              <a:ea typeface="KaiTi" pitchFamily="49" charset="-122"/>
            </a:endParaRPr>
          </a:p>
          <a:p>
            <a:pPr marL="182880" indent="0">
              <a:lnSpc>
                <a:spcPct val="120000"/>
              </a:lnSpc>
              <a:buNone/>
            </a:pPr>
            <a:endParaRPr lang="en-US" altLang="zh-CN" sz="600" dirty="0" smtClean="0">
              <a:latin typeface="Microsoft YaHei" pitchFamily="34" charset="-122"/>
              <a:ea typeface="Microsoft YaHei" pitchFamily="34" charset="-122"/>
            </a:endParaRPr>
          </a:p>
          <a:p>
            <a:pPr marL="182880" indent="0">
              <a:lnSpc>
                <a:spcPct val="120000"/>
              </a:lnSpc>
              <a:buNone/>
            </a:pPr>
            <a:r>
              <a:rPr lang="zh-CN" altLang="en-US" sz="1600" b="1" dirty="0" smtClean="0">
                <a:effectLst>
                  <a:outerShdw blurRad="38100" dist="38100" dir="2700000" algn="tl">
                    <a:srgbClr val="000000">
                      <a:alpha val="43137"/>
                    </a:srgbClr>
                  </a:outerShdw>
                </a:effectLst>
                <a:latin typeface="Microsoft YaHei" pitchFamily="34" charset="-122"/>
                <a:ea typeface="Microsoft YaHei" pitchFamily="34" charset="-122"/>
              </a:rPr>
              <a:t>一个意料之外的突发事件，使保罗自己所选择的道路，戛然而止于一个正午时分</a:t>
            </a:r>
            <a:r>
              <a:rPr lang="en-US" altLang="zh-CN" sz="1600" b="1" dirty="0" smtClean="0">
                <a:effectLst>
                  <a:outerShdw blurRad="38100" dist="38100" dir="2700000" algn="tl">
                    <a:srgbClr val="000000">
                      <a:alpha val="43137"/>
                    </a:srgbClr>
                  </a:outerShdw>
                </a:effectLst>
                <a:latin typeface="Microsoft YaHei" pitchFamily="34" charset="-122"/>
                <a:ea typeface="Microsoft YaHei" pitchFamily="34" charset="-122"/>
              </a:rPr>
              <a:t>……</a:t>
            </a:r>
          </a:p>
          <a:p>
            <a:pPr marL="182880" indent="0">
              <a:lnSpc>
                <a:spcPct val="120000"/>
              </a:lnSpc>
              <a:buNone/>
            </a:pPr>
            <a:endParaRPr lang="en-US" altLang="zh-CN" sz="800" b="1" dirty="0" smtClean="0">
              <a:effectLst>
                <a:outerShdw blurRad="38100" dist="38100" dir="2700000" algn="tl">
                  <a:srgbClr val="000000">
                    <a:alpha val="43137"/>
                  </a:srgbClr>
                </a:outerShdw>
              </a:effectLst>
              <a:latin typeface="Microsoft YaHei" pitchFamily="34" charset="-122"/>
              <a:ea typeface="Microsoft YaHei" pitchFamily="34" charset="-122"/>
            </a:endParaRPr>
          </a:p>
          <a:p>
            <a:pPr marL="182880" indent="0">
              <a:lnSpc>
                <a:spcPct val="120000"/>
              </a:lnSpc>
              <a:buNone/>
            </a:pPr>
            <a:r>
              <a:rPr lang="en-US" altLang="zh-CN" sz="1600" dirty="0" smtClean="0">
                <a:latin typeface="Microsoft YaHei" pitchFamily="34" charset="-122"/>
                <a:ea typeface="Microsoft YaHei" pitchFamily="34" charset="-122"/>
              </a:rPr>
              <a:t>					</a:t>
            </a:r>
            <a:r>
              <a:rPr lang="zh-CN" altLang="en-US" sz="1600" dirty="0" smtClean="0">
                <a:latin typeface="Microsoft YaHei" pitchFamily="34" charset="-122"/>
                <a:ea typeface="Microsoft YaHei" pitchFamily="34" charset="-122"/>
              </a:rPr>
              <a:t>他的本名是“扫罗”，那一天，他正竭 </a:t>
            </a:r>
            <a:r>
              <a:rPr lang="en-US" altLang="zh-CN" sz="1600" dirty="0" smtClean="0">
                <a:latin typeface="Microsoft YaHei" pitchFamily="34" charset="-122"/>
                <a:ea typeface="Microsoft YaHei" pitchFamily="34" charset="-122"/>
              </a:rPr>
              <a:t>				          </a:t>
            </a:r>
            <a:r>
              <a:rPr lang="zh-CN" altLang="en-US" sz="1600" dirty="0" smtClean="0">
                <a:latin typeface="Microsoft YaHei" pitchFamily="34" charset="-122"/>
                <a:ea typeface="Microsoft YaHei" pitchFamily="34" charset="-122"/>
              </a:rPr>
              <a:t>尽全力，为他信仰的纯正而战。</a:t>
            </a:r>
            <a:endParaRPr lang="en-US" altLang="zh-CN" sz="1600" dirty="0" smtClean="0">
              <a:latin typeface="Microsoft YaHei" pitchFamily="34" charset="-122"/>
              <a:ea typeface="Microsoft YaHei" pitchFamily="34" charset="-122"/>
            </a:endParaRPr>
          </a:p>
          <a:p>
            <a:pPr marL="182880" indent="0">
              <a:lnSpc>
                <a:spcPct val="120000"/>
              </a:lnSpc>
              <a:buNone/>
            </a:pPr>
            <a:r>
              <a:rPr lang="en-US" altLang="zh-CN" sz="1600" dirty="0" smtClean="0">
                <a:latin typeface="Microsoft YaHei" pitchFamily="34" charset="-122"/>
                <a:ea typeface="Microsoft YaHei" pitchFamily="34" charset="-122"/>
              </a:rPr>
              <a:t>					</a:t>
            </a:r>
            <a:r>
              <a:rPr lang="zh-CN" altLang="en-US" sz="1600" dirty="0" smtClean="0">
                <a:latin typeface="Microsoft YaHei" pitchFamily="34" charset="-122"/>
                <a:ea typeface="Microsoft YaHei" pitchFamily="34" charset="-122"/>
              </a:rPr>
              <a:t>然而，大马色路上，主耶稣的大光四面</a:t>
            </a:r>
            <a:endParaRPr lang="en-US" altLang="zh-CN" sz="1600" dirty="0" smtClean="0">
              <a:latin typeface="Microsoft YaHei" pitchFamily="34" charset="-122"/>
              <a:ea typeface="Microsoft YaHei" pitchFamily="34" charset="-122"/>
            </a:endParaRPr>
          </a:p>
          <a:p>
            <a:pPr marL="182880" indent="0">
              <a:lnSpc>
                <a:spcPct val="120000"/>
              </a:lnSpc>
              <a:buNone/>
            </a:pPr>
            <a:r>
              <a:rPr lang="en-US" altLang="zh-CN" sz="1600" dirty="0" smtClean="0">
                <a:latin typeface="Microsoft YaHei" pitchFamily="34" charset="-122"/>
                <a:ea typeface="Microsoft YaHei" pitchFamily="34" charset="-122"/>
              </a:rPr>
              <a:t>				           </a:t>
            </a:r>
            <a:r>
              <a:rPr lang="zh-CN" altLang="en-US" sz="1600" dirty="0" smtClean="0">
                <a:latin typeface="Microsoft YaHei" pitchFamily="34" charset="-122"/>
                <a:ea typeface="Microsoft YaHei" pitchFamily="34" charset="-122"/>
              </a:rPr>
              <a:t>照着他；主耶稣的呼召临到他</a:t>
            </a:r>
            <a:r>
              <a:rPr lang="en-US" altLang="zh-CN" sz="1600" dirty="0" smtClean="0">
                <a:latin typeface="Microsoft YaHei" pitchFamily="34" charset="-122"/>
                <a:ea typeface="Microsoft YaHei" pitchFamily="34" charset="-122"/>
              </a:rPr>
              <a:t>——</a:t>
            </a:r>
          </a:p>
          <a:p>
            <a:pPr marL="182880" indent="0">
              <a:lnSpc>
                <a:spcPct val="120000"/>
              </a:lnSpc>
              <a:buNone/>
            </a:pPr>
            <a:r>
              <a:rPr lang="en-US" altLang="zh-CN" sz="1600" dirty="0" smtClean="0">
                <a:latin typeface="Microsoft YaHei" pitchFamily="34" charset="-122"/>
                <a:ea typeface="Microsoft YaHei" pitchFamily="34" charset="-122"/>
              </a:rPr>
              <a:t>    					</a:t>
            </a:r>
            <a:r>
              <a:rPr lang="zh-CN" altLang="en-US" sz="1600" dirty="0" smtClean="0">
                <a:latin typeface="Microsoft YaHei" pitchFamily="34" charset="-122"/>
                <a:ea typeface="Microsoft YaHei" pitchFamily="34" charset="-122"/>
              </a:rPr>
              <a:t>“</a:t>
            </a:r>
            <a:r>
              <a:rPr lang="zh-CN" altLang="en-US" sz="1600" b="1" dirty="0" smtClean="0">
                <a:solidFill>
                  <a:srgbClr val="FF0000"/>
                </a:solidFill>
                <a:effectLst>
                  <a:outerShdw blurRad="38100" dist="38100" dir="2700000" algn="tl">
                    <a:srgbClr val="000000">
                      <a:alpha val="43137"/>
                    </a:srgbClr>
                  </a:outerShdw>
                </a:effectLst>
                <a:latin typeface="Microsoft YaHei" pitchFamily="34" charset="-122"/>
                <a:ea typeface="Microsoft YaHei" pitchFamily="34" charset="-122"/>
              </a:rPr>
              <a:t>扫罗！扫罗！</a:t>
            </a:r>
            <a:r>
              <a:rPr lang="zh-CN" altLang="en-US" sz="1600" dirty="0" smtClean="0">
                <a:latin typeface="Microsoft YaHei" pitchFamily="34" charset="-122"/>
                <a:ea typeface="Microsoft YaHei" pitchFamily="34" charset="-122"/>
              </a:rPr>
              <a:t>”</a:t>
            </a:r>
            <a:endParaRPr lang="en-US" altLang="zh-CN" sz="1600" dirty="0" smtClean="0">
              <a:latin typeface="Microsoft YaHei" pitchFamily="34" charset="-122"/>
              <a:ea typeface="Microsoft YaHei" pitchFamily="34" charset="-122"/>
            </a:endParaRPr>
          </a:p>
          <a:p>
            <a:pPr marL="182880" indent="0">
              <a:lnSpc>
                <a:spcPct val="120000"/>
              </a:lnSpc>
              <a:buNone/>
            </a:pPr>
            <a:r>
              <a:rPr lang="en-US" altLang="zh-CN" sz="1600" dirty="0" smtClean="0">
                <a:latin typeface="Microsoft YaHei" pitchFamily="34" charset="-122"/>
                <a:ea typeface="Microsoft YaHei" pitchFamily="34" charset="-122"/>
              </a:rPr>
              <a:t>					</a:t>
            </a:r>
            <a:r>
              <a:rPr lang="zh-CN" altLang="en-US" sz="1600" dirty="0" smtClean="0">
                <a:latin typeface="Microsoft YaHei" pitchFamily="34" charset="-122"/>
                <a:ea typeface="Microsoft YaHei" pitchFamily="34" charset="-122"/>
              </a:rPr>
              <a:t>他听到了这呼声。</a:t>
            </a:r>
            <a:endParaRPr lang="en-US" altLang="zh-CN" sz="1600" dirty="0" smtClean="0">
              <a:latin typeface="Microsoft YaHei" pitchFamily="34" charset="-122"/>
              <a:ea typeface="Microsoft YaHei" pitchFamily="34" charset="-122"/>
            </a:endParaRPr>
          </a:p>
          <a:p>
            <a:pPr marL="182880" indent="0">
              <a:lnSpc>
                <a:spcPct val="120000"/>
              </a:lnSpc>
              <a:buNone/>
            </a:pPr>
            <a:r>
              <a:rPr lang="en-US" altLang="zh-CN" sz="1600" dirty="0" smtClean="0">
                <a:latin typeface="Microsoft YaHei" pitchFamily="34" charset="-122"/>
                <a:ea typeface="Microsoft YaHei" pitchFamily="34" charset="-122"/>
              </a:rPr>
              <a:t>				           </a:t>
            </a:r>
            <a:r>
              <a:rPr lang="zh-CN" altLang="en-US" sz="1600" dirty="0" smtClean="0">
                <a:latin typeface="Microsoft YaHei" pitchFamily="34" charset="-122"/>
                <a:ea typeface="Microsoft YaHei" pitchFamily="34" charset="-122"/>
              </a:rPr>
              <a:t>     这是他所不认识的主，提名呼唤他</a:t>
            </a:r>
            <a:r>
              <a:rPr lang="en-US" altLang="zh-CN" sz="1600" dirty="0" smtClean="0">
                <a:latin typeface="Microsoft YaHei" pitchFamily="34" charset="-122"/>
                <a:ea typeface="Microsoft YaHei" pitchFamily="34" charset="-122"/>
              </a:rPr>
              <a:t>……</a:t>
            </a:r>
          </a:p>
          <a:p>
            <a:pPr marL="182880" indent="0">
              <a:lnSpc>
                <a:spcPct val="120000"/>
              </a:lnSpc>
              <a:buNone/>
            </a:pPr>
            <a:endParaRPr lang="en-US" altLang="zh-CN" sz="700" dirty="0" smtClean="0">
              <a:latin typeface="Microsoft YaHei" pitchFamily="34" charset="-122"/>
              <a:ea typeface="Microsoft YaHei" pitchFamily="34" charset="-122"/>
            </a:endParaRPr>
          </a:p>
          <a:p>
            <a:pPr marL="182880" indent="0">
              <a:lnSpc>
                <a:spcPct val="120000"/>
              </a:lnSpc>
              <a:buNone/>
            </a:pPr>
            <a:r>
              <a:rPr lang="en-US" altLang="zh-CN" sz="1600" dirty="0" smtClean="0">
                <a:latin typeface="Microsoft YaHei" pitchFamily="34" charset="-122"/>
                <a:ea typeface="Microsoft YaHei" pitchFamily="34" charset="-122"/>
              </a:rPr>
              <a:t>				                </a:t>
            </a:r>
            <a:r>
              <a:rPr lang="zh-CN" altLang="en-US" sz="1600" dirty="0" smtClean="0">
                <a:latin typeface="Microsoft YaHei" pitchFamily="34" charset="-122"/>
                <a:ea typeface="Microsoft YaHei" pitchFamily="34" charset="-122"/>
              </a:rPr>
              <a:t>多年后，保罗回忆说：“</a:t>
            </a:r>
            <a:r>
              <a:rPr lang="zh-CN" altLang="en-US" sz="1600" dirty="0" smtClean="0">
                <a:solidFill>
                  <a:srgbClr val="C00000"/>
                </a:solidFill>
                <a:effectLst>
                  <a:outerShdw blurRad="38100" dist="38100" dir="2700000" algn="tl">
                    <a:srgbClr val="000000">
                      <a:alpha val="43137"/>
                    </a:srgbClr>
                  </a:outerShdw>
                </a:effectLst>
                <a:latin typeface="Microsoft YaHei" pitchFamily="34" charset="-122"/>
                <a:ea typeface="Microsoft YaHei" pitchFamily="34" charset="-122"/>
              </a:rPr>
              <a:t>我故此没有违</a:t>
            </a:r>
            <a:r>
              <a:rPr lang="en-US" altLang="zh-CN" sz="1600" dirty="0" smtClean="0">
                <a:solidFill>
                  <a:srgbClr val="C00000"/>
                </a:solidFill>
                <a:effectLst>
                  <a:outerShdw blurRad="38100" dist="38100" dir="2700000" algn="tl">
                    <a:srgbClr val="000000">
                      <a:alpha val="43137"/>
                    </a:srgbClr>
                  </a:outerShdw>
                </a:effectLst>
                <a:latin typeface="Microsoft YaHei" pitchFamily="34" charset="-122"/>
                <a:ea typeface="Microsoft YaHei" pitchFamily="34" charset="-122"/>
              </a:rPr>
              <a:t>				           </a:t>
            </a:r>
            <a:r>
              <a:rPr lang="zh-CN" altLang="en-US" sz="1600" dirty="0" smtClean="0">
                <a:solidFill>
                  <a:srgbClr val="C00000"/>
                </a:solidFill>
                <a:effectLst>
                  <a:outerShdw blurRad="38100" dist="38100" dir="2700000" algn="tl">
                    <a:srgbClr val="000000">
                      <a:alpha val="43137"/>
                    </a:srgbClr>
                  </a:outerShdw>
                </a:effectLst>
                <a:latin typeface="Microsoft YaHei" pitchFamily="34" charset="-122"/>
                <a:ea typeface="Microsoft YaHei" pitchFamily="34" charset="-122"/>
              </a:rPr>
              <a:t>那从天上来的异象</a:t>
            </a:r>
            <a:r>
              <a:rPr lang="zh-CN" altLang="en-US" sz="1600" dirty="0" smtClean="0">
                <a:latin typeface="Microsoft YaHei" pitchFamily="34" charset="-122"/>
                <a:ea typeface="Microsoft YaHei" pitchFamily="34" charset="-122"/>
              </a:rPr>
              <a:t>！”</a:t>
            </a:r>
            <a:endParaRPr lang="en-US" altLang="zh-CN" sz="1600" dirty="0" smtClean="0">
              <a:latin typeface="Microsoft YaHei" pitchFamily="34" charset="-122"/>
              <a:ea typeface="Microsoft YaHei" pitchFamily="34" charset="-122"/>
            </a:endParaRPr>
          </a:p>
          <a:p>
            <a:pPr marL="182880" indent="0">
              <a:lnSpc>
                <a:spcPct val="120000"/>
              </a:lnSpc>
              <a:buNone/>
            </a:pPr>
            <a:endParaRPr lang="zh-CN" altLang="en-US" dirty="0"/>
          </a:p>
        </p:txBody>
      </p:sp>
      <p:pic>
        <p:nvPicPr>
          <p:cNvPr id="4" name="Picture 3" descr="保罗在大光下.jpg"/>
          <p:cNvPicPr>
            <a:picLocks noChangeAspect="1"/>
          </p:cNvPicPr>
          <p:nvPr/>
        </p:nvPicPr>
        <p:blipFill>
          <a:blip r:embed="rId2"/>
          <a:stretch>
            <a:fillRect/>
          </a:stretch>
        </p:blipFill>
        <p:spPr>
          <a:xfrm>
            <a:off x="381000" y="2038350"/>
            <a:ext cx="4038599" cy="2614993"/>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381000" y="666750"/>
          <a:ext cx="8458200" cy="4114800"/>
        </p:xfrm>
        <a:graphic>
          <a:graphicData uri="http://schemas.openxmlformats.org/drawingml/2006/table">
            <a:tbl>
              <a:tblPr firstRow="1" bandRow="1">
                <a:tableStyleId>{5C22544A-7EE6-4342-B048-85BDC9FD1C3A}</a:tableStyleId>
              </a:tblPr>
              <a:tblGrid>
                <a:gridCol w="2976033"/>
                <a:gridCol w="2976033"/>
                <a:gridCol w="2506134"/>
              </a:tblGrid>
              <a:tr h="393683">
                <a:tc>
                  <a:txBody>
                    <a:bodyPr/>
                    <a:lstStyle/>
                    <a:p>
                      <a:r>
                        <a:rPr lang="zh-CN" altLang="en-US" dirty="0" smtClean="0">
                          <a:latin typeface="KaiTi" pitchFamily="49" charset="-122"/>
                          <a:ea typeface="KaiTi" pitchFamily="49" charset="-122"/>
                        </a:rPr>
                        <a:t>使徒行传</a:t>
                      </a:r>
                      <a:r>
                        <a:rPr lang="en-US" altLang="zh-CN" dirty="0" smtClean="0">
                          <a:latin typeface="KaiTi" pitchFamily="49" charset="-122"/>
                          <a:ea typeface="KaiTi" pitchFamily="49" charset="-122"/>
                        </a:rPr>
                        <a:t>9</a:t>
                      </a:r>
                      <a:r>
                        <a:rPr lang="zh-CN" altLang="en-US" dirty="0" smtClean="0">
                          <a:latin typeface="KaiTi" pitchFamily="49" charset="-122"/>
                          <a:ea typeface="KaiTi" pitchFamily="49" charset="-122"/>
                        </a:rPr>
                        <a:t>章</a:t>
                      </a:r>
                      <a:r>
                        <a:rPr lang="zh-CN" altLang="en-US" sz="1400" dirty="0" smtClean="0">
                          <a:latin typeface="KaiTi" pitchFamily="49" charset="-122"/>
                          <a:ea typeface="KaiTi" pitchFamily="49" charset="-122"/>
                        </a:rPr>
                        <a:t>（叙述）</a:t>
                      </a:r>
                      <a:endParaRPr lang="zh-CN" altLang="en-US" sz="1400" dirty="0">
                        <a:latin typeface="KaiTi" pitchFamily="49" charset="-122"/>
                        <a:ea typeface="KaiTi" pitchFamily="49" charset="-122"/>
                      </a:endParaRPr>
                    </a:p>
                  </a:txBody>
                  <a:tcPr/>
                </a:tc>
                <a:tc>
                  <a:txBody>
                    <a:bodyPr/>
                    <a:lstStyle/>
                    <a:p>
                      <a:r>
                        <a:rPr lang="zh-CN" altLang="en-US" sz="1800" dirty="0" smtClean="0">
                          <a:latin typeface="KaiTi" pitchFamily="49" charset="-122"/>
                          <a:ea typeface="KaiTi" pitchFamily="49" charset="-122"/>
                        </a:rPr>
                        <a:t>使徒行传</a:t>
                      </a:r>
                      <a:r>
                        <a:rPr lang="en-US" altLang="zh-CN" sz="1800" dirty="0" smtClean="0">
                          <a:latin typeface="KaiTi" pitchFamily="49" charset="-122"/>
                          <a:ea typeface="KaiTi" pitchFamily="49" charset="-122"/>
                        </a:rPr>
                        <a:t>22</a:t>
                      </a:r>
                      <a:r>
                        <a:rPr lang="zh-CN" altLang="en-US" sz="1800" dirty="0" smtClean="0">
                          <a:latin typeface="KaiTi" pitchFamily="49" charset="-122"/>
                          <a:ea typeface="KaiTi" pitchFamily="49" charset="-122"/>
                        </a:rPr>
                        <a:t>章</a:t>
                      </a:r>
                      <a:r>
                        <a:rPr lang="zh-CN" altLang="en-US" sz="1400" dirty="0" smtClean="0">
                          <a:latin typeface="KaiTi" pitchFamily="49" charset="-122"/>
                          <a:ea typeface="KaiTi" pitchFamily="49" charset="-122"/>
                        </a:rPr>
                        <a:t>（对众人自述）</a:t>
                      </a:r>
                      <a:endParaRPr lang="zh-CN" altLang="en-US" sz="1400" dirty="0">
                        <a:latin typeface="KaiTi" pitchFamily="49" charset="-122"/>
                        <a:ea typeface="KaiTi" pitchFamily="49" charset="-122"/>
                      </a:endParaRPr>
                    </a:p>
                  </a:txBody>
                  <a:tcPr/>
                </a:tc>
                <a:tc>
                  <a:txBody>
                    <a:bodyPr/>
                    <a:lstStyle/>
                    <a:p>
                      <a:r>
                        <a:rPr lang="zh-CN" altLang="en-US" sz="1800" dirty="0" smtClean="0">
                          <a:latin typeface="KaiTi" pitchFamily="49" charset="-122"/>
                          <a:ea typeface="KaiTi" pitchFamily="49" charset="-122"/>
                        </a:rPr>
                        <a:t>使徒行传</a:t>
                      </a:r>
                      <a:r>
                        <a:rPr lang="en-US" altLang="zh-CN" sz="1800" dirty="0" smtClean="0">
                          <a:latin typeface="KaiTi" pitchFamily="49" charset="-122"/>
                          <a:ea typeface="KaiTi" pitchFamily="49" charset="-122"/>
                        </a:rPr>
                        <a:t>26</a:t>
                      </a:r>
                      <a:r>
                        <a:rPr lang="zh-CN" altLang="en-US" sz="1800" dirty="0" smtClean="0">
                          <a:latin typeface="KaiTi" pitchFamily="49" charset="-122"/>
                          <a:ea typeface="KaiTi" pitchFamily="49" charset="-122"/>
                        </a:rPr>
                        <a:t>章</a:t>
                      </a:r>
                      <a:r>
                        <a:rPr lang="zh-CN" altLang="en-US" sz="1400" dirty="0" smtClean="0">
                          <a:latin typeface="KaiTi" pitchFamily="49" charset="-122"/>
                          <a:ea typeface="KaiTi" pitchFamily="49" charset="-122"/>
                        </a:rPr>
                        <a:t>（对王自述）</a:t>
                      </a:r>
                      <a:endParaRPr lang="zh-CN" altLang="en-US" sz="1400" dirty="0">
                        <a:latin typeface="KaiTi" pitchFamily="49" charset="-122"/>
                        <a:ea typeface="KaiTi" pitchFamily="49" charset="-122"/>
                      </a:endParaRPr>
                    </a:p>
                  </a:txBody>
                  <a:tcPr/>
                </a:tc>
              </a:tr>
              <a:tr h="3721117">
                <a:tc>
                  <a:txBody>
                    <a:bodyPr/>
                    <a:lstStyle/>
                    <a:p>
                      <a:r>
                        <a:rPr kumimoji="0" lang="zh-CN" altLang="en-US" sz="1400" kern="1200" dirty="0" smtClean="0">
                          <a:solidFill>
                            <a:schemeClr val="dk1"/>
                          </a:solidFill>
                          <a:latin typeface="Microsoft YaHei" pitchFamily="34" charset="-122"/>
                          <a:ea typeface="Microsoft YaHei" pitchFamily="34" charset="-122"/>
                          <a:cs typeface="+mn-cs"/>
                        </a:rPr>
                        <a:t>       扫罗行路、将到大马色、忽然从天上发光、四面照着他．他就仆倒在地、听见有声音对他说、</a:t>
                      </a:r>
                      <a:endParaRPr kumimoji="0" lang="en-US" altLang="zh-CN" sz="1400" kern="1200" dirty="0" smtClean="0">
                        <a:solidFill>
                          <a:schemeClr val="dk1"/>
                        </a:solidFill>
                        <a:latin typeface="Microsoft YaHei" pitchFamily="34" charset="-122"/>
                        <a:ea typeface="Microsoft YaHei" pitchFamily="34" charset="-122"/>
                        <a:cs typeface="+mn-cs"/>
                      </a:endParaRPr>
                    </a:p>
                    <a:p>
                      <a:r>
                        <a:rPr kumimoji="0" lang="zh-CN" altLang="en-US" sz="1400" b="1" kern="1200" dirty="0" smtClean="0">
                          <a:solidFill>
                            <a:srgbClr val="C00000"/>
                          </a:solidFill>
                          <a:latin typeface="Microsoft YaHei" pitchFamily="34" charset="-122"/>
                          <a:ea typeface="Microsoft YaHei" pitchFamily="34" charset="-122"/>
                          <a:cs typeface="+mn-cs"/>
                        </a:rPr>
                        <a:t>        扫罗、扫罗、你为甚么逼迫我</a:t>
                      </a:r>
                      <a:r>
                        <a:rPr kumimoji="0" lang="zh-CN" altLang="en-US" sz="1400" kern="1200" dirty="0" smtClean="0">
                          <a:solidFill>
                            <a:schemeClr val="dk1"/>
                          </a:solidFill>
                          <a:latin typeface="Microsoft YaHei" pitchFamily="34" charset="-122"/>
                          <a:ea typeface="Microsoft YaHei" pitchFamily="34" charset="-122"/>
                          <a:cs typeface="+mn-cs"/>
                        </a:rPr>
                        <a:t>？</a:t>
                      </a:r>
                      <a:endParaRPr kumimoji="0" lang="en-US" altLang="zh-CN" sz="1400" kern="1200" dirty="0" smtClean="0">
                        <a:solidFill>
                          <a:schemeClr val="dk1"/>
                        </a:solidFill>
                        <a:latin typeface="Microsoft YaHei" pitchFamily="34" charset="-122"/>
                        <a:ea typeface="Microsoft YaHei" pitchFamily="34" charset="-122"/>
                        <a:cs typeface="+mn-cs"/>
                      </a:endParaRPr>
                    </a:p>
                    <a:p>
                      <a:r>
                        <a:rPr kumimoji="0" lang="zh-CN" altLang="en-US" sz="1400" kern="1200" dirty="0" smtClean="0">
                          <a:solidFill>
                            <a:schemeClr val="dk1"/>
                          </a:solidFill>
                          <a:latin typeface="Microsoft YaHei" pitchFamily="34" charset="-122"/>
                          <a:ea typeface="Microsoft YaHei" pitchFamily="34" charset="-122"/>
                          <a:cs typeface="+mn-cs"/>
                        </a:rPr>
                        <a:t>        </a:t>
                      </a:r>
                      <a:r>
                        <a:rPr kumimoji="0" lang="zh-CN" altLang="en-US" sz="1400" kern="1200" dirty="0" smtClean="0">
                          <a:solidFill>
                            <a:srgbClr val="FF0000"/>
                          </a:solidFill>
                          <a:latin typeface="Microsoft YaHei" pitchFamily="34" charset="-122"/>
                          <a:ea typeface="Microsoft YaHei" pitchFamily="34" charset="-122"/>
                          <a:cs typeface="+mn-cs"/>
                        </a:rPr>
                        <a:t>他说、主阿、你是谁。主说、我就是你所逼迫的耶稣．</a:t>
                      </a:r>
                      <a:r>
                        <a:rPr kumimoji="0" lang="zh-CN" altLang="en-US" sz="1400" kern="1200" dirty="0" smtClean="0">
                          <a:solidFill>
                            <a:schemeClr val="dk1"/>
                          </a:solidFill>
                          <a:latin typeface="Microsoft YaHei" pitchFamily="34" charset="-122"/>
                          <a:ea typeface="Microsoft YaHei" pitchFamily="34" charset="-122"/>
                          <a:cs typeface="+mn-cs"/>
                        </a:rPr>
                        <a:t>起来、进城去、你所当作的事、必有人告诉你。</a:t>
                      </a:r>
                      <a:endParaRPr kumimoji="0" lang="en-US" altLang="zh-CN" sz="1400" kern="1200" dirty="0" smtClean="0">
                        <a:solidFill>
                          <a:schemeClr val="dk1"/>
                        </a:solidFill>
                        <a:latin typeface="Microsoft YaHei" pitchFamily="34" charset="-122"/>
                        <a:ea typeface="Microsoft YaHei" pitchFamily="34" charset="-122"/>
                        <a:cs typeface="+mn-cs"/>
                      </a:endParaRPr>
                    </a:p>
                    <a:p>
                      <a:r>
                        <a:rPr kumimoji="0" lang="en-US" altLang="zh-CN" sz="1400" kern="1200" baseline="0" dirty="0" smtClean="0">
                          <a:solidFill>
                            <a:schemeClr val="dk1"/>
                          </a:solidFill>
                          <a:latin typeface="Microsoft YaHei" pitchFamily="34" charset="-122"/>
                          <a:ea typeface="Microsoft YaHei" pitchFamily="34" charset="-122"/>
                          <a:cs typeface="+mn-cs"/>
                        </a:rPr>
                        <a:t>        </a:t>
                      </a:r>
                      <a:r>
                        <a:rPr kumimoji="0" lang="zh-CN" altLang="en-US" sz="1400" kern="1200" dirty="0" smtClean="0">
                          <a:solidFill>
                            <a:schemeClr val="dk1"/>
                          </a:solidFill>
                          <a:latin typeface="Microsoft YaHei" pitchFamily="34" charset="-122"/>
                          <a:ea typeface="Microsoft YaHei" pitchFamily="34" charset="-122"/>
                          <a:cs typeface="+mn-cs"/>
                        </a:rPr>
                        <a:t>主对亚拿尼亚说、你只管去．他是我所拣选的器皿、要在外邦人和君王并以色列人面前、宣扬我的名。我也要指示他、为我的名必须受许多的苦难。</a:t>
                      </a:r>
                      <a:endParaRPr kumimoji="0" lang="en-US" altLang="zh-CN" sz="1400" kern="1200" dirty="0" smtClean="0">
                        <a:solidFill>
                          <a:schemeClr val="dk1"/>
                        </a:solidFill>
                        <a:latin typeface="Microsoft YaHei" pitchFamily="34" charset="-122"/>
                        <a:ea typeface="Microsoft YaHei" pitchFamily="34" charset="-122"/>
                        <a:cs typeface="+mn-cs"/>
                      </a:endParaRPr>
                    </a:p>
                    <a:p>
                      <a:r>
                        <a:rPr kumimoji="0" lang="en-US" altLang="zh-CN" sz="1400" kern="1200" dirty="0" smtClean="0">
                          <a:solidFill>
                            <a:schemeClr val="dk1"/>
                          </a:solidFill>
                          <a:latin typeface="Microsoft YaHei" pitchFamily="34" charset="-122"/>
                          <a:ea typeface="Microsoft YaHei" pitchFamily="34" charset="-122"/>
                          <a:cs typeface="+mn-cs"/>
                        </a:rPr>
                        <a:t>        </a:t>
                      </a:r>
                      <a:r>
                        <a:rPr kumimoji="0" lang="zh-CN" altLang="en-US" sz="1400" kern="1200" dirty="0" smtClean="0">
                          <a:solidFill>
                            <a:schemeClr val="dk1"/>
                          </a:solidFill>
                          <a:latin typeface="Microsoft YaHei" pitchFamily="34" charset="-122"/>
                          <a:ea typeface="Microsoft YaHei" pitchFamily="34" charset="-122"/>
                          <a:cs typeface="+mn-cs"/>
                        </a:rPr>
                        <a:t>亚拿尼亚扫罗说、</a:t>
                      </a:r>
                      <a:r>
                        <a:rPr kumimoji="0" lang="en-US" altLang="zh-CN" sz="1400" kern="1200" dirty="0" smtClean="0">
                          <a:solidFill>
                            <a:schemeClr val="dk1"/>
                          </a:solidFill>
                          <a:latin typeface="Microsoft YaHei" pitchFamily="34" charset="-122"/>
                          <a:ea typeface="Microsoft YaHei" pitchFamily="34" charset="-122"/>
                          <a:cs typeface="+mn-cs"/>
                        </a:rPr>
                        <a:t>……</a:t>
                      </a:r>
                      <a:r>
                        <a:rPr kumimoji="0" lang="zh-CN" altLang="en-US" sz="1400" kern="1200" dirty="0" smtClean="0">
                          <a:solidFill>
                            <a:schemeClr val="dk1"/>
                          </a:solidFill>
                          <a:latin typeface="Microsoft YaHei" pitchFamily="34" charset="-122"/>
                          <a:ea typeface="Microsoft YaHei" pitchFamily="34" charset="-122"/>
                          <a:cs typeface="+mn-cs"/>
                        </a:rPr>
                        <a:t>向你显现的主、就是耶稣、打发我来、叫你能看见、又被圣灵充满。</a:t>
                      </a:r>
                      <a:endParaRPr lang="zh-CN" altLang="en-US" sz="1400" dirty="0">
                        <a:latin typeface="Microsoft YaHei" pitchFamily="34" charset="-122"/>
                        <a:ea typeface="Microsoft YaHei" pitchFamily="34" charset="-122"/>
                      </a:endParaRPr>
                    </a:p>
                  </a:txBody>
                  <a:tcPr>
                    <a:solidFill>
                      <a:srgbClr val="EAE9C2"/>
                    </a:solidFill>
                  </a:tcPr>
                </a:tc>
                <a:tc>
                  <a:txBody>
                    <a:bodyPr/>
                    <a:lstStyle/>
                    <a:p>
                      <a:r>
                        <a:rPr kumimoji="0" lang="zh-CN" altLang="en-US" sz="1400" kern="1200" dirty="0" smtClean="0">
                          <a:solidFill>
                            <a:schemeClr val="dk1"/>
                          </a:solidFill>
                          <a:latin typeface="Microsoft YaHei" pitchFamily="34" charset="-122"/>
                          <a:ea typeface="Microsoft YaHei" pitchFamily="34" charset="-122"/>
                          <a:cs typeface="+mn-cs"/>
                        </a:rPr>
                        <a:t>        我将到大马色、正走的时候、约在晌午、忽然从天上发大光、四面照着我。我就仆倒在地、听见有声音对我说、</a:t>
                      </a:r>
                      <a:endParaRPr kumimoji="0" lang="en-US" altLang="zh-CN" sz="1400" kern="1200" dirty="0" smtClean="0">
                        <a:solidFill>
                          <a:schemeClr val="dk1"/>
                        </a:solidFill>
                        <a:latin typeface="Microsoft YaHei" pitchFamily="34" charset="-122"/>
                        <a:ea typeface="Microsoft YaHei" pitchFamily="34" charset="-122"/>
                        <a:cs typeface="+mn-cs"/>
                      </a:endParaRPr>
                    </a:p>
                    <a:p>
                      <a:r>
                        <a:rPr kumimoji="0" lang="en-US" altLang="zh-CN" sz="1400" b="1" kern="1200" dirty="0" smtClean="0">
                          <a:solidFill>
                            <a:srgbClr val="C00000"/>
                          </a:solidFill>
                          <a:latin typeface="Microsoft YaHei" pitchFamily="34" charset="-122"/>
                          <a:ea typeface="Microsoft YaHei" pitchFamily="34" charset="-122"/>
                          <a:cs typeface="+mn-cs"/>
                        </a:rPr>
                        <a:t>        </a:t>
                      </a:r>
                      <a:r>
                        <a:rPr kumimoji="0" lang="zh-CN" altLang="en-US" sz="1400" b="1" kern="1200" dirty="0" smtClean="0">
                          <a:solidFill>
                            <a:srgbClr val="C00000"/>
                          </a:solidFill>
                          <a:latin typeface="Microsoft YaHei" pitchFamily="34" charset="-122"/>
                          <a:ea typeface="Microsoft YaHei" pitchFamily="34" charset="-122"/>
                          <a:cs typeface="+mn-cs"/>
                        </a:rPr>
                        <a:t>扫罗、扫罗、你为甚么逼迫我</a:t>
                      </a:r>
                      <a:r>
                        <a:rPr kumimoji="0" lang="zh-CN" altLang="en-US" sz="1400" kern="1200" dirty="0" smtClean="0">
                          <a:solidFill>
                            <a:schemeClr val="dk1"/>
                          </a:solidFill>
                          <a:latin typeface="Microsoft YaHei" pitchFamily="34" charset="-122"/>
                          <a:ea typeface="Microsoft YaHei" pitchFamily="34" charset="-122"/>
                          <a:cs typeface="+mn-cs"/>
                        </a:rPr>
                        <a:t>？     </a:t>
                      </a:r>
                      <a:endParaRPr kumimoji="0" lang="en-US" altLang="zh-CN" sz="1400" kern="1200" dirty="0" smtClean="0">
                        <a:solidFill>
                          <a:schemeClr val="dk1"/>
                        </a:solidFill>
                        <a:latin typeface="Microsoft YaHei" pitchFamily="34" charset="-122"/>
                        <a:ea typeface="Microsoft YaHei" pitchFamily="34" charset="-122"/>
                        <a:cs typeface="+mn-cs"/>
                      </a:endParaRPr>
                    </a:p>
                    <a:p>
                      <a:r>
                        <a:rPr kumimoji="0" lang="en-US" altLang="zh-CN" sz="1400" kern="1200" dirty="0" smtClean="0">
                          <a:solidFill>
                            <a:srgbClr val="FF0000"/>
                          </a:solidFill>
                          <a:latin typeface="Microsoft YaHei" pitchFamily="34" charset="-122"/>
                          <a:ea typeface="Microsoft YaHei" pitchFamily="34" charset="-122"/>
                          <a:cs typeface="+mn-cs"/>
                        </a:rPr>
                        <a:t>        </a:t>
                      </a:r>
                      <a:r>
                        <a:rPr kumimoji="0" lang="zh-CN" altLang="en-US" sz="1400" kern="1200" dirty="0" smtClean="0">
                          <a:solidFill>
                            <a:srgbClr val="FF0000"/>
                          </a:solidFill>
                          <a:latin typeface="Microsoft YaHei" pitchFamily="34" charset="-122"/>
                          <a:ea typeface="Microsoft YaHei" pitchFamily="34" charset="-122"/>
                          <a:cs typeface="+mn-cs"/>
                        </a:rPr>
                        <a:t>我回答说、主阿、你是谁。他说、我就是你所逼迫的拿撒勒人耶稣。</a:t>
                      </a:r>
                      <a:r>
                        <a:rPr kumimoji="0" lang="zh-CN" altLang="en-US" sz="1400" kern="1200" dirty="0" smtClean="0">
                          <a:solidFill>
                            <a:schemeClr val="dk1"/>
                          </a:solidFill>
                          <a:latin typeface="Microsoft YaHei" pitchFamily="34" charset="-122"/>
                          <a:ea typeface="Microsoft YaHei" pitchFamily="34" charset="-122"/>
                          <a:cs typeface="+mn-cs"/>
                        </a:rPr>
                        <a:t>我说、主阿、我当作甚么。主说、起来、进大马色去、在那里要将所派你作的一切事、告诉你。</a:t>
                      </a:r>
                      <a:endParaRPr kumimoji="0" lang="en-US" altLang="zh-CN" sz="1400" kern="1200" dirty="0" smtClean="0">
                        <a:solidFill>
                          <a:schemeClr val="dk1"/>
                        </a:solidFill>
                        <a:latin typeface="Microsoft YaHei" pitchFamily="34" charset="-122"/>
                        <a:ea typeface="Microsoft YaHei" pitchFamily="34" charset="-122"/>
                        <a:cs typeface="+mn-cs"/>
                      </a:endParaRPr>
                    </a:p>
                    <a:p>
                      <a:r>
                        <a:rPr kumimoji="0" lang="en-US" altLang="zh-CN" sz="1400" kern="1200" baseline="0" dirty="0" smtClean="0">
                          <a:solidFill>
                            <a:schemeClr val="dk1"/>
                          </a:solidFill>
                          <a:latin typeface="Microsoft YaHei" pitchFamily="34" charset="-122"/>
                          <a:ea typeface="Microsoft YaHei" pitchFamily="34" charset="-122"/>
                          <a:cs typeface="+mn-cs"/>
                        </a:rPr>
                        <a:t>        </a:t>
                      </a:r>
                      <a:r>
                        <a:rPr kumimoji="0" lang="zh-CN" altLang="en-US" sz="1400" kern="1200" dirty="0" smtClean="0">
                          <a:solidFill>
                            <a:schemeClr val="dk1"/>
                          </a:solidFill>
                          <a:latin typeface="Microsoft YaHei" pitchFamily="34" charset="-122"/>
                          <a:ea typeface="Microsoft YaHei" pitchFamily="34" charset="-122"/>
                          <a:cs typeface="+mn-cs"/>
                        </a:rPr>
                        <a:t>亚拿尼亚对我说，我们祖宗的神、拣选了你、叫你明白他的旨意、又得见那义者、听他口中所出的声音。因为你要将所看见的、所听见的、对着万人为他作见证。</a:t>
                      </a:r>
                      <a:endParaRPr lang="zh-CN" altLang="en-US" sz="1400" dirty="0">
                        <a:latin typeface="Microsoft YaHei" pitchFamily="34" charset="-122"/>
                        <a:ea typeface="Microsoft YaHei" pitchFamily="34" charset="-122"/>
                      </a:endParaRPr>
                    </a:p>
                  </a:txBody>
                  <a:tcPr>
                    <a:solidFill>
                      <a:srgbClr val="EAE9C2"/>
                    </a:solidFill>
                  </a:tcPr>
                </a:tc>
                <a:tc>
                  <a:txBody>
                    <a:bodyPr/>
                    <a:lstStyle/>
                    <a:p>
                      <a:r>
                        <a:rPr kumimoji="0" lang="zh-CN" altLang="en-US" sz="1400" kern="1200" dirty="0" smtClean="0">
                          <a:solidFill>
                            <a:schemeClr val="dk1"/>
                          </a:solidFill>
                          <a:latin typeface="Microsoft YaHei" pitchFamily="34" charset="-122"/>
                          <a:ea typeface="Microsoft YaHei" pitchFamily="34" charset="-122"/>
                          <a:cs typeface="+mn-cs"/>
                        </a:rPr>
                        <a:t>        那时、我往大马色去。晌午的时候、看见从天发光、比日头还亮、四面照着我、并与我同行的人。我们都仆倒在地、我就听见有声音、用希伯来话、向我说、</a:t>
                      </a:r>
                      <a:endParaRPr kumimoji="0" lang="en-US" altLang="zh-CN" sz="1400" kern="1200" dirty="0" smtClean="0">
                        <a:solidFill>
                          <a:schemeClr val="dk1"/>
                        </a:solidFill>
                        <a:latin typeface="Microsoft YaHei" pitchFamily="34" charset="-122"/>
                        <a:ea typeface="Microsoft YaHei" pitchFamily="34" charset="-122"/>
                        <a:cs typeface="+mn-cs"/>
                      </a:endParaRPr>
                    </a:p>
                    <a:p>
                      <a:r>
                        <a:rPr kumimoji="0" lang="zh-CN" altLang="en-US" sz="1400" b="1" kern="1200" dirty="0" smtClean="0">
                          <a:solidFill>
                            <a:srgbClr val="C00000"/>
                          </a:solidFill>
                          <a:latin typeface="Microsoft YaHei" pitchFamily="34" charset="-122"/>
                          <a:ea typeface="Microsoft YaHei" pitchFamily="34" charset="-122"/>
                          <a:cs typeface="+mn-cs"/>
                        </a:rPr>
                        <a:t>        扫罗、扫罗、为甚么逼迫我</a:t>
                      </a:r>
                      <a:r>
                        <a:rPr kumimoji="0" lang="zh-CN" altLang="en-US" sz="1400" b="0" kern="1200" dirty="0" smtClean="0">
                          <a:solidFill>
                            <a:schemeClr val="dk1"/>
                          </a:solidFill>
                          <a:latin typeface="Microsoft YaHei" pitchFamily="34" charset="-122"/>
                          <a:ea typeface="Microsoft YaHei" pitchFamily="34" charset="-122"/>
                          <a:cs typeface="+mn-cs"/>
                        </a:rPr>
                        <a:t>？</a:t>
                      </a:r>
                      <a:r>
                        <a:rPr kumimoji="0" lang="zh-CN" altLang="en-US" sz="1400" kern="1200" dirty="0" smtClean="0">
                          <a:solidFill>
                            <a:schemeClr val="dk1"/>
                          </a:solidFill>
                          <a:latin typeface="Microsoft YaHei" pitchFamily="34" charset="-122"/>
                          <a:ea typeface="Microsoft YaHei" pitchFamily="34" charset="-122"/>
                          <a:cs typeface="+mn-cs"/>
                        </a:rPr>
                        <a:t>你用脚踢刺是难的。</a:t>
                      </a:r>
                      <a:endParaRPr kumimoji="0" lang="en-US" altLang="zh-CN" sz="1400" kern="1200" dirty="0" smtClean="0">
                        <a:solidFill>
                          <a:schemeClr val="dk1"/>
                        </a:solidFill>
                        <a:latin typeface="Microsoft YaHei" pitchFamily="34" charset="-122"/>
                        <a:ea typeface="Microsoft YaHei" pitchFamily="34" charset="-122"/>
                        <a:cs typeface="+mn-cs"/>
                      </a:endParaRPr>
                    </a:p>
                    <a:p>
                      <a:r>
                        <a:rPr kumimoji="0" lang="zh-CN" altLang="en-US" sz="1400" kern="1200" dirty="0" smtClean="0">
                          <a:solidFill>
                            <a:schemeClr val="dk1"/>
                          </a:solidFill>
                          <a:latin typeface="Microsoft YaHei" pitchFamily="34" charset="-122"/>
                          <a:ea typeface="Microsoft YaHei" pitchFamily="34" charset="-122"/>
                          <a:cs typeface="+mn-cs"/>
                        </a:rPr>
                        <a:t>        </a:t>
                      </a:r>
                      <a:r>
                        <a:rPr kumimoji="0" lang="zh-CN" altLang="en-US" sz="1400" kern="1200" dirty="0" smtClean="0">
                          <a:solidFill>
                            <a:srgbClr val="FF0000"/>
                          </a:solidFill>
                          <a:latin typeface="Microsoft YaHei" pitchFamily="34" charset="-122"/>
                          <a:ea typeface="Microsoft YaHei" pitchFamily="34" charset="-122"/>
                          <a:cs typeface="+mn-cs"/>
                        </a:rPr>
                        <a:t>我说、主阿、你是谁。主说、我就是你所逼迫的耶稣</a:t>
                      </a:r>
                      <a:r>
                        <a:rPr kumimoji="0" lang="zh-CN" altLang="en-US" sz="1400" kern="1200" dirty="0" smtClean="0">
                          <a:solidFill>
                            <a:schemeClr val="dk1"/>
                          </a:solidFill>
                          <a:latin typeface="Microsoft YaHei" pitchFamily="34" charset="-122"/>
                          <a:ea typeface="Microsoft YaHei" pitchFamily="34" charset="-122"/>
                          <a:cs typeface="+mn-cs"/>
                        </a:rPr>
                        <a:t>。你起来站着、我特意向你显现、要派你作执事作见证、将你所看见的事、和我将要指示你的事、证明出来．</a:t>
                      </a:r>
                      <a:endParaRPr lang="zh-CN" altLang="en-US" sz="1400" dirty="0">
                        <a:latin typeface="Microsoft YaHei" pitchFamily="34" charset="-122"/>
                        <a:ea typeface="Microsoft YaHei" pitchFamily="34" charset="-122"/>
                      </a:endParaRPr>
                    </a:p>
                  </a:txBody>
                  <a:tcPr>
                    <a:solidFill>
                      <a:srgbClr val="EAE9C2"/>
                    </a:solidFill>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95350"/>
            <a:ext cx="8229600" cy="3657600"/>
          </a:xfrm>
        </p:spPr>
        <p:style>
          <a:lnRef idx="2">
            <a:schemeClr val="accent2"/>
          </a:lnRef>
          <a:fillRef idx="1">
            <a:schemeClr val="lt1"/>
          </a:fillRef>
          <a:effectRef idx="0">
            <a:schemeClr val="accent2"/>
          </a:effectRef>
          <a:fontRef idx="minor">
            <a:schemeClr val="dk1"/>
          </a:fontRef>
        </p:style>
        <p:txBody>
          <a:bodyPr>
            <a:normAutofit fontScale="55000" lnSpcReduction="20000"/>
          </a:bodyPr>
          <a:lstStyle/>
          <a:p>
            <a:pPr>
              <a:buNone/>
            </a:pPr>
            <a:endParaRPr lang="en-US" altLang="zh-CN" sz="4600" b="1" u="sng" dirty="0" smtClean="0">
              <a:solidFill>
                <a:srgbClr val="C00000"/>
              </a:solidFill>
              <a:effectLst>
                <a:outerShdw blurRad="38100" dist="38100" dir="2700000" algn="tl">
                  <a:srgbClr val="000000">
                    <a:alpha val="43137"/>
                  </a:srgbClr>
                </a:outerShdw>
              </a:effectLst>
              <a:latin typeface="KaiTi" pitchFamily="49" charset="-122"/>
              <a:ea typeface="KaiTi" pitchFamily="49" charset="-122"/>
            </a:endParaRPr>
          </a:p>
          <a:p>
            <a:pPr>
              <a:buNone/>
            </a:pPr>
            <a:r>
              <a:rPr lang="zh-CN" altLang="en-US" sz="4600" b="1" u="sng" dirty="0" smtClean="0">
                <a:solidFill>
                  <a:srgbClr val="C00000"/>
                </a:solidFill>
                <a:effectLst>
                  <a:outerShdw blurRad="38100" dist="38100" dir="2700000" algn="tl">
                    <a:srgbClr val="000000">
                      <a:alpha val="43137"/>
                    </a:srgbClr>
                  </a:outerShdw>
                </a:effectLst>
                <a:latin typeface="KaiTi" pitchFamily="49" charset="-122"/>
                <a:ea typeface="KaiTi" pitchFamily="49" charset="-122"/>
              </a:rPr>
              <a:t>主耶稣为什么拣选保罗</a:t>
            </a:r>
            <a:r>
              <a:rPr lang="zh-CN" altLang="en-US" sz="4600" b="1" dirty="0" smtClean="0">
                <a:solidFill>
                  <a:srgbClr val="C00000"/>
                </a:solidFill>
                <a:effectLst>
                  <a:outerShdw blurRad="38100" dist="38100" dir="2700000" algn="tl">
                    <a:srgbClr val="000000">
                      <a:alpha val="43137"/>
                    </a:srgbClr>
                  </a:outerShdw>
                </a:effectLst>
                <a:latin typeface="KaiTi" pitchFamily="49" charset="-122"/>
                <a:ea typeface="KaiTi" pitchFamily="49" charset="-122"/>
              </a:rPr>
              <a:t>？</a:t>
            </a:r>
            <a:endParaRPr lang="en-US" altLang="zh-CN" sz="4600" b="1" dirty="0" smtClean="0">
              <a:solidFill>
                <a:srgbClr val="C00000"/>
              </a:solidFill>
              <a:effectLst>
                <a:outerShdw blurRad="38100" dist="38100" dir="2700000" algn="tl">
                  <a:srgbClr val="000000">
                    <a:alpha val="43137"/>
                  </a:srgbClr>
                </a:outerShdw>
              </a:effectLst>
              <a:latin typeface="KaiTi" pitchFamily="49" charset="-122"/>
              <a:ea typeface="KaiTi" pitchFamily="49" charset="-122"/>
            </a:endParaRPr>
          </a:p>
          <a:p>
            <a:pPr marL="182880" indent="0">
              <a:lnSpc>
                <a:spcPct val="120000"/>
              </a:lnSpc>
              <a:buNone/>
            </a:pPr>
            <a:endParaRPr lang="en-US" altLang="zh-CN" dirty="0" smtClean="0"/>
          </a:p>
          <a:p>
            <a:pPr marL="182880" indent="0">
              <a:lnSpc>
                <a:spcPct val="150000"/>
              </a:lnSpc>
              <a:buNone/>
            </a:pPr>
            <a:r>
              <a:rPr lang="zh-CN" altLang="en-US" sz="3800" dirty="0" smtClean="0">
                <a:effectLst>
                  <a:outerShdw blurRad="38100" dist="38100" dir="2700000" algn="tl">
                    <a:srgbClr val="000000">
                      <a:alpha val="43137"/>
                    </a:srgbClr>
                  </a:outerShdw>
                </a:effectLst>
                <a:latin typeface="Microsoft YaHei" pitchFamily="34" charset="-122"/>
                <a:ea typeface="Microsoft YaHei" pitchFamily="34" charset="-122"/>
              </a:rPr>
              <a:t>希奇</a:t>
            </a:r>
            <a:r>
              <a:rPr lang="en-US" altLang="zh-CN" sz="3800" dirty="0" smtClean="0">
                <a:effectLst>
                  <a:outerShdw blurRad="38100" dist="38100" dir="2700000" algn="tl">
                    <a:srgbClr val="000000">
                      <a:alpha val="43137"/>
                    </a:srgbClr>
                  </a:outerShdw>
                </a:effectLst>
                <a:latin typeface="Microsoft YaHei" pitchFamily="34" charset="-122"/>
                <a:ea typeface="Microsoft YaHei" pitchFamily="34" charset="-122"/>
              </a:rPr>
              <a:t>: </a:t>
            </a:r>
          </a:p>
          <a:p>
            <a:pPr marL="182880" indent="0">
              <a:lnSpc>
                <a:spcPct val="150000"/>
              </a:lnSpc>
              <a:buNone/>
            </a:pPr>
            <a:r>
              <a:rPr lang="en-US" altLang="zh-CN" sz="2600" dirty="0" smtClean="0">
                <a:latin typeface="Microsoft YaHei" pitchFamily="34" charset="-122"/>
                <a:ea typeface="Microsoft YaHei" pitchFamily="34" charset="-122"/>
              </a:rPr>
              <a:t>	</a:t>
            </a:r>
            <a:r>
              <a:rPr lang="zh-CN" altLang="en-US" sz="2900" dirty="0" smtClean="0">
                <a:latin typeface="Microsoft YaHei" pitchFamily="34" charset="-122"/>
                <a:ea typeface="Microsoft YaHei" pitchFamily="34" charset="-122"/>
              </a:rPr>
              <a:t>为什么要选一个最坚决抵挡祂的人？</a:t>
            </a:r>
            <a:endParaRPr lang="en-US" altLang="zh-CN" sz="2900" dirty="0" smtClean="0">
              <a:latin typeface="Microsoft YaHei" pitchFamily="34" charset="-122"/>
              <a:ea typeface="Microsoft YaHei" pitchFamily="34" charset="-122"/>
            </a:endParaRPr>
          </a:p>
          <a:p>
            <a:pPr marL="182880" indent="0">
              <a:lnSpc>
                <a:spcPct val="150000"/>
              </a:lnSpc>
              <a:buNone/>
            </a:pPr>
            <a:r>
              <a:rPr lang="en-US" altLang="zh-CN" sz="2900" dirty="0" smtClean="0">
                <a:latin typeface="Microsoft YaHei" pitchFamily="34" charset="-122"/>
                <a:ea typeface="Microsoft YaHei" pitchFamily="34" charset="-122"/>
              </a:rPr>
              <a:t>	</a:t>
            </a:r>
            <a:r>
              <a:rPr lang="zh-CN" altLang="en-US" sz="2900" dirty="0" smtClean="0">
                <a:latin typeface="Microsoft YaHei" pitchFamily="34" charset="-122"/>
                <a:ea typeface="Microsoft YaHei" pitchFamily="34" charset="-122"/>
              </a:rPr>
              <a:t>为什么不从门徒中拣选一个跟随祂多年的人？</a:t>
            </a:r>
            <a:endParaRPr lang="en-US" altLang="zh-CN" sz="2900" dirty="0" smtClean="0">
              <a:latin typeface="Microsoft YaHei" pitchFamily="34" charset="-122"/>
              <a:ea typeface="Microsoft YaHei" pitchFamily="34" charset="-122"/>
            </a:endParaRPr>
          </a:p>
          <a:p>
            <a:pPr marL="182880" indent="0">
              <a:lnSpc>
                <a:spcPct val="150000"/>
              </a:lnSpc>
              <a:buNone/>
            </a:pPr>
            <a:r>
              <a:rPr lang="en-US" altLang="zh-CN" sz="2900" dirty="0" smtClean="0">
                <a:latin typeface="Microsoft YaHei" pitchFamily="34" charset="-122"/>
                <a:ea typeface="Microsoft YaHei" pitchFamily="34" charset="-122"/>
              </a:rPr>
              <a:t>	</a:t>
            </a:r>
            <a:r>
              <a:rPr lang="zh-CN" altLang="en-US" sz="2900" dirty="0" smtClean="0">
                <a:latin typeface="Microsoft YaHei" pitchFamily="34" charset="-122"/>
                <a:ea typeface="Microsoft YaHei" pitchFamily="34" charset="-122"/>
              </a:rPr>
              <a:t>为什么偏偏要选一个严谨的法利赛人？那不是主耶稣所咒诅的人吗？（太</a:t>
            </a:r>
            <a:r>
              <a:rPr lang="en-US" altLang="zh-CN" sz="2900" dirty="0" smtClean="0">
                <a:latin typeface="Microsoft YaHei" pitchFamily="34" charset="-122"/>
                <a:ea typeface="Microsoft YaHei" pitchFamily="34" charset="-122"/>
              </a:rPr>
              <a:t>23</a:t>
            </a:r>
            <a:r>
              <a:rPr lang="zh-CN" altLang="en-US" sz="2900" dirty="0" smtClean="0">
                <a:latin typeface="Microsoft YaHei" pitchFamily="34" charset="-122"/>
                <a:ea typeface="Microsoft YaHei" pitchFamily="34" charset="-122"/>
              </a:rPr>
              <a:t>章）</a:t>
            </a:r>
            <a:endParaRPr lang="en-US" altLang="zh-CN" sz="2900" dirty="0" smtClean="0">
              <a:latin typeface="Microsoft YaHei" pitchFamily="34" charset="-122"/>
              <a:ea typeface="Microsoft YaHei" pitchFamily="34" charset="-122"/>
            </a:endParaRPr>
          </a:p>
          <a:p>
            <a:pPr marL="182880" indent="0">
              <a:lnSpc>
                <a:spcPct val="150000"/>
              </a:lnSpc>
              <a:buNone/>
            </a:pPr>
            <a:r>
              <a:rPr lang="en-US" altLang="zh-CN" sz="2900" dirty="0" smtClean="0">
                <a:latin typeface="Microsoft YaHei" pitchFamily="34" charset="-122"/>
                <a:ea typeface="Microsoft YaHei" pitchFamily="34" charset="-122"/>
              </a:rPr>
              <a:t>	</a:t>
            </a:r>
            <a:r>
              <a:rPr lang="zh-CN" altLang="en-US" sz="2900" dirty="0" smtClean="0">
                <a:latin typeface="Microsoft YaHei" pitchFamily="34" charset="-122"/>
                <a:ea typeface="Microsoft YaHei" pitchFamily="34" charset="-122"/>
              </a:rPr>
              <a:t>为什么扫罗在耶路撒冷向祭司长领权柄去抓捕基督徒的时候不向他显现？</a:t>
            </a:r>
            <a:endParaRPr lang="en-US" altLang="zh-CN" sz="2900" dirty="0" smtClean="0">
              <a:latin typeface="Microsoft YaHei" pitchFamily="34" charset="-122"/>
              <a:ea typeface="Microsoft YaHei" pitchFamily="34" charset="-122"/>
            </a:endParaRPr>
          </a:p>
          <a:p>
            <a:pPr marL="182880" indent="0">
              <a:lnSpc>
                <a:spcPct val="150000"/>
              </a:lnSpc>
              <a:buNone/>
            </a:pPr>
            <a:r>
              <a:rPr lang="en-US" altLang="zh-CN" sz="2900" dirty="0" smtClean="0">
                <a:latin typeface="Microsoft YaHei" pitchFamily="34" charset="-122"/>
                <a:ea typeface="Microsoft YaHei" pitchFamily="34" charset="-122"/>
              </a:rPr>
              <a:t>                  </a:t>
            </a:r>
            <a:r>
              <a:rPr lang="zh-CN" altLang="en-US" sz="2900" dirty="0" smtClean="0">
                <a:latin typeface="Microsoft YaHei" pitchFamily="34" charset="-122"/>
                <a:ea typeface="Microsoft YaHei" pitchFamily="34" charset="-122"/>
              </a:rPr>
              <a:t>却要在扫罗去大马色的途中光照他？</a:t>
            </a:r>
            <a:endParaRPr lang="en-US" altLang="zh-CN" sz="2900" dirty="0" smtClean="0">
              <a:latin typeface="Microsoft YaHei" pitchFamily="34" charset="-122"/>
              <a:ea typeface="Microsoft YaHei" pitchFamily="34" charset="-122"/>
            </a:endParaRPr>
          </a:p>
          <a:p>
            <a:pPr>
              <a:buNone/>
            </a:pPr>
            <a:r>
              <a:rPr lang="en-US" altLang="zh-CN" dirty="0" smtClean="0"/>
              <a:t>		</a:t>
            </a:r>
            <a:endParaRPr lang="zh-CN"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66750"/>
            <a:ext cx="8229600" cy="4038600"/>
          </a:xfrm>
        </p:spPr>
        <p:txBody>
          <a:bodyPr>
            <a:normAutofit fontScale="55000" lnSpcReduction="20000"/>
          </a:bodyPr>
          <a:lstStyle/>
          <a:p>
            <a:pPr marL="182880" indent="0">
              <a:lnSpc>
                <a:spcPct val="140000"/>
              </a:lnSpc>
              <a:buNone/>
            </a:pPr>
            <a:r>
              <a:rPr lang="zh-CN" altLang="en-US" sz="3300" b="1" dirty="0" smtClean="0">
                <a:latin typeface="KaiTi" pitchFamily="49" charset="-122"/>
                <a:ea typeface="KaiTi" pitchFamily="49" charset="-122"/>
              </a:rPr>
              <a:t>从某种意义上来讲</a:t>
            </a:r>
            <a:r>
              <a:rPr lang="en-US" altLang="zh-CN" sz="3300" b="1" dirty="0" smtClean="0">
                <a:latin typeface="KaiTi" pitchFamily="49" charset="-122"/>
                <a:ea typeface="KaiTi" pitchFamily="49" charset="-122"/>
              </a:rPr>
              <a:t>——</a:t>
            </a:r>
          </a:p>
          <a:p>
            <a:pPr marL="182880" indent="0">
              <a:lnSpc>
                <a:spcPct val="140000"/>
              </a:lnSpc>
              <a:buNone/>
            </a:pPr>
            <a:r>
              <a:rPr lang="zh-CN" altLang="en-US" sz="5800" b="1" u="sng" dirty="0" smtClean="0">
                <a:solidFill>
                  <a:srgbClr val="C00000"/>
                </a:solidFill>
                <a:effectLst>
                  <a:outerShdw blurRad="38100" dist="38100" dir="2700000" algn="tl">
                    <a:srgbClr val="000000">
                      <a:alpha val="43137"/>
                    </a:srgbClr>
                  </a:outerShdw>
                </a:effectLst>
                <a:latin typeface="KaiTi" pitchFamily="49" charset="-122"/>
                <a:ea typeface="KaiTi" pitchFamily="49" charset="-122"/>
              </a:rPr>
              <a:t>这是一场“相遇”</a:t>
            </a:r>
            <a:endParaRPr lang="en-US" altLang="zh-CN" sz="5800" b="1" u="sng" dirty="0" smtClean="0">
              <a:solidFill>
                <a:srgbClr val="C00000"/>
              </a:solidFill>
              <a:effectLst>
                <a:outerShdw blurRad="38100" dist="38100" dir="2700000" algn="tl">
                  <a:srgbClr val="000000">
                    <a:alpha val="43137"/>
                  </a:srgbClr>
                </a:outerShdw>
              </a:effectLst>
              <a:latin typeface="KaiTi" pitchFamily="49" charset="-122"/>
              <a:ea typeface="KaiTi" pitchFamily="49" charset="-122"/>
            </a:endParaRPr>
          </a:p>
          <a:p>
            <a:pPr marL="182880" indent="0">
              <a:lnSpc>
                <a:spcPct val="140000"/>
              </a:lnSpc>
              <a:buNone/>
            </a:pPr>
            <a:endParaRPr lang="en-US" altLang="zh-CN" sz="1500" dirty="0" smtClean="0"/>
          </a:p>
          <a:p>
            <a:pPr marL="182880" indent="0">
              <a:lnSpc>
                <a:spcPct val="140000"/>
              </a:lnSpc>
              <a:buNone/>
            </a:pPr>
            <a:r>
              <a:rPr lang="en-US" altLang="zh-CN" dirty="0" smtClean="0">
                <a:latin typeface="Microsoft YaHei" pitchFamily="34" charset="-122"/>
                <a:ea typeface="Microsoft YaHei" pitchFamily="34" charset="-122"/>
              </a:rPr>
              <a:t>      </a:t>
            </a:r>
            <a:r>
              <a:rPr lang="zh-CN" altLang="en-US" dirty="0" smtClean="0">
                <a:latin typeface="Microsoft YaHei" pitchFamily="34" charset="-122"/>
                <a:ea typeface="Microsoft YaHei" pitchFamily="34" charset="-122"/>
              </a:rPr>
              <a:t>很像</a:t>
            </a:r>
            <a:r>
              <a:rPr lang="en-US" altLang="zh-CN" dirty="0" smtClean="0">
                <a:latin typeface="Microsoft YaHei" pitchFamily="34" charset="-122"/>
                <a:ea typeface="Microsoft YaHei" pitchFamily="34" charset="-122"/>
              </a:rPr>
              <a:t>《</a:t>
            </a:r>
            <a:r>
              <a:rPr lang="zh-CN" altLang="en-US" dirty="0" smtClean="0">
                <a:latin typeface="Microsoft YaHei" pitchFamily="34" charset="-122"/>
                <a:ea typeface="Microsoft YaHei" pitchFamily="34" charset="-122"/>
              </a:rPr>
              <a:t>约翰福音</a:t>
            </a:r>
            <a:r>
              <a:rPr lang="en-US" altLang="zh-CN" dirty="0" smtClean="0">
                <a:latin typeface="Microsoft YaHei" pitchFamily="34" charset="-122"/>
                <a:ea typeface="Microsoft YaHei" pitchFamily="34" charset="-122"/>
              </a:rPr>
              <a:t>》</a:t>
            </a:r>
            <a:r>
              <a:rPr lang="zh-CN" altLang="en-US" dirty="0" smtClean="0">
                <a:latin typeface="Microsoft YaHei" pitchFamily="34" charset="-122"/>
                <a:ea typeface="Microsoft YaHei" pitchFamily="34" charset="-122"/>
              </a:rPr>
              <a:t>一章记载主耶稣与最早的</a:t>
            </a:r>
            <a:r>
              <a:rPr lang="en-US" altLang="zh-CN" dirty="0" smtClean="0">
                <a:latin typeface="Microsoft YaHei" pitchFamily="34" charset="-122"/>
                <a:ea typeface="Microsoft YaHei" pitchFamily="34" charset="-122"/>
              </a:rPr>
              <a:t>5</a:t>
            </a:r>
            <a:r>
              <a:rPr lang="zh-CN" altLang="en-US" dirty="0" smtClean="0">
                <a:latin typeface="Microsoft YaHei" pitchFamily="34" charset="-122"/>
                <a:ea typeface="Microsoft YaHei" pitchFamily="34" charset="-122"/>
              </a:rPr>
              <a:t>位门徒的相遇。只不过，对保罗而言，这是他始料未及的。</a:t>
            </a:r>
            <a:endParaRPr lang="en-US" altLang="zh-CN" dirty="0" smtClean="0">
              <a:latin typeface="Microsoft YaHei" pitchFamily="34" charset="-122"/>
              <a:ea typeface="Microsoft YaHei" pitchFamily="34" charset="-122"/>
            </a:endParaRPr>
          </a:p>
          <a:p>
            <a:pPr marL="182880" indent="0">
              <a:lnSpc>
                <a:spcPct val="140000"/>
              </a:lnSpc>
              <a:buNone/>
            </a:pPr>
            <a:r>
              <a:rPr lang="zh-CN" altLang="en-US" dirty="0" smtClean="0">
                <a:latin typeface="Microsoft YaHei" pitchFamily="34" charset="-122"/>
                <a:ea typeface="Microsoft YaHei" pitchFamily="34" charset="-122"/>
              </a:rPr>
              <a:t>      保罗可以计划他打算要做的事，可以计划他之后一年、三年或十年的目标，他可以有宏大辉煌的人生愿景。</a:t>
            </a:r>
            <a:endParaRPr lang="en-US" altLang="zh-CN" dirty="0" smtClean="0">
              <a:latin typeface="Microsoft YaHei" pitchFamily="34" charset="-122"/>
              <a:ea typeface="Microsoft YaHei" pitchFamily="34" charset="-122"/>
            </a:endParaRPr>
          </a:p>
          <a:p>
            <a:pPr marL="182880" indent="0">
              <a:lnSpc>
                <a:spcPct val="140000"/>
              </a:lnSpc>
              <a:buNone/>
            </a:pPr>
            <a:r>
              <a:rPr lang="zh-CN" altLang="en-US" dirty="0" smtClean="0">
                <a:latin typeface="Microsoft YaHei" pitchFamily="34" charset="-122"/>
                <a:ea typeface="Microsoft YaHei" pitchFamily="34" charset="-122"/>
              </a:rPr>
              <a:t>      他唯独不知道的是，神对他的生命另有计划！是一个远超他计划的计划。</a:t>
            </a:r>
            <a:endParaRPr lang="en-US" altLang="zh-CN" dirty="0" smtClean="0">
              <a:latin typeface="Microsoft YaHei" pitchFamily="34" charset="-122"/>
              <a:ea typeface="Microsoft YaHei" pitchFamily="34" charset="-122"/>
            </a:endParaRPr>
          </a:p>
          <a:p>
            <a:pPr marL="182880" indent="0">
              <a:lnSpc>
                <a:spcPct val="140000"/>
              </a:lnSpc>
              <a:buNone/>
            </a:pPr>
            <a:endParaRPr lang="en-US" altLang="zh-CN" sz="1600" dirty="0" smtClean="0">
              <a:latin typeface="Microsoft YaHei" pitchFamily="34" charset="-122"/>
              <a:ea typeface="Microsoft YaHei" pitchFamily="34" charset="-122"/>
            </a:endParaRPr>
          </a:p>
          <a:p>
            <a:pPr marL="182880" indent="0">
              <a:lnSpc>
                <a:spcPct val="140000"/>
              </a:lnSpc>
              <a:buNone/>
            </a:pPr>
            <a:r>
              <a:rPr lang="zh-CN" altLang="en-US" dirty="0" smtClean="0">
                <a:solidFill>
                  <a:srgbClr val="C00000"/>
                </a:solidFill>
                <a:latin typeface="KaiTi" pitchFamily="49" charset="-122"/>
                <a:ea typeface="KaiTi" pitchFamily="49" charset="-122"/>
              </a:rPr>
              <a:t>从古以来人未曾听见、未曾耳闻、未曾眼见、在你以外有甚么神为等候他的人行事．（赛</a:t>
            </a:r>
            <a:r>
              <a:rPr lang="en-US" altLang="zh-CN" dirty="0" smtClean="0">
                <a:solidFill>
                  <a:srgbClr val="C00000"/>
                </a:solidFill>
                <a:latin typeface="KaiTi" pitchFamily="49" charset="-122"/>
                <a:ea typeface="KaiTi" pitchFamily="49" charset="-122"/>
              </a:rPr>
              <a:t>64:4</a:t>
            </a:r>
            <a:r>
              <a:rPr lang="zh-CN" altLang="en-US" dirty="0" smtClean="0">
                <a:solidFill>
                  <a:srgbClr val="C00000"/>
                </a:solidFill>
                <a:latin typeface="KaiTi" pitchFamily="49" charset="-122"/>
                <a:ea typeface="KaiTi" pitchFamily="49" charset="-122"/>
              </a:rPr>
              <a:t>）</a:t>
            </a:r>
            <a:endParaRPr lang="en-US" altLang="zh-CN" dirty="0" smtClean="0">
              <a:solidFill>
                <a:srgbClr val="C00000"/>
              </a:solidFill>
              <a:latin typeface="KaiTi" pitchFamily="49" charset="-122"/>
              <a:ea typeface="KaiTi" pitchFamily="49" charset="-122"/>
            </a:endParaRPr>
          </a:p>
          <a:p>
            <a:pPr marL="182880" indent="0">
              <a:lnSpc>
                <a:spcPct val="140000"/>
              </a:lnSpc>
              <a:buNone/>
            </a:pPr>
            <a:r>
              <a:rPr lang="zh-CN" altLang="en-US" sz="1700" dirty="0" smtClean="0">
                <a:solidFill>
                  <a:srgbClr val="C00000"/>
                </a:solidFill>
                <a:latin typeface="KaiTi" pitchFamily="49" charset="-122"/>
                <a:ea typeface="KaiTi" pitchFamily="49" charset="-122"/>
              </a:rPr>
              <a:t/>
            </a:r>
            <a:br>
              <a:rPr lang="zh-CN" altLang="en-US" sz="1700" dirty="0" smtClean="0">
                <a:solidFill>
                  <a:srgbClr val="C00000"/>
                </a:solidFill>
                <a:latin typeface="KaiTi" pitchFamily="49" charset="-122"/>
                <a:ea typeface="KaiTi" pitchFamily="49" charset="-122"/>
              </a:rPr>
            </a:br>
            <a:r>
              <a:rPr lang="zh-CN" altLang="en-US" dirty="0" smtClean="0">
                <a:solidFill>
                  <a:srgbClr val="C00000"/>
                </a:solidFill>
                <a:latin typeface="KaiTi" pitchFamily="49" charset="-122"/>
                <a:ea typeface="KaiTi" pitchFamily="49" charset="-122"/>
              </a:rPr>
              <a:t>如经上所记、神为爱他的人所预备的、是眼睛未曾看见、耳朵未曾听见、人心也未曾想到的。（林前</a:t>
            </a:r>
            <a:r>
              <a:rPr lang="en-US" altLang="zh-CN" dirty="0" smtClean="0">
                <a:solidFill>
                  <a:srgbClr val="C00000"/>
                </a:solidFill>
                <a:latin typeface="KaiTi" pitchFamily="49" charset="-122"/>
                <a:ea typeface="KaiTi" pitchFamily="49" charset="-122"/>
              </a:rPr>
              <a:t>2</a:t>
            </a:r>
            <a:r>
              <a:rPr lang="zh-CN" altLang="en-US" dirty="0" smtClean="0">
                <a:solidFill>
                  <a:srgbClr val="C00000"/>
                </a:solidFill>
                <a:latin typeface="KaiTi" pitchFamily="49" charset="-122"/>
                <a:ea typeface="KaiTi" pitchFamily="49" charset="-122"/>
              </a:rPr>
              <a:t>：</a:t>
            </a:r>
            <a:r>
              <a:rPr lang="en-US" altLang="zh-CN" dirty="0" smtClean="0">
                <a:solidFill>
                  <a:srgbClr val="C00000"/>
                </a:solidFill>
                <a:latin typeface="KaiTi" pitchFamily="49" charset="-122"/>
                <a:ea typeface="KaiTi" pitchFamily="49" charset="-122"/>
              </a:rPr>
              <a:t>9</a:t>
            </a:r>
            <a:r>
              <a:rPr lang="zh-CN" altLang="en-US" dirty="0" smtClean="0">
                <a:solidFill>
                  <a:srgbClr val="C00000"/>
                </a:solidFill>
                <a:latin typeface="KaiTi" pitchFamily="49" charset="-122"/>
                <a:ea typeface="KaiTi" pitchFamily="49" charset="-122"/>
              </a:rPr>
              <a:t>）</a:t>
            </a:r>
            <a:endParaRPr lang="en-US" altLang="zh-CN" dirty="0" smtClean="0">
              <a:solidFill>
                <a:srgbClr val="C00000"/>
              </a:solidFill>
              <a:latin typeface="KaiTi" pitchFamily="49" charset="-122"/>
              <a:ea typeface="KaiTi" pitchFamily="49" charset="-122"/>
            </a:endParaRPr>
          </a:p>
          <a:p>
            <a:pPr>
              <a:buNone/>
            </a:pPr>
            <a:endParaRPr lang="zh-CN" alt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66750"/>
            <a:ext cx="8229600" cy="4264152"/>
          </a:xfrm>
        </p:spPr>
        <p:style>
          <a:lnRef idx="2">
            <a:schemeClr val="accent4"/>
          </a:lnRef>
          <a:fillRef idx="1">
            <a:schemeClr val="lt1"/>
          </a:fillRef>
          <a:effectRef idx="0">
            <a:schemeClr val="accent4"/>
          </a:effectRef>
          <a:fontRef idx="minor">
            <a:schemeClr val="dk1"/>
          </a:fontRef>
        </p:style>
        <p:txBody>
          <a:bodyPr>
            <a:normAutofit fontScale="62500" lnSpcReduction="20000"/>
          </a:bodyPr>
          <a:lstStyle/>
          <a:p>
            <a:pPr marL="182880" indent="0">
              <a:lnSpc>
                <a:spcPct val="130000"/>
              </a:lnSpc>
              <a:buNone/>
            </a:pPr>
            <a:endParaRPr lang="en-US" altLang="zh-CN" dirty="0" smtClean="0">
              <a:latin typeface="Microsoft YaHei" pitchFamily="34" charset="-122"/>
              <a:ea typeface="Microsoft YaHei" pitchFamily="34" charset="-122"/>
            </a:endParaRPr>
          </a:p>
          <a:p>
            <a:pPr marL="182880" indent="0">
              <a:lnSpc>
                <a:spcPct val="130000"/>
              </a:lnSpc>
              <a:buNone/>
            </a:pPr>
            <a:r>
              <a:rPr lang="zh-CN" altLang="en-US" sz="4500" b="1" dirty="0" smtClean="0">
                <a:solidFill>
                  <a:srgbClr val="C00000"/>
                </a:solidFill>
                <a:effectLst>
                  <a:outerShdw blurRad="38100" dist="38100" dir="2700000" algn="tl">
                    <a:srgbClr val="000000">
                      <a:alpha val="43137"/>
                    </a:srgbClr>
                  </a:outerShdw>
                </a:effectLst>
                <a:latin typeface="KaiTi" pitchFamily="49" charset="-122"/>
                <a:ea typeface="KaiTi" pitchFamily="49" charset="-122"/>
              </a:rPr>
              <a:t>以赛亚书</a:t>
            </a:r>
            <a:r>
              <a:rPr lang="en-US" altLang="zh-CN" sz="4500" b="1" dirty="0" smtClean="0">
                <a:solidFill>
                  <a:srgbClr val="C00000"/>
                </a:solidFill>
                <a:effectLst>
                  <a:outerShdw blurRad="38100" dist="38100" dir="2700000" algn="tl">
                    <a:srgbClr val="000000">
                      <a:alpha val="43137"/>
                    </a:srgbClr>
                  </a:outerShdw>
                </a:effectLst>
                <a:latin typeface="KaiTi" pitchFamily="49" charset="-122"/>
                <a:ea typeface="KaiTi" pitchFamily="49" charset="-122"/>
              </a:rPr>
              <a:t>64:3</a:t>
            </a:r>
            <a:r>
              <a:rPr lang="zh-CN" altLang="en-US" sz="4500" b="1" dirty="0" smtClean="0">
                <a:solidFill>
                  <a:srgbClr val="C00000"/>
                </a:solidFill>
                <a:effectLst>
                  <a:outerShdw blurRad="38100" dist="38100" dir="2700000" algn="tl">
                    <a:srgbClr val="000000">
                      <a:alpha val="43137"/>
                    </a:srgbClr>
                  </a:outerShdw>
                </a:effectLst>
                <a:latin typeface="KaiTi" pitchFamily="49" charset="-122"/>
                <a:ea typeface="KaiTi" pitchFamily="49" charset="-122"/>
              </a:rPr>
              <a:t> </a:t>
            </a:r>
            <a:r>
              <a:rPr lang="en-US" altLang="zh-CN" sz="4500" b="1" dirty="0" smtClean="0">
                <a:solidFill>
                  <a:srgbClr val="C00000"/>
                </a:solidFill>
                <a:effectLst>
                  <a:outerShdw blurRad="38100" dist="38100" dir="2700000" algn="tl">
                    <a:srgbClr val="000000">
                      <a:alpha val="43137"/>
                    </a:srgbClr>
                  </a:outerShdw>
                </a:effectLst>
                <a:latin typeface="KaiTi" pitchFamily="49" charset="-122"/>
                <a:ea typeface="KaiTi" pitchFamily="49" charset="-122"/>
              </a:rPr>
              <a:t>-8</a:t>
            </a:r>
          </a:p>
          <a:p>
            <a:pPr marL="182880" indent="0">
              <a:lnSpc>
                <a:spcPct val="130000"/>
              </a:lnSpc>
              <a:buNone/>
            </a:pPr>
            <a:endParaRPr lang="en-US" altLang="zh-CN" sz="1400" dirty="0" smtClean="0">
              <a:latin typeface="Microsoft YaHei" pitchFamily="34" charset="-122"/>
              <a:ea typeface="Microsoft YaHei" pitchFamily="34" charset="-122"/>
            </a:endParaRPr>
          </a:p>
          <a:p>
            <a:pPr marL="182880" indent="0">
              <a:lnSpc>
                <a:spcPct val="130000"/>
              </a:lnSpc>
              <a:buNone/>
            </a:pPr>
            <a:r>
              <a:rPr lang="en-US" altLang="zh-CN" dirty="0" smtClean="0">
                <a:latin typeface="Microsoft YaHei" pitchFamily="34" charset="-122"/>
                <a:ea typeface="Microsoft YaHei" pitchFamily="34" charset="-122"/>
              </a:rPr>
              <a:t>        </a:t>
            </a:r>
            <a:r>
              <a:rPr lang="zh-CN" altLang="en-US" dirty="0" smtClean="0">
                <a:solidFill>
                  <a:srgbClr val="C00000"/>
                </a:solidFill>
                <a:latin typeface="Microsoft YaHei" pitchFamily="34" charset="-122"/>
                <a:ea typeface="Microsoft YaHei" pitchFamily="34" charset="-122"/>
              </a:rPr>
              <a:t>你（指耶和华神）曾行我们不能逆料可畏的事．那时你降临、山岭在你面前震动。从古以来人未曾听见、未曾耳闻、未曾眼见、在你以外有甚么神为等候他的人行事．</a:t>
            </a:r>
            <a:endParaRPr lang="en-US" altLang="zh-CN" dirty="0" smtClean="0">
              <a:solidFill>
                <a:srgbClr val="C00000"/>
              </a:solidFill>
              <a:latin typeface="Microsoft YaHei" pitchFamily="34" charset="-122"/>
              <a:ea typeface="Microsoft YaHei" pitchFamily="34" charset="-122"/>
            </a:endParaRPr>
          </a:p>
          <a:p>
            <a:pPr marL="182880" indent="0">
              <a:lnSpc>
                <a:spcPct val="130000"/>
              </a:lnSpc>
              <a:buNone/>
            </a:pPr>
            <a:r>
              <a:rPr lang="en-US" altLang="zh-CN" dirty="0" smtClean="0">
                <a:solidFill>
                  <a:srgbClr val="C00000"/>
                </a:solidFill>
                <a:latin typeface="Microsoft YaHei" pitchFamily="34" charset="-122"/>
                <a:ea typeface="Microsoft YaHei" pitchFamily="34" charset="-122"/>
              </a:rPr>
              <a:t>        </a:t>
            </a:r>
            <a:r>
              <a:rPr lang="zh-CN" altLang="en-US" dirty="0" smtClean="0">
                <a:solidFill>
                  <a:srgbClr val="C00000"/>
                </a:solidFill>
                <a:latin typeface="Microsoft YaHei" pitchFamily="34" charset="-122"/>
                <a:ea typeface="Microsoft YaHei" pitchFamily="34" charset="-122"/>
              </a:rPr>
              <a:t>你迎接那欢喜行义记念你道的人、你曾发怒、我们仍犯罪．这景况已久．我们还能得救么？我们都像不洁净的人、所有的义都像污秽的衣服．我们都像叶子渐渐枯干．我们的罪孽好像风把我们吹去。并且无人求告你的名、无人奋力抓住你．原来你掩面不顾我们、使我们因罪孽消化。</a:t>
            </a:r>
            <a:endParaRPr lang="en-US" altLang="zh-CN" dirty="0" smtClean="0">
              <a:solidFill>
                <a:srgbClr val="C00000"/>
              </a:solidFill>
              <a:latin typeface="Microsoft YaHei" pitchFamily="34" charset="-122"/>
              <a:ea typeface="Microsoft YaHei" pitchFamily="34" charset="-122"/>
            </a:endParaRPr>
          </a:p>
          <a:p>
            <a:pPr marL="182880" indent="0">
              <a:lnSpc>
                <a:spcPct val="130000"/>
              </a:lnSpc>
              <a:buNone/>
            </a:pPr>
            <a:r>
              <a:rPr lang="en-US" altLang="zh-CN" dirty="0" smtClean="0">
                <a:solidFill>
                  <a:srgbClr val="C00000"/>
                </a:solidFill>
                <a:latin typeface="Microsoft YaHei" pitchFamily="34" charset="-122"/>
                <a:ea typeface="Microsoft YaHei" pitchFamily="34" charset="-122"/>
              </a:rPr>
              <a:t>        </a:t>
            </a:r>
            <a:r>
              <a:rPr lang="zh-CN" altLang="en-US" dirty="0" smtClean="0">
                <a:solidFill>
                  <a:srgbClr val="C00000"/>
                </a:solidFill>
                <a:latin typeface="Microsoft YaHei" pitchFamily="34" charset="-122"/>
                <a:ea typeface="Microsoft YaHei" pitchFamily="34" charset="-122"/>
              </a:rPr>
              <a:t>耶和华啊、现在你仍是我们的父．我们是泥、你是窑匠．我们都是你手的工作。</a:t>
            </a:r>
            <a:endParaRPr lang="zh-CN" altLang="en-US" dirty="0">
              <a:solidFill>
                <a:srgbClr val="C00000"/>
              </a:solidFill>
              <a:latin typeface="Microsoft YaHei" pitchFamily="34" charset="-122"/>
              <a:ea typeface="Microsoft YaHei" pitchFamily="34" charset="-122"/>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4360</TotalTime>
  <Words>2639</Words>
  <Application>Microsoft Office PowerPoint</Application>
  <PresentationFormat>On-screen Show (16:9)</PresentationFormat>
  <Paragraphs>151</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Urban</vt:lpstr>
      <vt:lpstr>基督荣耀的见证</vt:lpstr>
      <vt:lpstr>关于保罗</vt:lpstr>
      <vt:lpstr>Slide 3</vt:lpstr>
      <vt:lpstr>Slide 4</vt:lpstr>
      <vt:lpstr>Slide 5</vt:lpstr>
      <vt:lpstr>Slide 6</vt:lpstr>
      <vt:lpstr>Slide 7</vt:lpstr>
      <vt:lpstr>Slide 8</vt:lpstr>
      <vt:lpstr>Slide 9</vt:lpstr>
      <vt:lpstr>Slide 10</vt:lpstr>
      <vt:lpstr>Slide 11</vt:lpstr>
      <vt:lpstr>Slide 12</vt:lpstr>
      <vt:lpstr>Slide 13</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基督荣耀的见证</dc:title>
  <dc:creator>Thinkpad T470s</dc:creator>
  <cp:lastModifiedBy>Thinkpad T470s</cp:lastModifiedBy>
  <cp:revision>22</cp:revision>
  <dcterms:created xsi:type="dcterms:W3CDTF">2024-12-12T05:01:58Z</dcterms:created>
  <dcterms:modified xsi:type="dcterms:W3CDTF">2025-01-12T17:23:49Z</dcterms:modified>
</cp:coreProperties>
</file>