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3" r:id="rId4"/>
    <p:sldId id="262" r:id="rId5"/>
    <p:sldId id="275" r:id="rId6"/>
    <p:sldId id="276" r:id="rId7"/>
    <p:sldId id="280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902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891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71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036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641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998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717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131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037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900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675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136B8-A1D3-472F-A8EE-8B0ED1BF28C0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02668-1AED-4CBF-982C-DC660918026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432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>
                <a:rot lat="0" lon="600000" rev="0"/>
              </a:camera>
              <a:lightRig rig="threePt" dir="t"/>
            </a:scene3d>
            <a:sp3d extrusionH="57150">
              <a:extrusionClr>
                <a:srgbClr val="FF0000"/>
              </a:extrusionClr>
            </a:sp3d>
          </a:bodyPr>
          <a:lstStyle/>
          <a:p>
            <a:r>
              <a:rPr lang="zh-CN" altLang="en-US" sz="10700" b="1" dirty="0" smtClean="0">
                <a:solidFill>
                  <a:srgbClr val="00B050"/>
                </a:solidFill>
              </a:rPr>
              <a:t>默想式读经</a:t>
            </a:r>
            <a:endParaRPr lang="fr-CA" sz="107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5896" y="436510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16</a:t>
            </a:r>
            <a:r>
              <a:rPr lang="zh-CN" altLang="en-US" dirty="0" smtClean="0"/>
              <a:t>日， </a:t>
            </a:r>
            <a:r>
              <a:rPr lang="en-US" altLang="zh-CN" dirty="0" smtClean="0"/>
              <a:t>2025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571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默想式读经圣经根据</a:t>
            </a:r>
            <a:endParaRPr lang="fr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20000"/>
              </a:lnSpc>
            </a:pPr>
            <a:r>
              <a:rPr lang="zh-CN" altLang="en-US" sz="3500" i="1" dirty="0">
                <a:solidFill>
                  <a:srgbClr val="FF0000"/>
                </a:solidFill>
              </a:rPr>
              <a:t>约书亚记</a:t>
            </a:r>
            <a:r>
              <a:rPr lang="en-US" altLang="zh-CN" sz="3500" i="1" dirty="0">
                <a:solidFill>
                  <a:srgbClr val="FF0000"/>
                </a:solidFill>
              </a:rPr>
              <a:t>1:8 </a:t>
            </a:r>
            <a:r>
              <a:rPr lang="zh-CN" altLang="en-US" sz="3500" dirty="0">
                <a:solidFill>
                  <a:prstClr val="black"/>
                </a:solidFill>
              </a:rPr>
              <a:t>“这律法书不可离开你的口，总要</a:t>
            </a:r>
            <a:r>
              <a:rPr lang="zh-CN" altLang="en-US" sz="3500" b="1" i="1" u="sng" dirty="0">
                <a:solidFill>
                  <a:srgbClr val="FF0000"/>
                </a:solidFill>
              </a:rPr>
              <a:t>昼夜思想</a:t>
            </a:r>
            <a:r>
              <a:rPr lang="zh-CN" altLang="en-US" sz="3500" dirty="0">
                <a:solidFill>
                  <a:prstClr val="black"/>
                </a:solidFill>
              </a:rPr>
              <a:t>，好使你谨守遵行这书上所写的一切话。 如此，你的道路就可以亨通，凡事顺利。”</a:t>
            </a:r>
            <a:endParaRPr lang="en-US" altLang="zh-CN" sz="35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zh-CN" altLang="en-US" sz="3500" i="1" dirty="0">
                <a:solidFill>
                  <a:srgbClr val="FF0000"/>
                </a:solidFill>
              </a:rPr>
              <a:t>诗篇</a:t>
            </a:r>
            <a:r>
              <a:rPr lang="en-US" altLang="zh-CN" sz="3500" i="1" dirty="0">
                <a:solidFill>
                  <a:srgbClr val="FF0000"/>
                </a:solidFill>
              </a:rPr>
              <a:t>1:2  </a:t>
            </a:r>
            <a:r>
              <a:rPr lang="zh-CN" altLang="en-US" sz="3500" dirty="0">
                <a:solidFill>
                  <a:prstClr val="black"/>
                </a:solidFill>
              </a:rPr>
              <a:t>“惟喜爱耶和华的律法， </a:t>
            </a:r>
            <a:r>
              <a:rPr lang="zh-CN" altLang="en-US" sz="3500" b="1" i="1" u="sng" dirty="0">
                <a:solidFill>
                  <a:srgbClr val="FF0000"/>
                </a:solidFill>
              </a:rPr>
              <a:t>昼夜思想</a:t>
            </a:r>
            <a:r>
              <a:rPr lang="zh-CN" altLang="en-US" sz="3500" dirty="0">
                <a:solidFill>
                  <a:prstClr val="black"/>
                </a:solidFill>
              </a:rPr>
              <a:t>，这人便为有福</a:t>
            </a:r>
            <a:r>
              <a:rPr lang="zh-CN" altLang="en-US" sz="3000" dirty="0">
                <a:solidFill>
                  <a:prstClr val="black"/>
                </a:solidFill>
              </a:rPr>
              <a:t>！”</a:t>
            </a:r>
            <a:endParaRPr lang="en-US" altLang="zh-CN" sz="3000" dirty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i="1" dirty="0" smtClean="0">
                <a:solidFill>
                  <a:srgbClr val="FF0000"/>
                </a:solidFill>
              </a:rPr>
              <a:t>申命记</a:t>
            </a:r>
            <a:r>
              <a:rPr lang="en-US" altLang="zh-CN" i="1" dirty="0" smtClean="0">
                <a:solidFill>
                  <a:srgbClr val="FF0000"/>
                </a:solidFill>
              </a:rPr>
              <a:t>6</a:t>
            </a:r>
            <a:r>
              <a:rPr lang="zh-CN" altLang="en-US" i="1" dirty="0" smtClean="0">
                <a:solidFill>
                  <a:srgbClr val="FF0000"/>
                </a:solidFill>
              </a:rPr>
              <a:t>：</a:t>
            </a:r>
            <a:r>
              <a:rPr lang="en-US" altLang="zh-CN" i="1" dirty="0" smtClean="0">
                <a:solidFill>
                  <a:srgbClr val="FF0000"/>
                </a:solidFill>
              </a:rPr>
              <a:t>6-9</a:t>
            </a:r>
            <a:r>
              <a:rPr lang="zh-CN" altLang="en-US" dirty="0" smtClean="0"/>
              <a:t>“我今日所吩咐你的话都要</a:t>
            </a:r>
            <a:r>
              <a:rPr lang="zh-CN" altLang="en-US" dirty="0" smtClean="0">
                <a:solidFill>
                  <a:srgbClr val="FF0000"/>
                </a:solidFill>
              </a:rPr>
              <a:t>记在心上</a:t>
            </a:r>
            <a:r>
              <a:rPr lang="zh-CN" altLang="en-US" dirty="0" smtClean="0"/>
              <a:t>，也要殷勤教训你的儿女，无论你坐在家里，行在路上，躺下，起来，</a:t>
            </a:r>
            <a:r>
              <a:rPr lang="zh-CN" altLang="en-US" dirty="0" smtClean="0">
                <a:solidFill>
                  <a:srgbClr val="FF0000"/>
                </a:solidFill>
              </a:rPr>
              <a:t>都要谈论</a:t>
            </a:r>
            <a:r>
              <a:rPr lang="zh-CN" altLang="en-US" dirty="0" smtClean="0"/>
              <a:t>；也要系在手上为记号， 戴在额上为经文；又要写在你房屋的门框上， 并你的城门上。”</a:t>
            </a:r>
            <a:endParaRPr lang="en-US" altLang="zh-CN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188919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默想式读经特点</a:t>
            </a:r>
            <a:endParaRPr lang="fr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用心读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反复读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渴慕地读</a:t>
            </a:r>
            <a:endParaRPr lang="fr-CA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35821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2188167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路加福音</a:t>
            </a:r>
            <a:r>
              <a:rPr lang="en-US" altLang="zh-CN" dirty="0" smtClean="0"/>
              <a:t>1:26-29</a:t>
            </a:r>
            <a:r>
              <a:rPr lang="zh-CN" altLang="en-US" dirty="0" smtClean="0"/>
              <a:t>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到了第六个月，天使加百列奉神的差遣往加利利的一座城去，这城名叫拿撒勒， 到了一个童女那里，是已经许配大卫家的一个人，名叫约瑟，童女的名字叫马利亚。天使进去，对她说：“蒙大恩的女子，我问你安，主和你同在了！”马利亚因这话就很惊慌，</a:t>
            </a:r>
            <a:r>
              <a:rPr lang="zh-CN" altLang="en-US" b="1" dirty="0" smtClean="0">
                <a:solidFill>
                  <a:srgbClr val="FF0000"/>
                </a:solidFill>
              </a:rPr>
              <a:t>又反复思想</a:t>
            </a:r>
            <a:r>
              <a:rPr lang="zh-CN" altLang="en-US" dirty="0" smtClean="0"/>
              <a:t>这样问安是什么意思。</a:t>
            </a:r>
            <a:endParaRPr lang="fr-CA" dirty="0"/>
          </a:p>
        </p:txBody>
      </p:sp>
      <p:sp>
        <p:nvSpPr>
          <p:cNvPr id="2" name="Rectangle 1"/>
          <p:cNvSpPr/>
          <p:nvPr/>
        </p:nvSpPr>
        <p:spPr>
          <a:xfrm>
            <a:off x="1547664" y="188640"/>
            <a:ext cx="66247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600" b="1" dirty="0">
                <a:solidFill>
                  <a:srgbClr val="FF0000"/>
                </a:solidFill>
                <a:cs typeface="+mj-cs"/>
              </a:rPr>
              <a:t>马利亚</a:t>
            </a:r>
            <a:r>
              <a:rPr lang="zh-CN" altLang="en-US" sz="4400" dirty="0">
                <a:solidFill>
                  <a:srgbClr val="FF0000"/>
                </a:solidFill>
                <a:cs typeface="+mj-cs"/>
              </a:rPr>
              <a:t>是默想的榜样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59671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2. </a:t>
            </a:r>
            <a:r>
              <a:rPr lang="zh-CN" altLang="en-US" dirty="0" smtClean="0"/>
              <a:t>路加福音</a:t>
            </a:r>
            <a:r>
              <a:rPr lang="en-US" altLang="zh-CN" dirty="0" smtClean="0"/>
              <a:t>2:16-19</a:t>
            </a:r>
            <a:r>
              <a:rPr lang="zh-CN" altLang="en-US" dirty="0" smtClean="0"/>
              <a:t>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“他们急忙去了，就寻见马利亚和约瑟，又有那婴孩卧在马槽里；既然看见，就把天使论这孩子的话传开了。凡听见的，就诧异牧羊之人对他们所说的话。</a:t>
            </a:r>
            <a:r>
              <a:rPr lang="zh-CN" altLang="en-US" b="1" dirty="0" smtClean="0">
                <a:solidFill>
                  <a:srgbClr val="FF0000"/>
                </a:solidFill>
              </a:rPr>
              <a:t>马利亚却把这一切的事存在心里，反复思想。</a:t>
            </a:r>
            <a:r>
              <a:rPr lang="zh-CN" altLang="en-US" dirty="0" smtClean="0"/>
              <a:t>”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222562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3</a:t>
            </a:r>
            <a:r>
              <a:rPr lang="fr-CA" dirty="0" smtClean="0"/>
              <a:t>. </a:t>
            </a:r>
            <a:r>
              <a:rPr lang="zh-CN" altLang="en-US" dirty="0" smtClean="0"/>
              <a:t>路加福音</a:t>
            </a:r>
            <a:r>
              <a:rPr lang="en-US" altLang="zh-CN" dirty="0" smtClean="0"/>
              <a:t>2:49-51</a:t>
            </a:r>
            <a:r>
              <a:rPr lang="zh-CN" altLang="en-US" dirty="0" smtClean="0"/>
              <a:t>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耶</a:t>
            </a:r>
            <a:r>
              <a:rPr lang="zh-CN" altLang="en-US" dirty="0" smtClean="0"/>
              <a:t>稣说：“为什么找我呢？岂不知我应当以我父的事为念吗？”他所说的这话，他们不明白。 他就同他们下去，回到拿撒勒，并且顺从他们。</a:t>
            </a:r>
            <a:r>
              <a:rPr lang="zh-CN" altLang="en-US" u="sng" dirty="0" smtClean="0">
                <a:solidFill>
                  <a:srgbClr val="FF0000"/>
                </a:solidFill>
              </a:rPr>
              <a:t>他母亲把这一切的事都</a:t>
            </a:r>
            <a:r>
              <a:rPr lang="zh-CN" altLang="en-US" b="1" u="sng" dirty="0" smtClean="0">
                <a:solidFill>
                  <a:srgbClr val="FF0000"/>
                </a:solidFill>
              </a:rPr>
              <a:t>存在心里</a:t>
            </a:r>
            <a:r>
              <a:rPr lang="zh-CN" altLang="en-US" dirty="0" smtClean="0"/>
              <a:t>。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224435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默想的结果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2980928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圣灵动工</a:t>
            </a:r>
            <a:endParaRPr lang="en-US" altLang="zh-CN" dirty="0" smtClean="0"/>
          </a:p>
          <a:p>
            <a:pPr marL="400050" lvl="1" indent="0">
              <a:buNone/>
            </a:pPr>
            <a:r>
              <a:rPr lang="zh-CN" altLang="en-US" dirty="0"/>
              <a:t>只等真理的圣灵来了，他要引导你们明白（原文作进入）一切的真理。因为他不是凭自己说的，乃是把他所听见的都说出来。并要把将来的事告诉你们</a:t>
            </a:r>
            <a:r>
              <a:rPr lang="zh-CN" altLang="en-US" dirty="0" smtClean="0"/>
              <a:t>。（约</a:t>
            </a:r>
            <a:r>
              <a:rPr lang="en-US" altLang="zh-CN" dirty="0" smtClean="0"/>
              <a:t>16:13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endParaRPr lang="en-US" altLang="zh-CN" dirty="0" smtClean="0"/>
          </a:p>
          <a:p>
            <a:pPr marL="400050" lvl="1" indent="0">
              <a:buNone/>
            </a:pP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339752" y="5013176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埃提阿</a:t>
            </a:r>
            <a:r>
              <a:rPr lang="zh-CN" altLang="en-US" sz="3200" dirty="0" smtClean="0">
                <a:solidFill>
                  <a:srgbClr val="FF0000"/>
                </a:solidFill>
              </a:rPr>
              <a:t>伯太监的实例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39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4824536" cy="6336704"/>
          </a:xfrm>
          <a:ln w="19050"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26</a:t>
            </a:r>
            <a:r>
              <a:rPr lang="zh-CN" altLang="en-US" dirty="0" smtClean="0"/>
              <a:t>有</a:t>
            </a:r>
            <a:r>
              <a:rPr lang="zh-CN" altLang="en-US" dirty="0"/>
              <a:t>主的一个使者对腓利</a:t>
            </a:r>
            <a:r>
              <a:rPr lang="zh-CN" altLang="en-US" dirty="0" smtClean="0"/>
              <a:t>说：“起</a:t>
            </a:r>
            <a:r>
              <a:rPr lang="zh-CN" altLang="en-US" dirty="0"/>
              <a:t>来，向南走，往那从耶路撒冷下迦萨的路上去。那路是旷野</a:t>
            </a:r>
            <a:r>
              <a:rPr lang="zh-CN" altLang="en-US" dirty="0" smtClean="0"/>
              <a:t>。”</a:t>
            </a:r>
            <a:r>
              <a:rPr lang="en-US" altLang="zh-CN" dirty="0" smtClean="0"/>
              <a:t>27</a:t>
            </a:r>
            <a:r>
              <a:rPr lang="zh-CN" altLang="en-US" dirty="0"/>
              <a:t>腓利就起身去了。不料，有一个埃提阿</a:t>
            </a:r>
            <a:r>
              <a:rPr lang="zh-CN" altLang="en-US" dirty="0" smtClean="0"/>
              <a:t>伯人</a:t>
            </a:r>
            <a:r>
              <a:rPr lang="zh-CN" altLang="en-US" dirty="0"/>
              <a:t>，是个有大权的太监，在埃提阿伯女王干大基的手下总管银库，他上耶路撒冷礼拜去了</a:t>
            </a:r>
            <a:r>
              <a:rPr lang="zh-CN" altLang="en-US" dirty="0" smtClean="0"/>
              <a:t>。</a:t>
            </a:r>
            <a:r>
              <a:rPr lang="en-US" altLang="zh-CN" dirty="0" smtClean="0"/>
              <a:t>28</a:t>
            </a:r>
            <a:r>
              <a:rPr lang="zh-CN" altLang="en-US" dirty="0"/>
              <a:t>现在回来，在车上坐着，念先知以赛亚的书</a:t>
            </a:r>
            <a:r>
              <a:rPr lang="zh-CN" altLang="en-US" dirty="0" smtClean="0"/>
              <a:t>。</a:t>
            </a:r>
            <a:r>
              <a:rPr lang="en-US" altLang="zh-CN" dirty="0" smtClean="0"/>
              <a:t>29</a:t>
            </a:r>
            <a:r>
              <a:rPr lang="zh-CN" altLang="en-US" dirty="0">
                <a:solidFill>
                  <a:srgbClr val="FF0000"/>
                </a:solidFill>
              </a:rPr>
              <a:t>圣灵对腓利</a:t>
            </a:r>
            <a:r>
              <a:rPr lang="zh-CN" altLang="en-US" dirty="0" smtClean="0">
                <a:solidFill>
                  <a:srgbClr val="FF0000"/>
                </a:solidFill>
              </a:rPr>
              <a:t>说</a:t>
            </a:r>
            <a:r>
              <a:rPr lang="zh-CN" altLang="en-US" dirty="0" smtClean="0"/>
              <a:t>：“你</a:t>
            </a:r>
            <a:r>
              <a:rPr lang="zh-CN" altLang="en-US" dirty="0"/>
              <a:t>去贴近那车走</a:t>
            </a:r>
            <a:r>
              <a:rPr lang="zh-CN" altLang="en-US" dirty="0" smtClean="0"/>
              <a:t>。”</a:t>
            </a:r>
            <a:r>
              <a:rPr lang="en-US" altLang="zh-CN" dirty="0" smtClean="0"/>
              <a:t>30</a:t>
            </a:r>
            <a:r>
              <a:rPr lang="zh-CN" altLang="en-US" dirty="0"/>
              <a:t>腓利就跑到太监那里，听见他念先知以赛亚的书，便问他</a:t>
            </a:r>
            <a:r>
              <a:rPr lang="zh-CN" altLang="en-US" dirty="0" smtClean="0"/>
              <a:t>说：“你</a:t>
            </a:r>
            <a:r>
              <a:rPr lang="zh-CN" altLang="en-US" dirty="0"/>
              <a:t>所念的，你明白吗</a:t>
            </a:r>
            <a:r>
              <a:rPr lang="zh-CN" altLang="en-US" dirty="0" smtClean="0"/>
              <a:t>？”</a:t>
            </a:r>
            <a:r>
              <a:rPr lang="en-US" altLang="zh-CN" dirty="0" smtClean="0"/>
              <a:t>31</a:t>
            </a:r>
            <a:r>
              <a:rPr lang="zh-CN" altLang="en-US" dirty="0"/>
              <a:t>他</a:t>
            </a:r>
            <a:r>
              <a:rPr lang="zh-CN" altLang="en-US" dirty="0" smtClean="0"/>
              <a:t>说：“没</a:t>
            </a:r>
            <a:r>
              <a:rPr lang="zh-CN" altLang="en-US" dirty="0"/>
              <a:t>有人指教我，怎能明白呢</a:t>
            </a:r>
            <a:r>
              <a:rPr lang="zh-CN" altLang="en-US" dirty="0" smtClean="0"/>
              <a:t>？”于</a:t>
            </a:r>
            <a:r>
              <a:rPr lang="zh-CN" altLang="en-US" dirty="0"/>
              <a:t>是请腓利上车，与他同坐</a:t>
            </a:r>
            <a:r>
              <a:rPr lang="zh-CN" altLang="en-US" dirty="0" smtClean="0"/>
              <a:t>。</a:t>
            </a:r>
            <a:r>
              <a:rPr lang="en-US" altLang="zh-CN" dirty="0" smtClean="0"/>
              <a:t>32</a:t>
            </a:r>
            <a:r>
              <a:rPr lang="zh-CN" altLang="en-US" dirty="0"/>
              <a:t>他所念的那段经，</a:t>
            </a:r>
            <a:r>
              <a:rPr lang="zh-CN" altLang="en-US" dirty="0" smtClean="0"/>
              <a:t>说：“他</a:t>
            </a:r>
            <a:r>
              <a:rPr lang="zh-CN" altLang="en-US" dirty="0"/>
              <a:t>像羊被牵到宰杀之地，又像羊羔在剪毛的人手下无声，他也是这样不开口</a:t>
            </a:r>
            <a:r>
              <a:rPr lang="zh-CN" altLang="en-US" dirty="0" smtClean="0"/>
              <a:t>。</a:t>
            </a:r>
            <a:r>
              <a:rPr lang="en-US" altLang="zh-CN" dirty="0" smtClean="0"/>
              <a:t>33</a:t>
            </a:r>
            <a:r>
              <a:rPr lang="zh-CN" altLang="en-US" dirty="0"/>
              <a:t>他卑微的时候，人不按公义审判</a:t>
            </a:r>
            <a:r>
              <a:rPr lang="zh-CN" altLang="en-US" dirty="0" smtClean="0"/>
              <a:t>他。谁</a:t>
            </a:r>
            <a:r>
              <a:rPr lang="zh-CN" altLang="en-US" dirty="0"/>
              <a:t>能述说他的世代，因为他的生命从地上夺去</a:t>
            </a:r>
            <a:r>
              <a:rPr lang="zh-CN" altLang="en-US" dirty="0" smtClean="0"/>
              <a:t>。”</a:t>
            </a:r>
            <a:r>
              <a:rPr lang="en-US" altLang="zh-CN" dirty="0" smtClean="0"/>
              <a:t>34</a:t>
            </a:r>
            <a:r>
              <a:rPr lang="zh-CN" altLang="en-US" dirty="0"/>
              <a:t>太监对腓利</a:t>
            </a:r>
            <a:r>
              <a:rPr lang="zh-CN" altLang="en-US" dirty="0" smtClean="0"/>
              <a:t>说：“请</a:t>
            </a:r>
            <a:r>
              <a:rPr lang="zh-CN" altLang="en-US" dirty="0"/>
              <a:t>问先知说这话，是指着</a:t>
            </a:r>
            <a:r>
              <a:rPr lang="zh-CN" altLang="en-US" dirty="0" smtClean="0"/>
              <a:t>谁？是</a:t>
            </a:r>
            <a:r>
              <a:rPr lang="zh-CN" altLang="en-US" dirty="0"/>
              <a:t>指着自己呢？是指着别人呢</a:t>
            </a:r>
            <a:r>
              <a:rPr lang="zh-CN" altLang="en-US" dirty="0" smtClean="0"/>
              <a:t>？”</a:t>
            </a:r>
            <a:r>
              <a:rPr lang="en-US" altLang="zh-CN" dirty="0" smtClean="0"/>
              <a:t>35</a:t>
            </a:r>
            <a:r>
              <a:rPr lang="zh-CN" altLang="en-US" dirty="0"/>
              <a:t>腓利就开口从这经上起，对他传讲耶</a:t>
            </a:r>
            <a:r>
              <a:rPr lang="zh-CN" altLang="en-US" dirty="0" smtClean="0"/>
              <a:t>稣。（使徒行传</a:t>
            </a:r>
            <a:r>
              <a:rPr lang="en-US" altLang="zh-CN" dirty="0" smtClean="0"/>
              <a:t>8:26-35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476672"/>
            <a:ext cx="35283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太监读经的特点</a:t>
            </a:r>
            <a:endParaRPr lang="en-US" altLang="zh-CN" b="1" dirty="0" smtClean="0"/>
          </a:p>
          <a:p>
            <a:pPr lvl="1"/>
            <a:r>
              <a:rPr lang="en-US" altLang="zh-CN" dirty="0" smtClean="0"/>
              <a:t>28 </a:t>
            </a:r>
            <a:r>
              <a:rPr lang="zh-CN" altLang="en-US" dirty="0" smtClean="0"/>
              <a:t>在</a:t>
            </a:r>
            <a:r>
              <a:rPr lang="zh-CN" altLang="en-US" dirty="0"/>
              <a:t>车上坐着，念先知以赛亚的</a:t>
            </a:r>
            <a:r>
              <a:rPr lang="zh-CN" altLang="en-US" dirty="0" smtClean="0"/>
              <a:t>书</a:t>
            </a:r>
            <a:r>
              <a:rPr lang="zh-CN" altLang="en-US" dirty="0" smtClean="0">
                <a:solidFill>
                  <a:srgbClr val="FF0000"/>
                </a:solidFill>
              </a:rPr>
              <a:t>。（渴慕）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/>
              <a:t>34</a:t>
            </a:r>
            <a:r>
              <a:rPr lang="zh-CN" altLang="en-US" dirty="0" smtClean="0"/>
              <a:t>请</a:t>
            </a:r>
            <a:r>
              <a:rPr lang="zh-CN" altLang="en-US" dirty="0"/>
              <a:t>问先知说这话，是指着</a:t>
            </a:r>
            <a:r>
              <a:rPr lang="zh-CN" altLang="en-US" dirty="0" smtClean="0"/>
              <a:t>谁？是</a:t>
            </a:r>
            <a:r>
              <a:rPr lang="zh-CN" altLang="en-US" dirty="0"/>
              <a:t>指着自己呢？是指着别人呢</a:t>
            </a:r>
            <a:r>
              <a:rPr lang="zh-CN" altLang="en-US" dirty="0" smtClean="0"/>
              <a:t>？</a:t>
            </a:r>
            <a:r>
              <a:rPr lang="zh-CN" altLang="en-US" dirty="0" smtClean="0">
                <a:solidFill>
                  <a:srgbClr val="FF0000"/>
                </a:solidFill>
              </a:rPr>
              <a:t>（用心）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b="1" dirty="0" smtClean="0"/>
              <a:t>圣灵的工作</a:t>
            </a:r>
            <a:endParaRPr lang="en-US" altLang="zh-CN" b="1" dirty="0" smtClean="0"/>
          </a:p>
          <a:p>
            <a:pPr lvl="1"/>
            <a:r>
              <a:rPr lang="en-US" altLang="zh-CN" dirty="0" smtClean="0"/>
              <a:t>29</a:t>
            </a:r>
            <a:r>
              <a:rPr lang="zh-CN" altLang="en-US" dirty="0" smtClean="0"/>
              <a:t>圣</a:t>
            </a:r>
            <a:r>
              <a:rPr lang="zh-CN" altLang="en-US" dirty="0"/>
              <a:t>灵对腓利说：“你去贴近那车走。”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218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1054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宋体</vt:lpstr>
      <vt:lpstr>Arial</vt:lpstr>
      <vt:lpstr>Calibri</vt:lpstr>
      <vt:lpstr>Office Theme</vt:lpstr>
      <vt:lpstr>默想式读经</vt:lpstr>
      <vt:lpstr>默想式读经圣经根据</vt:lpstr>
      <vt:lpstr>默想式读经特点</vt:lpstr>
      <vt:lpstr>PowerPoint Presentation</vt:lpstr>
      <vt:lpstr>PowerPoint Presentation</vt:lpstr>
      <vt:lpstr>PowerPoint Presentation</vt:lpstr>
      <vt:lpstr>默想的结果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灵修与默想</dc:title>
  <dc:creator>senglisha</dc:creator>
  <cp:lastModifiedBy>Microsoft account</cp:lastModifiedBy>
  <cp:revision>52</cp:revision>
  <dcterms:created xsi:type="dcterms:W3CDTF">2017-10-05T18:13:15Z</dcterms:created>
  <dcterms:modified xsi:type="dcterms:W3CDTF">2025-02-17T20:12:01Z</dcterms:modified>
</cp:coreProperties>
</file>