
<file path=[Content_Types].xml><?xml version="1.0" encoding="utf-8"?>
<Types xmlns="http://schemas.openxmlformats.org/package/2006/content-types">
  <Default Extension="gif" ContentType="image/gi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99"/>
  </p:notesMasterIdLst>
  <p:sldIdLst>
    <p:sldId id="256" r:id="rId2"/>
    <p:sldId id="366" r:id="rId3"/>
    <p:sldId id="364" r:id="rId4"/>
    <p:sldId id="352" r:id="rId5"/>
    <p:sldId id="353" r:id="rId6"/>
    <p:sldId id="354" r:id="rId7"/>
    <p:sldId id="355" r:id="rId8"/>
    <p:sldId id="356" r:id="rId9"/>
    <p:sldId id="357" r:id="rId10"/>
    <p:sldId id="365" r:id="rId11"/>
    <p:sldId id="358" r:id="rId12"/>
    <p:sldId id="359" r:id="rId13"/>
    <p:sldId id="360" r:id="rId14"/>
    <p:sldId id="361" r:id="rId15"/>
    <p:sldId id="362" r:id="rId16"/>
    <p:sldId id="363" r:id="rId17"/>
    <p:sldId id="367" r:id="rId18"/>
    <p:sldId id="368" r:id="rId19"/>
    <p:sldId id="369" r:id="rId20"/>
    <p:sldId id="370" r:id="rId21"/>
    <p:sldId id="371" r:id="rId22"/>
    <p:sldId id="372" r:id="rId23"/>
    <p:sldId id="373" r:id="rId24"/>
    <p:sldId id="374" r:id="rId25"/>
    <p:sldId id="375" r:id="rId26"/>
    <p:sldId id="376" r:id="rId27"/>
    <p:sldId id="377" r:id="rId28"/>
    <p:sldId id="378" r:id="rId29"/>
    <p:sldId id="446" r:id="rId30"/>
    <p:sldId id="379" r:id="rId31"/>
    <p:sldId id="380" r:id="rId32"/>
    <p:sldId id="381" r:id="rId33"/>
    <p:sldId id="382" r:id="rId34"/>
    <p:sldId id="383" r:id="rId35"/>
    <p:sldId id="384" r:id="rId36"/>
    <p:sldId id="385" r:id="rId37"/>
    <p:sldId id="386" r:id="rId38"/>
    <p:sldId id="387" r:id="rId39"/>
    <p:sldId id="388" r:id="rId40"/>
    <p:sldId id="389" r:id="rId41"/>
    <p:sldId id="390" r:id="rId42"/>
    <p:sldId id="392" r:id="rId43"/>
    <p:sldId id="391" r:id="rId44"/>
    <p:sldId id="393" r:id="rId45"/>
    <p:sldId id="394" r:id="rId46"/>
    <p:sldId id="395" r:id="rId47"/>
    <p:sldId id="396" r:id="rId48"/>
    <p:sldId id="458" r:id="rId49"/>
    <p:sldId id="459" r:id="rId50"/>
    <p:sldId id="397" r:id="rId51"/>
    <p:sldId id="398" r:id="rId52"/>
    <p:sldId id="452" r:id="rId53"/>
    <p:sldId id="451" r:id="rId54"/>
    <p:sldId id="259" r:id="rId55"/>
    <p:sldId id="260" r:id="rId56"/>
    <p:sldId id="399" r:id="rId57"/>
    <p:sldId id="400" r:id="rId58"/>
    <p:sldId id="401" r:id="rId59"/>
    <p:sldId id="402" r:id="rId60"/>
    <p:sldId id="403" r:id="rId61"/>
    <p:sldId id="404" r:id="rId62"/>
    <p:sldId id="405" r:id="rId63"/>
    <p:sldId id="406" r:id="rId64"/>
    <p:sldId id="453" r:id="rId65"/>
    <p:sldId id="454" r:id="rId66"/>
    <p:sldId id="455" r:id="rId67"/>
    <p:sldId id="456" r:id="rId68"/>
    <p:sldId id="407" r:id="rId69"/>
    <p:sldId id="408" r:id="rId70"/>
    <p:sldId id="409" r:id="rId71"/>
    <p:sldId id="410" r:id="rId72"/>
    <p:sldId id="411" r:id="rId73"/>
    <p:sldId id="416" r:id="rId74"/>
    <p:sldId id="417" r:id="rId75"/>
    <p:sldId id="418" r:id="rId76"/>
    <p:sldId id="419" r:id="rId77"/>
    <p:sldId id="420" r:id="rId78"/>
    <p:sldId id="421" r:id="rId79"/>
    <p:sldId id="422" r:id="rId80"/>
    <p:sldId id="414" r:id="rId81"/>
    <p:sldId id="415" r:id="rId82"/>
    <p:sldId id="261" r:id="rId83"/>
    <p:sldId id="262" r:id="rId84"/>
    <p:sldId id="423" r:id="rId85"/>
    <p:sldId id="424" r:id="rId86"/>
    <p:sldId id="425" r:id="rId87"/>
    <p:sldId id="426" r:id="rId88"/>
    <p:sldId id="428" r:id="rId89"/>
    <p:sldId id="427" r:id="rId90"/>
    <p:sldId id="429" r:id="rId91"/>
    <p:sldId id="430" r:id="rId92"/>
    <p:sldId id="431" r:id="rId93"/>
    <p:sldId id="432" r:id="rId94"/>
    <p:sldId id="433" r:id="rId95"/>
    <p:sldId id="263" r:id="rId96"/>
    <p:sldId id="264" r:id="rId97"/>
    <p:sldId id="265" r:id="rId98"/>
    <p:sldId id="436" r:id="rId99"/>
    <p:sldId id="266" r:id="rId100"/>
    <p:sldId id="268" r:id="rId101"/>
    <p:sldId id="270" r:id="rId102"/>
    <p:sldId id="269" r:id="rId103"/>
    <p:sldId id="271" r:id="rId104"/>
    <p:sldId id="457" r:id="rId105"/>
    <p:sldId id="272" r:id="rId106"/>
    <p:sldId id="273" r:id="rId107"/>
    <p:sldId id="439" r:id="rId108"/>
    <p:sldId id="437" r:id="rId109"/>
    <p:sldId id="274" r:id="rId110"/>
    <p:sldId id="275" r:id="rId111"/>
    <p:sldId id="276" r:id="rId112"/>
    <p:sldId id="277" r:id="rId113"/>
    <p:sldId id="447" r:id="rId114"/>
    <p:sldId id="278" r:id="rId115"/>
    <p:sldId id="279" r:id="rId116"/>
    <p:sldId id="280" r:id="rId117"/>
    <p:sldId id="281" r:id="rId118"/>
    <p:sldId id="283" r:id="rId119"/>
    <p:sldId id="282" r:id="rId120"/>
    <p:sldId id="285" r:id="rId121"/>
    <p:sldId id="284" r:id="rId122"/>
    <p:sldId id="286" r:id="rId123"/>
    <p:sldId id="287" r:id="rId124"/>
    <p:sldId id="288" r:id="rId125"/>
    <p:sldId id="289" r:id="rId126"/>
    <p:sldId id="290" r:id="rId127"/>
    <p:sldId id="291" r:id="rId128"/>
    <p:sldId id="292" r:id="rId129"/>
    <p:sldId id="293" r:id="rId130"/>
    <p:sldId id="294" r:id="rId131"/>
    <p:sldId id="295" r:id="rId132"/>
    <p:sldId id="299" r:id="rId133"/>
    <p:sldId id="297" r:id="rId134"/>
    <p:sldId id="448" r:id="rId135"/>
    <p:sldId id="298" r:id="rId136"/>
    <p:sldId id="300" r:id="rId137"/>
    <p:sldId id="301" r:id="rId138"/>
    <p:sldId id="302" r:id="rId139"/>
    <p:sldId id="303" r:id="rId140"/>
    <p:sldId id="304" r:id="rId141"/>
    <p:sldId id="305" r:id="rId142"/>
    <p:sldId id="306" r:id="rId143"/>
    <p:sldId id="307" r:id="rId144"/>
    <p:sldId id="309" r:id="rId145"/>
    <p:sldId id="308" r:id="rId146"/>
    <p:sldId id="310" r:id="rId147"/>
    <p:sldId id="311" r:id="rId148"/>
    <p:sldId id="312" r:id="rId149"/>
    <p:sldId id="313" r:id="rId150"/>
    <p:sldId id="460" r:id="rId151"/>
    <p:sldId id="461" r:id="rId152"/>
    <p:sldId id="449" r:id="rId153"/>
    <p:sldId id="450" r:id="rId154"/>
    <p:sldId id="314" r:id="rId155"/>
    <p:sldId id="315" r:id="rId156"/>
    <p:sldId id="316" r:id="rId157"/>
    <p:sldId id="317" r:id="rId158"/>
    <p:sldId id="318" r:id="rId159"/>
    <p:sldId id="319" r:id="rId160"/>
    <p:sldId id="320" r:id="rId161"/>
    <p:sldId id="321" r:id="rId162"/>
    <p:sldId id="322" r:id="rId163"/>
    <p:sldId id="330" r:id="rId164"/>
    <p:sldId id="324" r:id="rId165"/>
    <p:sldId id="325" r:id="rId166"/>
    <p:sldId id="326" r:id="rId167"/>
    <p:sldId id="327" r:id="rId168"/>
    <p:sldId id="328" r:id="rId169"/>
    <p:sldId id="329" r:id="rId170"/>
    <p:sldId id="323" r:id="rId171"/>
    <p:sldId id="331" r:id="rId172"/>
    <p:sldId id="332" r:id="rId173"/>
    <p:sldId id="333" r:id="rId174"/>
    <p:sldId id="334" r:id="rId175"/>
    <p:sldId id="335" r:id="rId176"/>
    <p:sldId id="336" r:id="rId177"/>
    <p:sldId id="337" r:id="rId178"/>
    <p:sldId id="338" r:id="rId179"/>
    <p:sldId id="339" r:id="rId180"/>
    <p:sldId id="340" r:id="rId181"/>
    <p:sldId id="341" r:id="rId182"/>
    <p:sldId id="342" r:id="rId183"/>
    <p:sldId id="343" r:id="rId184"/>
    <p:sldId id="344" r:id="rId185"/>
    <p:sldId id="345" r:id="rId186"/>
    <p:sldId id="346" r:id="rId187"/>
    <p:sldId id="347" r:id="rId188"/>
    <p:sldId id="348" r:id="rId189"/>
    <p:sldId id="349" r:id="rId190"/>
    <p:sldId id="350" r:id="rId191"/>
    <p:sldId id="351" r:id="rId192"/>
    <p:sldId id="442" r:id="rId193"/>
    <p:sldId id="444" r:id="rId194"/>
    <p:sldId id="443" r:id="rId195"/>
    <p:sldId id="441" r:id="rId196"/>
    <p:sldId id="462" r:id="rId197"/>
    <p:sldId id="434" r:id="rId19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7779B42-4EED-9E07-F09D-EB737456505E}" name="Mark Huang" initials="MH" userId="84a068e73d7b8e21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1" d="100"/>
          <a:sy n="51" d="100"/>
        </p:scale>
        <p:origin x="1256" y="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4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microsoft.com/office/2018/10/relationships/authors" Target="author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notesMaster" Target="notesMasters/notesMaster1.xml"/><Relationship Id="rId203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204" Type="http://schemas.microsoft.com/office/2016/11/relationships/changesInfo" Target="changesInfos/changesInfo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presProps" Target="pres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viewProps" Target="view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theme" Target="theme/theme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 Huang" userId="84a068e73d7b8e21" providerId="LiveId" clId="{BA6D5118-B476-4899-A892-D313352698C1}"/>
    <pc:docChg chg="modSld">
      <pc:chgData name="Mark Huang" userId="84a068e73d7b8e21" providerId="LiveId" clId="{BA6D5118-B476-4899-A892-D313352698C1}" dt="2025-02-23T03:00:13.326" v="6" actId="20577"/>
      <pc:docMkLst>
        <pc:docMk/>
      </pc:docMkLst>
      <pc:sldChg chg="modSp">
        <pc:chgData name="Mark Huang" userId="84a068e73d7b8e21" providerId="LiveId" clId="{BA6D5118-B476-4899-A892-D313352698C1}" dt="2025-02-23T03:00:13.326" v="6" actId="20577"/>
        <pc:sldMkLst>
          <pc:docMk/>
          <pc:sldMk cId="2379330701" sldId="450"/>
        </pc:sldMkLst>
        <pc:graphicFrameChg chg="mod">
          <ac:chgData name="Mark Huang" userId="84a068e73d7b8e21" providerId="LiveId" clId="{BA6D5118-B476-4899-A892-D313352698C1}" dt="2025-02-23T03:00:13.326" v="6" actId="20577"/>
          <ac:graphicFrameMkLst>
            <pc:docMk/>
            <pc:sldMk cId="2379330701" sldId="450"/>
            <ac:graphicFrameMk id="2" creationId="{F2F18B93-1D82-9A84-2802-9BF39B62974F}"/>
          </ac:graphicFrameMkLst>
        </pc:graphicFrameChg>
      </pc:sldChg>
      <pc:sldChg chg="modSp">
        <pc:chgData name="Mark Huang" userId="84a068e73d7b8e21" providerId="LiveId" clId="{BA6D5118-B476-4899-A892-D313352698C1}" dt="2025-02-22T23:59:52.960" v="1" actId="20577"/>
        <pc:sldMkLst>
          <pc:docMk/>
          <pc:sldMk cId="2267303088" sldId="462"/>
        </pc:sldMkLst>
        <pc:graphicFrameChg chg="mod">
          <ac:chgData name="Mark Huang" userId="84a068e73d7b8e21" providerId="LiveId" clId="{BA6D5118-B476-4899-A892-D313352698C1}" dt="2025-02-22T23:59:52.960" v="1" actId="20577"/>
          <ac:graphicFrameMkLst>
            <pc:docMk/>
            <pc:sldMk cId="2267303088" sldId="462"/>
            <ac:graphicFrameMk id="2" creationId="{5723BC1C-DC34-A352-5F63-6D5E2D78345A}"/>
          </ac:graphicFrameMkLst>
        </pc:graphicFrame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hyperlink" Target="https://wd.bible/bible/verse/exo.25.17.cunps" TargetMode="External"/><Relationship Id="rId13" Type="http://schemas.openxmlformats.org/officeDocument/2006/relationships/hyperlink" Target="https://wd.bible/bible/verse/exo.25.22.cunps" TargetMode="External"/><Relationship Id="rId3" Type="http://schemas.openxmlformats.org/officeDocument/2006/relationships/hyperlink" Target="https://wd.bible/bible/verse/exo.25.12.cunps" TargetMode="External"/><Relationship Id="rId7" Type="http://schemas.openxmlformats.org/officeDocument/2006/relationships/hyperlink" Target="https://wd.bible/bible/verse/exo.25.16.cunps" TargetMode="External"/><Relationship Id="rId12" Type="http://schemas.openxmlformats.org/officeDocument/2006/relationships/hyperlink" Target="https://wd.bible/bible/verse/exo.25.21.cunps" TargetMode="External"/><Relationship Id="rId2" Type="http://schemas.openxmlformats.org/officeDocument/2006/relationships/hyperlink" Target="https://wd.bible/bible/verse/exo.25.11.cunps" TargetMode="External"/><Relationship Id="rId1" Type="http://schemas.openxmlformats.org/officeDocument/2006/relationships/hyperlink" Target="https://wd.bible/bible/verse/exo.25.10.cunps" TargetMode="External"/><Relationship Id="rId6" Type="http://schemas.openxmlformats.org/officeDocument/2006/relationships/hyperlink" Target="https://wd.bible/bible/verse/exo.25.15.cunps" TargetMode="External"/><Relationship Id="rId11" Type="http://schemas.openxmlformats.org/officeDocument/2006/relationships/hyperlink" Target="https://wd.bible/bible/verse/exo.25.20.cunps" TargetMode="External"/><Relationship Id="rId5" Type="http://schemas.openxmlformats.org/officeDocument/2006/relationships/hyperlink" Target="https://wd.bible/bible/verse/exo.25.14.cunps" TargetMode="External"/><Relationship Id="rId10" Type="http://schemas.openxmlformats.org/officeDocument/2006/relationships/hyperlink" Target="https://wd.bible/bible/verse/exo.25.19.cunps" TargetMode="External"/><Relationship Id="rId4" Type="http://schemas.openxmlformats.org/officeDocument/2006/relationships/hyperlink" Target="https://wd.bible/bible/verse/exo.25.13.cunps" TargetMode="External"/><Relationship Id="rId9" Type="http://schemas.openxmlformats.org/officeDocument/2006/relationships/hyperlink" Target="https://wd.bible/bible/verse/exo.25.18.cunps" TargetMode="Externa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hyperlink" Target="https://wd.bible/bible/verse/exo.26.29.cunps" TargetMode="External"/><Relationship Id="rId2" Type="http://schemas.openxmlformats.org/officeDocument/2006/relationships/hyperlink" Target="https://wd.bible/bible/verse/exo.26.28.cunps" TargetMode="External"/><Relationship Id="rId1" Type="http://schemas.openxmlformats.org/officeDocument/2006/relationships/hyperlink" Target="https://wd.bible/bible/verse/exo.26.27.cunps" TargetMode="External"/><Relationship Id="rId4" Type="http://schemas.openxmlformats.org/officeDocument/2006/relationships/hyperlink" Target="https://wd.bible/bible/verse/exo.26.30.cunps" TargetMode="External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hyperlink" Target="https://wd.bible/bible/verse/exo.26.20.cunps" TargetMode="External"/><Relationship Id="rId7" Type="http://schemas.openxmlformats.org/officeDocument/2006/relationships/hyperlink" Target="https://wd.bible/bible/verse/exo.26.32.cunps" TargetMode="External"/><Relationship Id="rId2" Type="http://schemas.openxmlformats.org/officeDocument/2006/relationships/hyperlink" Target="https://wd.bible/bible/verse/exo.26.19.cunps" TargetMode="External"/><Relationship Id="rId1" Type="http://schemas.openxmlformats.org/officeDocument/2006/relationships/hyperlink" Target="https://wd.bible/bible/verse/exo.26.18.cunps" TargetMode="External"/><Relationship Id="rId6" Type="http://schemas.openxmlformats.org/officeDocument/2006/relationships/hyperlink" Target="https://wd.bible/bible/verse/exo.26.25.cunps" TargetMode="External"/><Relationship Id="rId5" Type="http://schemas.openxmlformats.org/officeDocument/2006/relationships/hyperlink" Target="https://wd.bible/bible/verse/exo.26.22.cunps" TargetMode="External"/><Relationship Id="rId4" Type="http://schemas.openxmlformats.org/officeDocument/2006/relationships/hyperlink" Target="https://wd.bible/bible/verse/exo.26.21.cunps" TargetMode="External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hyperlink" Target="https://wd.bible/bible/verse/exo.26.34.cunps" TargetMode="External"/><Relationship Id="rId2" Type="http://schemas.openxmlformats.org/officeDocument/2006/relationships/hyperlink" Target="https://wd.bible/bible/verse/exo.26.33.cunps" TargetMode="External"/><Relationship Id="rId1" Type="http://schemas.openxmlformats.org/officeDocument/2006/relationships/hyperlink" Target="https://wd.bible/bible/verse/exo.26.32.cunps" TargetMode="External"/><Relationship Id="rId6" Type="http://schemas.openxmlformats.org/officeDocument/2006/relationships/hyperlink" Target="https://wd.bible/bible/verse/exo.26.37.cunps" TargetMode="External"/><Relationship Id="rId5" Type="http://schemas.openxmlformats.org/officeDocument/2006/relationships/hyperlink" Target="https://wd.bible/bible/verse/exo.26.36.cunps" TargetMode="External"/><Relationship Id="rId4" Type="http://schemas.openxmlformats.org/officeDocument/2006/relationships/hyperlink" Target="https://wd.bible/bible/verse/exo.26.35.cunps" TargetMode="External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hyperlink" Target="https://wd.bible/bible/verse/exo.27.4.cunps" TargetMode="External"/><Relationship Id="rId7" Type="http://schemas.openxmlformats.org/officeDocument/2006/relationships/hyperlink" Target="https://wd.bible/bible/verse/exo.27.8.cunps" TargetMode="External"/><Relationship Id="rId2" Type="http://schemas.openxmlformats.org/officeDocument/2006/relationships/hyperlink" Target="https://wd.bible/bible/verse/exo.27.3.cunps" TargetMode="External"/><Relationship Id="rId1" Type="http://schemas.openxmlformats.org/officeDocument/2006/relationships/hyperlink" Target="https://wd.bible/bible/verse/exo.27.2.cunps" TargetMode="External"/><Relationship Id="rId6" Type="http://schemas.openxmlformats.org/officeDocument/2006/relationships/hyperlink" Target="https://wd.bible/bible/verse/exo.27.7.cunps" TargetMode="External"/><Relationship Id="rId5" Type="http://schemas.openxmlformats.org/officeDocument/2006/relationships/hyperlink" Target="https://wd.bible/bible/verse/exo.27.6.cunps" TargetMode="External"/><Relationship Id="rId4" Type="http://schemas.openxmlformats.org/officeDocument/2006/relationships/hyperlink" Target="https://wd.bible/bible/verse/exo.27.5.cunps" TargetMode="External"/></Relationships>
</file>

<file path=ppt/diagrams/_rels/data16.xml.rels><?xml version="1.0" encoding="UTF-8" standalone="yes"?>
<Relationships xmlns="http://schemas.openxmlformats.org/package/2006/relationships"><Relationship Id="rId8" Type="http://schemas.openxmlformats.org/officeDocument/2006/relationships/hyperlink" Target="https://wd.bible/bible/verse/exo.27.18.cunps" TargetMode="External"/><Relationship Id="rId3" Type="http://schemas.openxmlformats.org/officeDocument/2006/relationships/hyperlink" Target="https://wd.bible/bible/verse/exo.27.12.cunps" TargetMode="External"/><Relationship Id="rId7" Type="http://schemas.openxmlformats.org/officeDocument/2006/relationships/hyperlink" Target="https://wd.bible/bible/verse/exo.27.17.cunps" TargetMode="External"/><Relationship Id="rId2" Type="http://schemas.openxmlformats.org/officeDocument/2006/relationships/hyperlink" Target="https://wd.bible/bible/verse/exo.27.11.cunps" TargetMode="External"/><Relationship Id="rId1" Type="http://schemas.openxmlformats.org/officeDocument/2006/relationships/hyperlink" Target="https://wd.bible/bible/verse/exo.27.10.cunps" TargetMode="External"/><Relationship Id="rId6" Type="http://schemas.openxmlformats.org/officeDocument/2006/relationships/hyperlink" Target="https://wd.bible/bible/verse/exo.27.16.cunps" TargetMode="External"/><Relationship Id="rId5" Type="http://schemas.openxmlformats.org/officeDocument/2006/relationships/hyperlink" Target="https://wd.bible/bible/verse/exo.27.14.cunps" TargetMode="External"/><Relationship Id="rId4" Type="http://schemas.openxmlformats.org/officeDocument/2006/relationships/hyperlink" Target="https://wd.bible/bible/verse/exo.27.13.cunps" TargetMode="External"/><Relationship Id="rId9" Type="http://schemas.openxmlformats.org/officeDocument/2006/relationships/hyperlink" Target="https://wd.bible/bible/verse/exo.27.19.cunps" TargetMode="External"/></Relationships>
</file>

<file path=ppt/diagrams/_rels/data17.xml.rels><?xml version="1.0" encoding="UTF-8" standalone="yes"?>
<Relationships xmlns="http://schemas.openxmlformats.org/package/2006/relationships"><Relationship Id="rId8" Type="http://schemas.openxmlformats.org/officeDocument/2006/relationships/hyperlink" Target="https://wd.bible/bible/verse/exo.38.29.cunps" TargetMode="External"/><Relationship Id="rId3" Type="http://schemas.openxmlformats.org/officeDocument/2006/relationships/hyperlink" Target="https://wd.bible/bible/verse/exo.27.12.cunps" TargetMode="External"/><Relationship Id="rId7" Type="http://schemas.openxmlformats.org/officeDocument/2006/relationships/hyperlink" Target="https://wd.bible/bible/verse/exo.27.17.cunps" TargetMode="External"/><Relationship Id="rId2" Type="http://schemas.openxmlformats.org/officeDocument/2006/relationships/hyperlink" Target="https://wd.bible/bible/verse/exo.27.11.cunps" TargetMode="External"/><Relationship Id="rId1" Type="http://schemas.openxmlformats.org/officeDocument/2006/relationships/hyperlink" Target="https://wd.bible/bible/verse/exo.26.37.cunps" TargetMode="External"/><Relationship Id="rId6" Type="http://schemas.openxmlformats.org/officeDocument/2006/relationships/hyperlink" Target="https://wd.bible/bible/verse/exo.27.16.cunps" TargetMode="External"/><Relationship Id="rId5" Type="http://schemas.openxmlformats.org/officeDocument/2006/relationships/hyperlink" Target="https://wd.bible/bible/verse/exo.27.15.cunps" TargetMode="External"/><Relationship Id="rId10" Type="http://schemas.openxmlformats.org/officeDocument/2006/relationships/hyperlink" Target="https://wd.bible/bible/verse/exo.38.31.cunps" TargetMode="External"/><Relationship Id="rId4" Type="http://schemas.openxmlformats.org/officeDocument/2006/relationships/hyperlink" Target="https://wd.bible/bible/verse/exo.27.14.cunps" TargetMode="External"/><Relationship Id="rId9" Type="http://schemas.openxmlformats.org/officeDocument/2006/relationships/hyperlink" Target="https://wd.bible/bible/verse/exo.38.30.cunps" TargetMode="External"/></Relationships>
</file>

<file path=ppt/diagrams/_rels/data18.xml.rels><?xml version="1.0" encoding="UTF-8" standalone="yes"?>
<Relationships xmlns="http://schemas.openxmlformats.org/package/2006/relationships"><Relationship Id="rId1" Type="http://schemas.openxmlformats.org/officeDocument/2006/relationships/hyperlink" Target="https://wd.bible/bible/verse/exo.27.21.cunps" TargetMode="Externa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hyperlink" Target="https://wd.bible/bible/verse/exo.25.30.cunps" TargetMode="External"/><Relationship Id="rId3" Type="http://schemas.openxmlformats.org/officeDocument/2006/relationships/hyperlink" Target="https://wd.bible/bible/verse/exo.25.25.cunps" TargetMode="External"/><Relationship Id="rId7" Type="http://schemas.openxmlformats.org/officeDocument/2006/relationships/hyperlink" Target="https://wd.bible/bible/verse/exo.25.29.cunps" TargetMode="External"/><Relationship Id="rId2" Type="http://schemas.openxmlformats.org/officeDocument/2006/relationships/hyperlink" Target="https://wd.bible/bible/verse/exo.25.24.cunps" TargetMode="External"/><Relationship Id="rId1" Type="http://schemas.openxmlformats.org/officeDocument/2006/relationships/hyperlink" Target="https://wd.bible/bible/verse/exo.25.23.cunps" TargetMode="External"/><Relationship Id="rId6" Type="http://schemas.openxmlformats.org/officeDocument/2006/relationships/hyperlink" Target="https://wd.bible/bible/verse/exo.25.28.cunps" TargetMode="External"/><Relationship Id="rId5" Type="http://schemas.openxmlformats.org/officeDocument/2006/relationships/hyperlink" Target="https://wd.bible/bible/verse/exo.25.27.cunps" TargetMode="External"/><Relationship Id="rId4" Type="http://schemas.openxmlformats.org/officeDocument/2006/relationships/hyperlink" Target="https://wd.bible/bible/verse/exo.25.26.cunps" TargetMode="Externa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hyperlink" Target="https://wd.bible/bible/verse/exo.25.38.cunps" TargetMode="External"/><Relationship Id="rId3" Type="http://schemas.openxmlformats.org/officeDocument/2006/relationships/hyperlink" Target="https://wd.bible/bible/verse/exo.25.33.cunps" TargetMode="External"/><Relationship Id="rId7" Type="http://schemas.openxmlformats.org/officeDocument/2006/relationships/hyperlink" Target="https://wd.bible/bible/verse/exo.25.37.cunps" TargetMode="External"/><Relationship Id="rId2" Type="http://schemas.openxmlformats.org/officeDocument/2006/relationships/hyperlink" Target="https://wd.bible/bible/verse/exo.25.32.cunps" TargetMode="External"/><Relationship Id="rId1" Type="http://schemas.openxmlformats.org/officeDocument/2006/relationships/hyperlink" Target="https://wd.bible/bible/verse/exo.25.31.cunps" TargetMode="External"/><Relationship Id="rId6" Type="http://schemas.openxmlformats.org/officeDocument/2006/relationships/hyperlink" Target="https://wd.bible/bible/verse/exo.25.36.cunps" TargetMode="External"/><Relationship Id="rId5" Type="http://schemas.openxmlformats.org/officeDocument/2006/relationships/hyperlink" Target="https://wd.bible/bible/verse/exo.25.35.cunps" TargetMode="External"/><Relationship Id="rId10" Type="http://schemas.openxmlformats.org/officeDocument/2006/relationships/hyperlink" Target="https://wd.bible/bible/verse/exo.25.40.cunps" TargetMode="External"/><Relationship Id="rId4" Type="http://schemas.openxmlformats.org/officeDocument/2006/relationships/hyperlink" Target="https://wd.bible/bible/verse/exo.25.34.cunps" TargetMode="External"/><Relationship Id="rId9" Type="http://schemas.openxmlformats.org/officeDocument/2006/relationships/hyperlink" Target="https://wd.bible/bible/verse/exo.25.39.cunps" TargetMode="Externa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hyperlink" Target="https://wd.bible/bible/verse/exo.26.3.cunps" TargetMode="External"/><Relationship Id="rId2" Type="http://schemas.openxmlformats.org/officeDocument/2006/relationships/hyperlink" Target="https://wd.bible/bible/verse/exo.26.2.cunps" TargetMode="External"/><Relationship Id="rId1" Type="http://schemas.openxmlformats.org/officeDocument/2006/relationships/hyperlink" Target="https://wd.bible/bible/verse/exo.26.1.cunps" TargetMode="External"/><Relationship Id="rId6" Type="http://schemas.openxmlformats.org/officeDocument/2006/relationships/hyperlink" Target="https://wd.bible/bible/verse/exo.26.6.cunps" TargetMode="External"/><Relationship Id="rId5" Type="http://schemas.openxmlformats.org/officeDocument/2006/relationships/hyperlink" Target="https://wd.bible/bible/verse/exo.26.5.cunps" TargetMode="External"/><Relationship Id="rId4" Type="http://schemas.openxmlformats.org/officeDocument/2006/relationships/hyperlink" Target="https://wd.bible/bible/verse/exo.26.4.cunps" TargetMode="Externa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hyperlink" Target="https://wd.bible/bible/verse/exo.26.10.cunps" TargetMode="External"/><Relationship Id="rId2" Type="http://schemas.openxmlformats.org/officeDocument/2006/relationships/hyperlink" Target="https://wd.bible/bible/verse/exo.26.9.cunps" TargetMode="External"/><Relationship Id="rId1" Type="http://schemas.openxmlformats.org/officeDocument/2006/relationships/hyperlink" Target="https://wd.bible/bible/verse/exo.26.8.cunps" TargetMode="External"/><Relationship Id="rId6" Type="http://schemas.openxmlformats.org/officeDocument/2006/relationships/hyperlink" Target="https://wd.bible/bible/verse/exo.26.13.cunps" TargetMode="External"/><Relationship Id="rId5" Type="http://schemas.openxmlformats.org/officeDocument/2006/relationships/hyperlink" Target="https://wd.bible/bible/verse/exo.26.12.cunps" TargetMode="External"/><Relationship Id="rId4" Type="http://schemas.openxmlformats.org/officeDocument/2006/relationships/hyperlink" Target="https://wd.bible/bible/verse/exo.26.11.cunps" TargetMode="External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hyperlink" Target="https://wd.bible/bible/verse/exo.26.17.cunps" TargetMode="External"/><Relationship Id="rId2" Type="http://schemas.openxmlformats.org/officeDocument/2006/relationships/hyperlink" Target="https://wd.bible/bible/verse/exo.26.16.cunps" TargetMode="External"/><Relationship Id="rId1" Type="http://schemas.openxmlformats.org/officeDocument/2006/relationships/hyperlink" Target="https://wd.bible/bible/verse/exo.26.15.cunps" TargetMode="External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hyperlink" Target="https://wd.bible/bible/verse/exo.26.21.cunps" TargetMode="External"/><Relationship Id="rId7" Type="http://schemas.openxmlformats.org/officeDocument/2006/relationships/hyperlink" Target="https://wd.bible/bible/verse/exo.26.25.cunps" TargetMode="External"/><Relationship Id="rId2" Type="http://schemas.openxmlformats.org/officeDocument/2006/relationships/hyperlink" Target="https://wd.bible/bible/verse/exo.26.20.cunps" TargetMode="External"/><Relationship Id="rId1" Type="http://schemas.openxmlformats.org/officeDocument/2006/relationships/hyperlink" Target="https://wd.bible/bible/verse/exo.26.19.cunps" TargetMode="External"/><Relationship Id="rId6" Type="http://schemas.openxmlformats.org/officeDocument/2006/relationships/hyperlink" Target="https://wd.bible/bible/verse/exo.26.24.cunps" TargetMode="External"/><Relationship Id="rId5" Type="http://schemas.openxmlformats.org/officeDocument/2006/relationships/hyperlink" Target="https://wd.bible/bible/verse/exo.26.23.cunps" TargetMode="External"/><Relationship Id="rId4" Type="http://schemas.openxmlformats.org/officeDocument/2006/relationships/hyperlink" Target="https://wd.bible/bible/verse/exo.26.22.cunps" TargetMode="External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hyperlink" Target="https://wd.bible/bible/verse/exo.25.17.cunps" TargetMode="External"/><Relationship Id="rId13" Type="http://schemas.openxmlformats.org/officeDocument/2006/relationships/hyperlink" Target="https://wd.bible/bible/verse/exo.25.22.cunps" TargetMode="External"/><Relationship Id="rId3" Type="http://schemas.openxmlformats.org/officeDocument/2006/relationships/hyperlink" Target="https://wd.bible/bible/verse/exo.25.12.cunps" TargetMode="External"/><Relationship Id="rId7" Type="http://schemas.openxmlformats.org/officeDocument/2006/relationships/hyperlink" Target="https://wd.bible/bible/verse/exo.25.16.cunps" TargetMode="External"/><Relationship Id="rId12" Type="http://schemas.openxmlformats.org/officeDocument/2006/relationships/hyperlink" Target="https://wd.bible/bible/verse/exo.25.21.cunps" TargetMode="External"/><Relationship Id="rId2" Type="http://schemas.openxmlformats.org/officeDocument/2006/relationships/hyperlink" Target="https://wd.bible/bible/verse/exo.25.11.cunps" TargetMode="External"/><Relationship Id="rId1" Type="http://schemas.openxmlformats.org/officeDocument/2006/relationships/hyperlink" Target="https://wd.bible/bible/verse/exo.25.10.cunps" TargetMode="External"/><Relationship Id="rId6" Type="http://schemas.openxmlformats.org/officeDocument/2006/relationships/hyperlink" Target="https://wd.bible/bible/verse/exo.25.15.cunps" TargetMode="External"/><Relationship Id="rId11" Type="http://schemas.openxmlformats.org/officeDocument/2006/relationships/hyperlink" Target="https://wd.bible/bible/verse/exo.25.20.cunps" TargetMode="External"/><Relationship Id="rId5" Type="http://schemas.openxmlformats.org/officeDocument/2006/relationships/hyperlink" Target="https://wd.bible/bible/verse/exo.25.14.cunps" TargetMode="External"/><Relationship Id="rId10" Type="http://schemas.openxmlformats.org/officeDocument/2006/relationships/hyperlink" Target="https://wd.bible/bible/verse/exo.25.19.cunps" TargetMode="External"/><Relationship Id="rId4" Type="http://schemas.openxmlformats.org/officeDocument/2006/relationships/hyperlink" Target="https://wd.bible/bible/verse/exo.25.13.cunps" TargetMode="External"/><Relationship Id="rId9" Type="http://schemas.openxmlformats.org/officeDocument/2006/relationships/hyperlink" Target="https://wd.bible/bible/verse/exo.25.18.cunps" TargetMode="External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hyperlink" Target="https://wd.bible/bible/verse/exo.26.29.cunps" TargetMode="External"/><Relationship Id="rId2" Type="http://schemas.openxmlformats.org/officeDocument/2006/relationships/hyperlink" Target="https://wd.bible/bible/verse/exo.26.28.cunps" TargetMode="External"/><Relationship Id="rId1" Type="http://schemas.openxmlformats.org/officeDocument/2006/relationships/hyperlink" Target="https://wd.bible/bible/verse/exo.26.27.cunps" TargetMode="External"/><Relationship Id="rId4" Type="http://schemas.openxmlformats.org/officeDocument/2006/relationships/hyperlink" Target="https://wd.bible/bible/verse/exo.26.30.cunps" TargetMode="External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hyperlink" Target="https://wd.bible/bible/verse/exo.26.20.cunps" TargetMode="External"/><Relationship Id="rId7" Type="http://schemas.openxmlformats.org/officeDocument/2006/relationships/hyperlink" Target="https://wd.bible/bible/verse/exo.26.32.cunps" TargetMode="External"/><Relationship Id="rId2" Type="http://schemas.openxmlformats.org/officeDocument/2006/relationships/hyperlink" Target="https://wd.bible/bible/verse/exo.26.19.cunps" TargetMode="External"/><Relationship Id="rId1" Type="http://schemas.openxmlformats.org/officeDocument/2006/relationships/hyperlink" Target="https://wd.bible/bible/verse/exo.26.18.cunps" TargetMode="External"/><Relationship Id="rId6" Type="http://schemas.openxmlformats.org/officeDocument/2006/relationships/hyperlink" Target="https://wd.bible/bible/verse/exo.26.25.cunps" TargetMode="External"/><Relationship Id="rId5" Type="http://schemas.openxmlformats.org/officeDocument/2006/relationships/hyperlink" Target="https://wd.bible/bible/verse/exo.26.22.cunps" TargetMode="External"/><Relationship Id="rId4" Type="http://schemas.openxmlformats.org/officeDocument/2006/relationships/hyperlink" Target="https://wd.bible/bible/verse/exo.26.21.cunps" TargetMode="External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hyperlink" Target="https://wd.bible/bible/verse/exo.26.34.cunps" TargetMode="External"/><Relationship Id="rId2" Type="http://schemas.openxmlformats.org/officeDocument/2006/relationships/hyperlink" Target="https://wd.bible/bible/verse/exo.26.33.cunps" TargetMode="External"/><Relationship Id="rId1" Type="http://schemas.openxmlformats.org/officeDocument/2006/relationships/hyperlink" Target="https://wd.bible/bible/verse/exo.26.32.cunps" TargetMode="External"/><Relationship Id="rId6" Type="http://schemas.openxmlformats.org/officeDocument/2006/relationships/hyperlink" Target="https://wd.bible/bible/verse/exo.26.37.cunps" TargetMode="External"/><Relationship Id="rId5" Type="http://schemas.openxmlformats.org/officeDocument/2006/relationships/hyperlink" Target="https://wd.bible/bible/verse/exo.26.36.cunps" TargetMode="External"/><Relationship Id="rId4" Type="http://schemas.openxmlformats.org/officeDocument/2006/relationships/hyperlink" Target="https://wd.bible/bible/verse/exo.26.35.cunps" TargetMode="External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hyperlink" Target="https://wd.bible/bible/verse/exo.27.4.cunps" TargetMode="External"/><Relationship Id="rId7" Type="http://schemas.openxmlformats.org/officeDocument/2006/relationships/hyperlink" Target="https://wd.bible/bible/verse/exo.27.8.cunps" TargetMode="External"/><Relationship Id="rId2" Type="http://schemas.openxmlformats.org/officeDocument/2006/relationships/hyperlink" Target="https://wd.bible/bible/verse/exo.27.3.cunps" TargetMode="External"/><Relationship Id="rId1" Type="http://schemas.openxmlformats.org/officeDocument/2006/relationships/hyperlink" Target="https://wd.bible/bible/verse/exo.27.2.cunps" TargetMode="External"/><Relationship Id="rId6" Type="http://schemas.openxmlformats.org/officeDocument/2006/relationships/hyperlink" Target="https://wd.bible/bible/verse/exo.27.7.cunps" TargetMode="External"/><Relationship Id="rId5" Type="http://schemas.openxmlformats.org/officeDocument/2006/relationships/hyperlink" Target="https://wd.bible/bible/verse/exo.27.6.cunps" TargetMode="External"/><Relationship Id="rId4" Type="http://schemas.openxmlformats.org/officeDocument/2006/relationships/hyperlink" Target="https://wd.bible/bible/verse/exo.27.5.cunps" TargetMode="External"/></Relationships>
</file>

<file path=ppt/diagrams/_rels/drawing16.xml.rels><?xml version="1.0" encoding="UTF-8" standalone="yes"?>
<Relationships xmlns="http://schemas.openxmlformats.org/package/2006/relationships"><Relationship Id="rId8" Type="http://schemas.openxmlformats.org/officeDocument/2006/relationships/hyperlink" Target="https://wd.bible/bible/verse/exo.27.18.cunps" TargetMode="External"/><Relationship Id="rId3" Type="http://schemas.openxmlformats.org/officeDocument/2006/relationships/hyperlink" Target="https://wd.bible/bible/verse/exo.27.12.cunps" TargetMode="External"/><Relationship Id="rId7" Type="http://schemas.openxmlformats.org/officeDocument/2006/relationships/hyperlink" Target="https://wd.bible/bible/verse/exo.27.17.cunps" TargetMode="External"/><Relationship Id="rId2" Type="http://schemas.openxmlformats.org/officeDocument/2006/relationships/hyperlink" Target="https://wd.bible/bible/verse/exo.27.11.cunps" TargetMode="External"/><Relationship Id="rId1" Type="http://schemas.openxmlformats.org/officeDocument/2006/relationships/hyperlink" Target="https://wd.bible/bible/verse/exo.27.10.cunps" TargetMode="External"/><Relationship Id="rId6" Type="http://schemas.openxmlformats.org/officeDocument/2006/relationships/hyperlink" Target="https://wd.bible/bible/verse/exo.27.16.cunps" TargetMode="External"/><Relationship Id="rId5" Type="http://schemas.openxmlformats.org/officeDocument/2006/relationships/hyperlink" Target="https://wd.bible/bible/verse/exo.27.14.cunps" TargetMode="External"/><Relationship Id="rId4" Type="http://schemas.openxmlformats.org/officeDocument/2006/relationships/hyperlink" Target="https://wd.bible/bible/verse/exo.27.13.cunps" TargetMode="External"/><Relationship Id="rId9" Type="http://schemas.openxmlformats.org/officeDocument/2006/relationships/hyperlink" Target="https://wd.bible/bible/verse/exo.27.19.cunps" TargetMode="External"/></Relationships>
</file>

<file path=ppt/diagrams/_rels/drawing17.xml.rels><?xml version="1.0" encoding="UTF-8" standalone="yes"?>
<Relationships xmlns="http://schemas.openxmlformats.org/package/2006/relationships"><Relationship Id="rId8" Type="http://schemas.openxmlformats.org/officeDocument/2006/relationships/hyperlink" Target="https://wd.bible/bible/verse/exo.38.29.cunps" TargetMode="External"/><Relationship Id="rId3" Type="http://schemas.openxmlformats.org/officeDocument/2006/relationships/hyperlink" Target="https://wd.bible/bible/verse/exo.27.12.cunps" TargetMode="External"/><Relationship Id="rId7" Type="http://schemas.openxmlformats.org/officeDocument/2006/relationships/hyperlink" Target="https://wd.bible/bible/verse/exo.27.17.cunps" TargetMode="External"/><Relationship Id="rId2" Type="http://schemas.openxmlformats.org/officeDocument/2006/relationships/hyperlink" Target="https://wd.bible/bible/verse/exo.27.11.cunps" TargetMode="External"/><Relationship Id="rId1" Type="http://schemas.openxmlformats.org/officeDocument/2006/relationships/hyperlink" Target="https://wd.bible/bible/verse/exo.26.37.cunps" TargetMode="External"/><Relationship Id="rId6" Type="http://schemas.openxmlformats.org/officeDocument/2006/relationships/hyperlink" Target="https://wd.bible/bible/verse/exo.27.16.cunps" TargetMode="External"/><Relationship Id="rId5" Type="http://schemas.openxmlformats.org/officeDocument/2006/relationships/hyperlink" Target="https://wd.bible/bible/verse/exo.27.15.cunps" TargetMode="External"/><Relationship Id="rId10" Type="http://schemas.openxmlformats.org/officeDocument/2006/relationships/hyperlink" Target="https://wd.bible/bible/verse/exo.38.31.cunps" TargetMode="External"/><Relationship Id="rId4" Type="http://schemas.openxmlformats.org/officeDocument/2006/relationships/hyperlink" Target="https://wd.bible/bible/verse/exo.27.14.cunps" TargetMode="External"/><Relationship Id="rId9" Type="http://schemas.openxmlformats.org/officeDocument/2006/relationships/hyperlink" Target="https://wd.bible/bible/verse/exo.38.30.cunps" TargetMode="External"/></Relationships>
</file>

<file path=ppt/diagrams/_rels/drawing18.xml.rels><?xml version="1.0" encoding="UTF-8" standalone="yes"?>
<Relationships xmlns="http://schemas.openxmlformats.org/package/2006/relationships"><Relationship Id="rId1" Type="http://schemas.openxmlformats.org/officeDocument/2006/relationships/hyperlink" Target="https://wd.bible/bible/verse/exo.27.21.cunps" TargetMode="External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hyperlink" Target="https://wd.bible/bible/verse/exo.25.30.cunps" TargetMode="External"/><Relationship Id="rId3" Type="http://schemas.openxmlformats.org/officeDocument/2006/relationships/hyperlink" Target="https://wd.bible/bible/verse/exo.25.25.cunps" TargetMode="External"/><Relationship Id="rId7" Type="http://schemas.openxmlformats.org/officeDocument/2006/relationships/hyperlink" Target="https://wd.bible/bible/verse/exo.25.29.cunps" TargetMode="External"/><Relationship Id="rId2" Type="http://schemas.openxmlformats.org/officeDocument/2006/relationships/hyperlink" Target="https://wd.bible/bible/verse/exo.25.24.cunps" TargetMode="External"/><Relationship Id="rId1" Type="http://schemas.openxmlformats.org/officeDocument/2006/relationships/hyperlink" Target="https://wd.bible/bible/verse/exo.25.23.cunps" TargetMode="External"/><Relationship Id="rId6" Type="http://schemas.openxmlformats.org/officeDocument/2006/relationships/hyperlink" Target="https://wd.bible/bible/verse/exo.25.28.cunps" TargetMode="External"/><Relationship Id="rId5" Type="http://schemas.openxmlformats.org/officeDocument/2006/relationships/hyperlink" Target="https://wd.bible/bible/verse/exo.25.27.cunps" TargetMode="External"/><Relationship Id="rId4" Type="http://schemas.openxmlformats.org/officeDocument/2006/relationships/hyperlink" Target="https://wd.bible/bible/verse/exo.25.26.cunps" TargetMode="External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hyperlink" Target="https://wd.bible/bible/verse/exo.25.38.cunps" TargetMode="External"/><Relationship Id="rId3" Type="http://schemas.openxmlformats.org/officeDocument/2006/relationships/hyperlink" Target="https://wd.bible/bible/verse/exo.25.33.cunps" TargetMode="External"/><Relationship Id="rId7" Type="http://schemas.openxmlformats.org/officeDocument/2006/relationships/hyperlink" Target="https://wd.bible/bible/verse/exo.25.37.cunps" TargetMode="External"/><Relationship Id="rId2" Type="http://schemas.openxmlformats.org/officeDocument/2006/relationships/hyperlink" Target="https://wd.bible/bible/verse/exo.25.32.cunps" TargetMode="External"/><Relationship Id="rId1" Type="http://schemas.openxmlformats.org/officeDocument/2006/relationships/hyperlink" Target="https://wd.bible/bible/verse/exo.25.31.cunps" TargetMode="External"/><Relationship Id="rId6" Type="http://schemas.openxmlformats.org/officeDocument/2006/relationships/hyperlink" Target="https://wd.bible/bible/verse/exo.25.36.cunps" TargetMode="External"/><Relationship Id="rId5" Type="http://schemas.openxmlformats.org/officeDocument/2006/relationships/hyperlink" Target="https://wd.bible/bible/verse/exo.25.35.cunps" TargetMode="External"/><Relationship Id="rId10" Type="http://schemas.openxmlformats.org/officeDocument/2006/relationships/hyperlink" Target="https://wd.bible/bible/verse/exo.25.40.cunps" TargetMode="External"/><Relationship Id="rId4" Type="http://schemas.openxmlformats.org/officeDocument/2006/relationships/hyperlink" Target="https://wd.bible/bible/verse/exo.25.34.cunps" TargetMode="External"/><Relationship Id="rId9" Type="http://schemas.openxmlformats.org/officeDocument/2006/relationships/hyperlink" Target="https://wd.bible/bible/verse/exo.25.39.cunps" TargetMode="External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hyperlink" Target="https://wd.bible/bible/verse/exo.26.3.cunps" TargetMode="External"/><Relationship Id="rId2" Type="http://schemas.openxmlformats.org/officeDocument/2006/relationships/hyperlink" Target="https://wd.bible/bible/verse/exo.26.2.cunps" TargetMode="External"/><Relationship Id="rId1" Type="http://schemas.openxmlformats.org/officeDocument/2006/relationships/hyperlink" Target="https://wd.bible/bible/verse/exo.26.1.cunps" TargetMode="External"/><Relationship Id="rId6" Type="http://schemas.openxmlformats.org/officeDocument/2006/relationships/hyperlink" Target="https://wd.bible/bible/verse/exo.26.6.cunps" TargetMode="External"/><Relationship Id="rId5" Type="http://schemas.openxmlformats.org/officeDocument/2006/relationships/hyperlink" Target="https://wd.bible/bible/verse/exo.26.5.cunps" TargetMode="External"/><Relationship Id="rId4" Type="http://schemas.openxmlformats.org/officeDocument/2006/relationships/hyperlink" Target="https://wd.bible/bible/verse/exo.26.4.cunps" TargetMode="External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hyperlink" Target="https://wd.bible/bible/verse/exo.26.10.cunps" TargetMode="External"/><Relationship Id="rId2" Type="http://schemas.openxmlformats.org/officeDocument/2006/relationships/hyperlink" Target="https://wd.bible/bible/verse/exo.26.9.cunps" TargetMode="External"/><Relationship Id="rId1" Type="http://schemas.openxmlformats.org/officeDocument/2006/relationships/hyperlink" Target="https://wd.bible/bible/verse/exo.26.8.cunps" TargetMode="External"/><Relationship Id="rId6" Type="http://schemas.openxmlformats.org/officeDocument/2006/relationships/hyperlink" Target="https://wd.bible/bible/verse/exo.26.13.cunps" TargetMode="External"/><Relationship Id="rId5" Type="http://schemas.openxmlformats.org/officeDocument/2006/relationships/hyperlink" Target="https://wd.bible/bible/verse/exo.26.12.cunps" TargetMode="External"/><Relationship Id="rId4" Type="http://schemas.openxmlformats.org/officeDocument/2006/relationships/hyperlink" Target="https://wd.bible/bible/verse/exo.26.11.cunps" TargetMode="External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hyperlink" Target="https://wd.bible/bible/verse/exo.26.17.cunps" TargetMode="External"/><Relationship Id="rId2" Type="http://schemas.openxmlformats.org/officeDocument/2006/relationships/hyperlink" Target="https://wd.bible/bible/verse/exo.26.16.cunps" TargetMode="External"/><Relationship Id="rId1" Type="http://schemas.openxmlformats.org/officeDocument/2006/relationships/hyperlink" Target="https://wd.bible/bible/verse/exo.26.15.cunps" TargetMode="External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hyperlink" Target="https://wd.bible/bible/verse/exo.26.21.cunps" TargetMode="External"/><Relationship Id="rId7" Type="http://schemas.openxmlformats.org/officeDocument/2006/relationships/hyperlink" Target="https://wd.bible/bible/verse/exo.26.25.cunps" TargetMode="External"/><Relationship Id="rId2" Type="http://schemas.openxmlformats.org/officeDocument/2006/relationships/hyperlink" Target="https://wd.bible/bible/verse/exo.26.20.cunps" TargetMode="External"/><Relationship Id="rId1" Type="http://schemas.openxmlformats.org/officeDocument/2006/relationships/hyperlink" Target="https://wd.bible/bible/verse/exo.26.19.cunps" TargetMode="External"/><Relationship Id="rId6" Type="http://schemas.openxmlformats.org/officeDocument/2006/relationships/hyperlink" Target="https://wd.bible/bible/verse/exo.26.24.cunps" TargetMode="External"/><Relationship Id="rId5" Type="http://schemas.openxmlformats.org/officeDocument/2006/relationships/hyperlink" Target="https://wd.bible/bible/verse/exo.26.23.cunps" TargetMode="External"/><Relationship Id="rId4" Type="http://schemas.openxmlformats.org/officeDocument/2006/relationships/hyperlink" Target="https://wd.bible/bible/verse/exo.26.22.cunps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C0DEE2-9757-4CD4-B2AA-DBD6B01F80E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E8DB4F-8D67-471E-AE59-774281A6BF5F}">
      <dgm:prSet custT="1"/>
      <dgm:spPr/>
      <dgm:t>
        <a:bodyPr/>
        <a:lstStyle/>
        <a:p>
          <a:r>
            <a:rPr lang="zh-CN" sz="2800" b="1" i="0" dirty="0"/>
            <a:t>约柜</a:t>
          </a:r>
          <a:endParaRPr lang="en-CA" altLang="zh-CN" sz="2800" b="1" i="0" dirty="0"/>
        </a:p>
        <a:p>
          <a:r>
            <a:rPr lang="zh-CN" altLang="en-US" sz="2000" b="0" i="0" dirty="0"/>
            <a:t>（出</a:t>
          </a:r>
          <a:r>
            <a:rPr lang="en-US" altLang="zh-CN" sz="2000" b="0" i="0" dirty="0"/>
            <a:t>25·10</a:t>
          </a:r>
          <a:r>
            <a:rPr lang="zh-CN" altLang="en-US" sz="2000" b="0" i="0" dirty="0"/>
            <a:t>－</a:t>
          </a:r>
          <a:r>
            <a:rPr lang="en-CA" altLang="zh-CN" sz="2000" b="0" i="0" dirty="0"/>
            <a:t>22</a:t>
          </a:r>
          <a:r>
            <a:rPr lang="zh-CN" altLang="en-US" sz="2000" b="0" i="0" dirty="0"/>
            <a:t>）</a:t>
          </a:r>
          <a:endParaRPr lang="en-US" sz="2000" b="1" dirty="0"/>
        </a:p>
      </dgm:t>
    </dgm:pt>
    <dgm:pt modelId="{25558CFC-93F8-4529-B882-F4040DDDA188}" type="parTrans" cxnId="{5F31706F-1B6A-493B-B8F5-31A0254D9B63}">
      <dgm:prSet/>
      <dgm:spPr/>
      <dgm:t>
        <a:bodyPr/>
        <a:lstStyle/>
        <a:p>
          <a:endParaRPr lang="en-US"/>
        </a:p>
      </dgm:t>
    </dgm:pt>
    <dgm:pt modelId="{EDC13DCA-8BAE-4672-B379-8523EAD5EDAF}" type="sibTrans" cxnId="{5F31706F-1B6A-493B-B8F5-31A0254D9B63}">
      <dgm:prSet/>
      <dgm:spPr/>
      <dgm:t>
        <a:bodyPr/>
        <a:lstStyle/>
        <a:p>
          <a:endParaRPr lang="en-US"/>
        </a:p>
      </dgm:t>
    </dgm:pt>
    <dgm:pt modelId="{42436285-2C1E-41D1-A308-C2D101294218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10</a:t>
          </a:r>
          <a:r>
            <a:rPr lang="en-US" b="0" i="0" dirty="0">
              <a:solidFill>
                <a:schemeClr val="bg1"/>
              </a:solidFill>
            </a:rPr>
            <a:t> </a:t>
          </a:r>
          <a:r>
            <a:rPr lang="zh-CN" b="0" i="0" dirty="0"/>
            <a:t>“要用皂荚木做一柜，长二肘半，宽一肘半，高一肘半。 </a:t>
          </a:r>
          <a:endParaRPr lang="en-US" dirty="0"/>
        </a:p>
      </dgm:t>
    </dgm:pt>
    <dgm:pt modelId="{1E3018B4-2DA1-49AF-8367-2C322C2B26E4}" type="parTrans" cxnId="{C09BBCD6-BF1E-4EAE-A82F-45BA659F6AD6}">
      <dgm:prSet/>
      <dgm:spPr/>
      <dgm:t>
        <a:bodyPr/>
        <a:lstStyle/>
        <a:p>
          <a:endParaRPr lang="en-US"/>
        </a:p>
      </dgm:t>
    </dgm:pt>
    <dgm:pt modelId="{B0BE60A7-C3BB-4506-B6CF-A27F00385FB8}" type="sibTrans" cxnId="{C09BBCD6-BF1E-4EAE-A82F-45BA659F6AD6}">
      <dgm:prSet/>
      <dgm:spPr/>
      <dgm:t>
        <a:bodyPr/>
        <a:lstStyle/>
        <a:p>
          <a:endParaRPr lang="en-US"/>
        </a:p>
      </dgm:t>
    </dgm:pt>
    <dgm:pt modelId="{18FF08D9-3D98-4828-9009-8771510D39BD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11</a:t>
          </a:r>
          <a:r>
            <a:rPr lang="en-US" b="0" i="0" dirty="0">
              <a:solidFill>
                <a:schemeClr val="bg1"/>
              </a:solidFill>
            </a:rPr>
            <a:t> </a:t>
          </a:r>
          <a:r>
            <a:rPr lang="zh-CN" b="0" i="0" dirty="0"/>
            <a:t>要里外包上精金，四围镶上金牙边。 </a:t>
          </a:r>
          <a:endParaRPr lang="en-US" dirty="0"/>
        </a:p>
      </dgm:t>
    </dgm:pt>
    <dgm:pt modelId="{575B1BC3-C0C1-4770-8794-8B41EAE8A0FB}" type="parTrans" cxnId="{554E4E85-230A-4F72-AF17-F04DA6CD57C3}">
      <dgm:prSet/>
      <dgm:spPr/>
      <dgm:t>
        <a:bodyPr/>
        <a:lstStyle/>
        <a:p>
          <a:endParaRPr lang="en-US"/>
        </a:p>
      </dgm:t>
    </dgm:pt>
    <dgm:pt modelId="{DCB37FD7-566E-4EF4-810E-140FDAEB4896}" type="sibTrans" cxnId="{554E4E85-230A-4F72-AF17-F04DA6CD57C3}">
      <dgm:prSet/>
      <dgm:spPr/>
      <dgm:t>
        <a:bodyPr/>
        <a:lstStyle/>
        <a:p>
          <a:endParaRPr lang="en-US"/>
        </a:p>
      </dgm:t>
    </dgm:pt>
    <dgm:pt modelId="{0FBF446D-A2CD-47EF-86FF-E8218AEAFCE5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12</a:t>
          </a:r>
          <a:r>
            <a:rPr lang="en-US" b="0" i="0" dirty="0">
              <a:solidFill>
                <a:schemeClr val="bg1"/>
              </a:solidFill>
            </a:rPr>
            <a:t> </a:t>
          </a:r>
          <a:r>
            <a:rPr lang="zh-CN" b="0" i="0" dirty="0"/>
            <a:t>也要铸四个金环，安在柜的四脚上；这边两环，那边两环。 </a:t>
          </a:r>
          <a:endParaRPr lang="en-US" dirty="0"/>
        </a:p>
      </dgm:t>
    </dgm:pt>
    <dgm:pt modelId="{B059A7FE-77B6-4CE3-B9C1-44A627D875A5}" type="parTrans" cxnId="{A4D1E214-C565-413B-AA83-2EDB1B241B46}">
      <dgm:prSet/>
      <dgm:spPr/>
      <dgm:t>
        <a:bodyPr/>
        <a:lstStyle/>
        <a:p>
          <a:endParaRPr lang="en-US"/>
        </a:p>
      </dgm:t>
    </dgm:pt>
    <dgm:pt modelId="{2292DA07-BB52-4A91-8588-3C0E37F13060}" type="sibTrans" cxnId="{A4D1E214-C565-413B-AA83-2EDB1B241B46}">
      <dgm:prSet/>
      <dgm:spPr/>
      <dgm:t>
        <a:bodyPr/>
        <a:lstStyle/>
        <a:p>
          <a:endParaRPr lang="en-US"/>
        </a:p>
      </dgm:t>
    </dgm:pt>
    <dgm:pt modelId="{538BA017-63B5-452E-B2C1-BB041711BAEA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13</a:t>
          </a:r>
          <a:r>
            <a:rPr lang="en-US" b="0" i="0" dirty="0">
              <a:solidFill>
                <a:schemeClr val="bg1"/>
              </a:solidFill>
            </a:rPr>
            <a:t> </a:t>
          </a:r>
          <a:r>
            <a:rPr lang="zh-CN" b="0" i="0" dirty="0"/>
            <a:t>要用皂荚木做两根杠，用金包裹。 </a:t>
          </a:r>
          <a:endParaRPr lang="en-US" dirty="0"/>
        </a:p>
      </dgm:t>
    </dgm:pt>
    <dgm:pt modelId="{56EBB5CB-5A1D-4982-9AF6-903CECDCC27D}" type="parTrans" cxnId="{80238BFA-6938-4C4E-8F54-75385054141A}">
      <dgm:prSet/>
      <dgm:spPr/>
      <dgm:t>
        <a:bodyPr/>
        <a:lstStyle/>
        <a:p>
          <a:endParaRPr lang="en-US"/>
        </a:p>
      </dgm:t>
    </dgm:pt>
    <dgm:pt modelId="{3E49DD3D-FCD2-499A-A007-F6EDF4CF4185}" type="sibTrans" cxnId="{80238BFA-6938-4C4E-8F54-75385054141A}">
      <dgm:prSet/>
      <dgm:spPr/>
      <dgm:t>
        <a:bodyPr/>
        <a:lstStyle/>
        <a:p>
          <a:endParaRPr lang="en-US"/>
        </a:p>
      </dgm:t>
    </dgm:pt>
    <dgm:pt modelId="{4BEAB780-AA1A-4FBD-BA90-EE8176F08195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14</a:t>
          </a:r>
          <a:r>
            <a:rPr lang="en-US" b="0" i="0" dirty="0">
              <a:solidFill>
                <a:schemeClr val="bg1"/>
              </a:solidFill>
            </a:rPr>
            <a:t> </a:t>
          </a:r>
          <a:r>
            <a:rPr lang="zh-CN" b="0" i="0" dirty="0"/>
            <a:t>要把杠穿在柜旁的环内，以便抬柜。 </a:t>
          </a:r>
          <a:endParaRPr lang="en-US" dirty="0"/>
        </a:p>
      </dgm:t>
    </dgm:pt>
    <dgm:pt modelId="{25F16B03-3122-4EBD-9405-3EB69596097E}" type="parTrans" cxnId="{D158C1CB-9C07-40C9-94CC-83397853B013}">
      <dgm:prSet/>
      <dgm:spPr/>
      <dgm:t>
        <a:bodyPr/>
        <a:lstStyle/>
        <a:p>
          <a:endParaRPr lang="en-US"/>
        </a:p>
      </dgm:t>
    </dgm:pt>
    <dgm:pt modelId="{FAABC4FB-8BB7-4B52-A844-9B467A01FE93}" type="sibTrans" cxnId="{D158C1CB-9C07-40C9-94CC-83397853B013}">
      <dgm:prSet/>
      <dgm:spPr/>
      <dgm:t>
        <a:bodyPr/>
        <a:lstStyle/>
        <a:p>
          <a:endParaRPr lang="en-US"/>
        </a:p>
      </dgm:t>
    </dgm:pt>
    <dgm:pt modelId="{1D9FE03B-A33D-4362-BBBB-5DF9289C6970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15</a:t>
          </a:r>
          <a:r>
            <a:rPr lang="en-US" b="0" i="0" dirty="0">
              <a:solidFill>
                <a:schemeClr val="bg1"/>
              </a:solidFill>
            </a:rPr>
            <a:t> </a:t>
          </a:r>
          <a:r>
            <a:rPr lang="zh-CN" b="0" i="0" dirty="0"/>
            <a:t>这杠要常在柜的环内，不可抽出来。 </a:t>
          </a:r>
          <a:endParaRPr lang="en-US" dirty="0"/>
        </a:p>
      </dgm:t>
    </dgm:pt>
    <dgm:pt modelId="{D09EA17B-18D7-4C00-8964-161978EA425A}" type="parTrans" cxnId="{BA05BDF4-228E-4246-99E8-71B6E49323C0}">
      <dgm:prSet/>
      <dgm:spPr/>
      <dgm:t>
        <a:bodyPr/>
        <a:lstStyle/>
        <a:p>
          <a:endParaRPr lang="en-US"/>
        </a:p>
      </dgm:t>
    </dgm:pt>
    <dgm:pt modelId="{5C4BEB4C-2B58-4652-BB13-CF2CC254D9F5}" type="sibTrans" cxnId="{BA05BDF4-228E-4246-99E8-71B6E49323C0}">
      <dgm:prSet/>
      <dgm:spPr/>
      <dgm:t>
        <a:bodyPr/>
        <a:lstStyle/>
        <a:p>
          <a:endParaRPr lang="en-US"/>
        </a:p>
      </dgm:t>
    </dgm:pt>
    <dgm:pt modelId="{99D74E82-09D5-4910-9EDE-A5874DD23A37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16</a:t>
          </a:r>
          <a:r>
            <a:rPr lang="en-US" b="0" i="0" dirty="0">
              <a:solidFill>
                <a:schemeClr val="bg1"/>
              </a:solidFill>
            </a:rPr>
            <a:t> </a:t>
          </a:r>
          <a:r>
            <a:rPr lang="zh-CN" b="0" i="0" dirty="0"/>
            <a:t>必将我所要赐给你的法版放在柜里。 </a:t>
          </a:r>
          <a:endParaRPr lang="en-US" dirty="0"/>
        </a:p>
      </dgm:t>
    </dgm:pt>
    <dgm:pt modelId="{22AEE439-E4F1-4C3A-8381-85B412B7F4A6}" type="parTrans" cxnId="{8679699B-B09A-44F3-8BA9-A0337279DCC6}">
      <dgm:prSet/>
      <dgm:spPr/>
      <dgm:t>
        <a:bodyPr/>
        <a:lstStyle/>
        <a:p>
          <a:endParaRPr lang="en-US"/>
        </a:p>
      </dgm:t>
    </dgm:pt>
    <dgm:pt modelId="{65E126A7-E0C7-4686-BB13-88DAA0889C7F}" type="sibTrans" cxnId="{8679699B-B09A-44F3-8BA9-A0337279DCC6}">
      <dgm:prSet/>
      <dgm:spPr/>
      <dgm:t>
        <a:bodyPr/>
        <a:lstStyle/>
        <a:p>
          <a:endParaRPr lang="en-US"/>
        </a:p>
      </dgm:t>
    </dgm:pt>
    <dgm:pt modelId="{5C36F14C-1218-4AFC-A868-D5BE18550C3D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17</a:t>
          </a:r>
          <a:r>
            <a:rPr lang="en-US" b="0" i="0" dirty="0">
              <a:solidFill>
                <a:schemeClr val="bg1"/>
              </a:solidFill>
            </a:rPr>
            <a:t> </a:t>
          </a:r>
          <a:r>
            <a:rPr lang="zh-CN" b="0" i="0" dirty="0"/>
            <a:t>要用精金做施恩座（“施恩”或作“蔽罪”。下同），长二肘半，宽一肘半。 </a:t>
          </a:r>
          <a:endParaRPr lang="en-US" dirty="0"/>
        </a:p>
      </dgm:t>
    </dgm:pt>
    <dgm:pt modelId="{0078B53F-50C5-48B8-8938-0C0F0C92AD8E}" type="parTrans" cxnId="{C5F77EA3-8D63-4A94-A7C2-4C818BCC1169}">
      <dgm:prSet/>
      <dgm:spPr/>
      <dgm:t>
        <a:bodyPr/>
        <a:lstStyle/>
        <a:p>
          <a:endParaRPr lang="en-US"/>
        </a:p>
      </dgm:t>
    </dgm:pt>
    <dgm:pt modelId="{244F8891-AEE6-4CE9-A5E8-3C42377C8E3E}" type="sibTrans" cxnId="{C5F77EA3-8D63-4A94-A7C2-4C818BCC1169}">
      <dgm:prSet/>
      <dgm:spPr/>
      <dgm:t>
        <a:bodyPr/>
        <a:lstStyle/>
        <a:p>
          <a:endParaRPr lang="en-US"/>
        </a:p>
      </dgm:t>
    </dgm:pt>
    <dgm:pt modelId="{D5F8235C-1303-4A0E-A8A9-ACA72D01CA7B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18</a:t>
          </a:r>
          <a:r>
            <a:rPr lang="en-US" b="0" i="0" dirty="0">
              <a:solidFill>
                <a:schemeClr val="bg1"/>
              </a:solidFill>
            </a:rPr>
            <a:t> </a:t>
          </a:r>
          <a:r>
            <a:rPr lang="zh-CN" b="0" i="0" dirty="0"/>
            <a:t>要用金子锤出两个基路伯来，安在施恩座的两头。 </a:t>
          </a:r>
          <a:endParaRPr lang="en-US" dirty="0"/>
        </a:p>
      </dgm:t>
    </dgm:pt>
    <dgm:pt modelId="{5C74C87C-2465-432D-8C59-C2A89C774661}" type="parTrans" cxnId="{EA645B76-7C35-4C78-AAE8-FD2CDB79C312}">
      <dgm:prSet/>
      <dgm:spPr/>
      <dgm:t>
        <a:bodyPr/>
        <a:lstStyle/>
        <a:p>
          <a:endParaRPr lang="en-US"/>
        </a:p>
      </dgm:t>
    </dgm:pt>
    <dgm:pt modelId="{6F504D23-C0D6-4026-92E4-BE8688A2336F}" type="sibTrans" cxnId="{EA645B76-7C35-4C78-AAE8-FD2CDB79C312}">
      <dgm:prSet/>
      <dgm:spPr/>
      <dgm:t>
        <a:bodyPr/>
        <a:lstStyle/>
        <a:p>
          <a:endParaRPr lang="en-US"/>
        </a:p>
      </dgm:t>
    </dgm:pt>
    <dgm:pt modelId="{182FA7DB-6199-4ACE-A29F-A5C70D02BB24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1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19</a:t>
          </a:r>
          <a:r>
            <a:rPr lang="en-US" b="0" i="0" dirty="0">
              <a:solidFill>
                <a:schemeClr val="bg1"/>
              </a:solidFill>
            </a:rPr>
            <a:t> </a:t>
          </a:r>
          <a:r>
            <a:rPr lang="zh-CN" b="0" i="0" dirty="0"/>
            <a:t>这头做一个基路伯，那头做一个基路伯，二基路伯要接连一块，在施恩座的两头。 </a:t>
          </a:r>
          <a:endParaRPr lang="en-US" dirty="0"/>
        </a:p>
      </dgm:t>
    </dgm:pt>
    <dgm:pt modelId="{7ECCA607-DFF2-4110-AD0D-A21151946379}" type="parTrans" cxnId="{B51BB234-1C4B-48EE-8D6A-30FD2CEBBE8B}">
      <dgm:prSet/>
      <dgm:spPr/>
      <dgm:t>
        <a:bodyPr/>
        <a:lstStyle/>
        <a:p>
          <a:endParaRPr lang="en-US"/>
        </a:p>
      </dgm:t>
    </dgm:pt>
    <dgm:pt modelId="{894D61D2-2A68-4838-8BF3-3F48E42072CF}" type="sibTrans" cxnId="{B51BB234-1C4B-48EE-8D6A-30FD2CEBBE8B}">
      <dgm:prSet/>
      <dgm:spPr/>
      <dgm:t>
        <a:bodyPr/>
        <a:lstStyle/>
        <a:p>
          <a:endParaRPr lang="en-US"/>
        </a:p>
      </dgm:t>
    </dgm:pt>
    <dgm:pt modelId="{70D94826-FBBA-4EA2-888E-6FD5E7BAEFFF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1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20</a:t>
          </a:r>
          <a:r>
            <a:rPr lang="en-US" b="0" i="0" dirty="0">
              <a:solidFill>
                <a:schemeClr val="bg1"/>
              </a:solidFill>
            </a:rPr>
            <a:t> </a:t>
          </a:r>
          <a:r>
            <a:rPr lang="zh-CN" b="0" i="0" dirty="0"/>
            <a:t>二基路伯要高张翅膀，遮掩施恩座。基路伯要脸对脸，朝着施恩座。 </a:t>
          </a:r>
          <a:endParaRPr lang="en-US" dirty="0"/>
        </a:p>
      </dgm:t>
    </dgm:pt>
    <dgm:pt modelId="{C8F698DB-92B0-428A-928A-77718DDE5AD1}" type="parTrans" cxnId="{F412A805-770E-4A83-87D4-29905873C91D}">
      <dgm:prSet/>
      <dgm:spPr/>
      <dgm:t>
        <a:bodyPr/>
        <a:lstStyle/>
        <a:p>
          <a:endParaRPr lang="en-US"/>
        </a:p>
      </dgm:t>
    </dgm:pt>
    <dgm:pt modelId="{05952420-1D8F-4A3C-91CB-5E211AA6BCBE}" type="sibTrans" cxnId="{F412A805-770E-4A83-87D4-29905873C91D}">
      <dgm:prSet/>
      <dgm:spPr/>
      <dgm:t>
        <a:bodyPr/>
        <a:lstStyle/>
        <a:p>
          <a:endParaRPr lang="en-US"/>
        </a:p>
      </dgm:t>
    </dgm:pt>
    <dgm:pt modelId="{35C9856A-B02F-4CEF-AA39-F5D83D1A2F44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1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21</a:t>
          </a:r>
          <a:r>
            <a:rPr lang="en-US" b="0" i="0" dirty="0">
              <a:solidFill>
                <a:schemeClr val="bg1"/>
              </a:solidFill>
            </a:rPr>
            <a:t> </a:t>
          </a:r>
          <a:r>
            <a:rPr lang="zh-CN" b="0" i="0" dirty="0"/>
            <a:t>要将施恩座安在柜的上边，又将我所要赐给你的法版放在柜里。 </a:t>
          </a:r>
          <a:endParaRPr lang="en-US" dirty="0"/>
        </a:p>
      </dgm:t>
    </dgm:pt>
    <dgm:pt modelId="{88374BA6-31B5-43A9-A56D-59E76A68FCD4}" type="parTrans" cxnId="{C983909B-9598-4067-8E97-1E160661F17D}">
      <dgm:prSet/>
      <dgm:spPr/>
      <dgm:t>
        <a:bodyPr/>
        <a:lstStyle/>
        <a:p>
          <a:endParaRPr lang="en-US"/>
        </a:p>
      </dgm:t>
    </dgm:pt>
    <dgm:pt modelId="{6644A9BB-CC3F-4974-B27F-CF02198AA48E}" type="sibTrans" cxnId="{C983909B-9598-4067-8E97-1E160661F17D}">
      <dgm:prSet/>
      <dgm:spPr/>
      <dgm:t>
        <a:bodyPr/>
        <a:lstStyle/>
        <a:p>
          <a:endParaRPr lang="en-US"/>
        </a:p>
      </dgm:t>
    </dgm:pt>
    <dgm:pt modelId="{EC32719F-E065-4CB3-8C44-9211512DF417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1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22</a:t>
          </a:r>
          <a:r>
            <a:rPr lang="en-US" b="0" i="0" dirty="0">
              <a:solidFill>
                <a:schemeClr val="bg1"/>
              </a:solidFill>
            </a:rPr>
            <a:t> </a:t>
          </a:r>
          <a:r>
            <a:rPr lang="zh-CN" b="0" i="0" dirty="0"/>
            <a:t>我要在那里与你相会，又要从法柜施恩座上二基路伯中间，和你说我所要吩咐你传给以色列人的一切事。</a:t>
          </a:r>
          <a:endParaRPr lang="en-US" dirty="0"/>
        </a:p>
      </dgm:t>
    </dgm:pt>
    <dgm:pt modelId="{00C00453-C881-487D-A7E1-45459E573DD7}" type="parTrans" cxnId="{F4BD8165-90EC-4484-9402-E18F0681C288}">
      <dgm:prSet/>
      <dgm:spPr/>
      <dgm:t>
        <a:bodyPr/>
        <a:lstStyle/>
        <a:p>
          <a:endParaRPr lang="en-US"/>
        </a:p>
      </dgm:t>
    </dgm:pt>
    <dgm:pt modelId="{DBD6E83A-630A-44E2-91FB-462086BDFAAB}" type="sibTrans" cxnId="{F4BD8165-90EC-4484-9402-E18F0681C288}">
      <dgm:prSet/>
      <dgm:spPr/>
      <dgm:t>
        <a:bodyPr/>
        <a:lstStyle/>
        <a:p>
          <a:endParaRPr lang="en-US"/>
        </a:p>
      </dgm:t>
    </dgm:pt>
    <dgm:pt modelId="{A6CC4B0B-AF84-410F-B2DA-FF52963B854D}" type="pres">
      <dgm:prSet presAssocID="{3EC0DEE2-9757-4CD4-B2AA-DBD6B01F80EE}" presName="diagram" presStyleCnt="0">
        <dgm:presLayoutVars>
          <dgm:dir/>
          <dgm:resizeHandles val="exact"/>
        </dgm:presLayoutVars>
      </dgm:prSet>
      <dgm:spPr/>
    </dgm:pt>
    <dgm:pt modelId="{6047A550-168A-4C50-AB3E-FFCB33EB7ECD}" type="pres">
      <dgm:prSet presAssocID="{D5E8DB4F-8D67-471E-AE59-774281A6BF5F}" presName="node" presStyleLbl="node1" presStyleIdx="0" presStyleCnt="14">
        <dgm:presLayoutVars>
          <dgm:bulletEnabled val="1"/>
        </dgm:presLayoutVars>
      </dgm:prSet>
      <dgm:spPr/>
    </dgm:pt>
    <dgm:pt modelId="{66B3513C-891B-4437-B68B-40CF1370E2B7}" type="pres">
      <dgm:prSet presAssocID="{EDC13DCA-8BAE-4672-B379-8523EAD5EDAF}" presName="sibTrans" presStyleCnt="0"/>
      <dgm:spPr/>
    </dgm:pt>
    <dgm:pt modelId="{DE9D257D-D0A4-4A5F-AB41-9DADE3DEEEF5}" type="pres">
      <dgm:prSet presAssocID="{42436285-2C1E-41D1-A308-C2D101294218}" presName="node" presStyleLbl="node1" presStyleIdx="1" presStyleCnt="14">
        <dgm:presLayoutVars>
          <dgm:bulletEnabled val="1"/>
        </dgm:presLayoutVars>
      </dgm:prSet>
      <dgm:spPr/>
    </dgm:pt>
    <dgm:pt modelId="{38AF103D-811F-48EB-A728-08942ED377A9}" type="pres">
      <dgm:prSet presAssocID="{B0BE60A7-C3BB-4506-B6CF-A27F00385FB8}" presName="sibTrans" presStyleCnt="0"/>
      <dgm:spPr/>
    </dgm:pt>
    <dgm:pt modelId="{2DE1FC6E-A051-4A17-A109-9FDD72AE0070}" type="pres">
      <dgm:prSet presAssocID="{18FF08D9-3D98-4828-9009-8771510D39BD}" presName="node" presStyleLbl="node1" presStyleIdx="2" presStyleCnt="14">
        <dgm:presLayoutVars>
          <dgm:bulletEnabled val="1"/>
        </dgm:presLayoutVars>
      </dgm:prSet>
      <dgm:spPr/>
    </dgm:pt>
    <dgm:pt modelId="{96540476-32EE-46B1-9543-BDC2C6BB7CFE}" type="pres">
      <dgm:prSet presAssocID="{DCB37FD7-566E-4EF4-810E-140FDAEB4896}" presName="sibTrans" presStyleCnt="0"/>
      <dgm:spPr/>
    </dgm:pt>
    <dgm:pt modelId="{37E7C4FF-3CEE-4DC2-B6C5-F406256DF019}" type="pres">
      <dgm:prSet presAssocID="{0FBF446D-A2CD-47EF-86FF-E8218AEAFCE5}" presName="node" presStyleLbl="node1" presStyleIdx="3" presStyleCnt="14">
        <dgm:presLayoutVars>
          <dgm:bulletEnabled val="1"/>
        </dgm:presLayoutVars>
      </dgm:prSet>
      <dgm:spPr/>
    </dgm:pt>
    <dgm:pt modelId="{6E0EB6F5-75CA-4A49-9E88-9526DC54862D}" type="pres">
      <dgm:prSet presAssocID="{2292DA07-BB52-4A91-8588-3C0E37F13060}" presName="sibTrans" presStyleCnt="0"/>
      <dgm:spPr/>
    </dgm:pt>
    <dgm:pt modelId="{A55456ED-D8A7-441E-950B-06F5C2827FA5}" type="pres">
      <dgm:prSet presAssocID="{538BA017-63B5-452E-B2C1-BB041711BAEA}" presName="node" presStyleLbl="node1" presStyleIdx="4" presStyleCnt="14">
        <dgm:presLayoutVars>
          <dgm:bulletEnabled val="1"/>
        </dgm:presLayoutVars>
      </dgm:prSet>
      <dgm:spPr/>
    </dgm:pt>
    <dgm:pt modelId="{F5581447-DC41-4D96-8F84-BFB24FC5B856}" type="pres">
      <dgm:prSet presAssocID="{3E49DD3D-FCD2-499A-A007-F6EDF4CF4185}" presName="sibTrans" presStyleCnt="0"/>
      <dgm:spPr/>
    </dgm:pt>
    <dgm:pt modelId="{45FBD2C7-B328-4638-936F-2CA9F246BABD}" type="pres">
      <dgm:prSet presAssocID="{4BEAB780-AA1A-4FBD-BA90-EE8176F08195}" presName="node" presStyleLbl="node1" presStyleIdx="5" presStyleCnt="14">
        <dgm:presLayoutVars>
          <dgm:bulletEnabled val="1"/>
        </dgm:presLayoutVars>
      </dgm:prSet>
      <dgm:spPr/>
    </dgm:pt>
    <dgm:pt modelId="{29C292F5-AEFA-43A1-95C7-99471DB021AE}" type="pres">
      <dgm:prSet presAssocID="{FAABC4FB-8BB7-4B52-A844-9B467A01FE93}" presName="sibTrans" presStyleCnt="0"/>
      <dgm:spPr/>
    </dgm:pt>
    <dgm:pt modelId="{F411458B-E893-4B3E-B002-F9078AE5483D}" type="pres">
      <dgm:prSet presAssocID="{1D9FE03B-A33D-4362-BBBB-5DF9289C6970}" presName="node" presStyleLbl="node1" presStyleIdx="6" presStyleCnt="14">
        <dgm:presLayoutVars>
          <dgm:bulletEnabled val="1"/>
        </dgm:presLayoutVars>
      </dgm:prSet>
      <dgm:spPr/>
    </dgm:pt>
    <dgm:pt modelId="{2E50273D-A85F-4ECF-84F4-B49C10F82D9D}" type="pres">
      <dgm:prSet presAssocID="{5C4BEB4C-2B58-4652-BB13-CF2CC254D9F5}" presName="sibTrans" presStyleCnt="0"/>
      <dgm:spPr/>
    </dgm:pt>
    <dgm:pt modelId="{3F32C771-8671-4408-9D94-7D30664012A8}" type="pres">
      <dgm:prSet presAssocID="{99D74E82-09D5-4910-9EDE-A5874DD23A37}" presName="node" presStyleLbl="node1" presStyleIdx="7" presStyleCnt="14">
        <dgm:presLayoutVars>
          <dgm:bulletEnabled val="1"/>
        </dgm:presLayoutVars>
      </dgm:prSet>
      <dgm:spPr/>
    </dgm:pt>
    <dgm:pt modelId="{678E2FB1-4C76-4A39-915C-8D0900FD0C34}" type="pres">
      <dgm:prSet presAssocID="{65E126A7-E0C7-4686-BB13-88DAA0889C7F}" presName="sibTrans" presStyleCnt="0"/>
      <dgm:spPr/>
    </dgm:pt>
    <dgm:pt modelId="{F74B3290-5FBF-4D45-9877-418B51ABDE0B}" type="pres">
      <dgm:prSet presAssocID="{5C36F14C-1218-4AFC-A868-D5BE18550C3D}" presName="node" presStyleLbl="node1" presStyleIdx="8" presStyleCnt="14">
        <dgm:presLayoutVars>
          <dgm:bulletEnabled val="1"/>
        </dgm:presLayoutVars>
      </dgm:prSet>
      <dgm:spPr/>
    </dgm:pt>
    <dgm:pt modelId="{5A5143FC-BE32-4968-AA8D-F356FDED6B90}" type="pres">
      <dgm:prSet presAssocID="{244F8891-AEE6-4CE9-A5E8-3C42377C8E3E}" presName="sibTrans" presStyleCnt="0"/>
      <dgm:spPr/>
    </dgm:pt>
    <dgm:pt modelId="{9F5E10E4-B7E0-486F-95A0-9137D00BE873}" type="pres">
      <dgm:prSet presAssocID="{D5F8235C-1303-4A0E-A8A9-ACA72D01CA7B}" presName="node" presStyleLbl="node1" presStyleIdx="9" presStyleCnt="14">
        <dgm:presLayoutVars>
          <dgm:bulletEnabled val="1"/>
        </dgm:presLayoutVars>
      </dgm:prSet>
      <dgm:spPr/>
    </dgm:pt>
    <dgm:pt modelId="{9F06E7E1-6521-43D8-8191-529E26074AFA}" type="pres">
      <dgm:prSet presAssocID="{6F504D23-C0D6-4026-92E4-BE8688A2336F}" presName="sibTrans" presStyleCnt="0"/>
      <dgm:spPr/>
    </dgm:pt>
    <dgm:pt modelId="{49DEEA95-F11F-4679-BA80-BBEC8390D2E0}" type="pres">
      <dgm:prSet presAssocID="{182FA7DB-6199-4ACE-A29F-A5C70D02BB24}" presName="node" presStyleLbl="node1" presStyleIdx="10" presStyleCnt="14">
        <dgm:presLayoutVars>
          <dgm:bulletEnabled val="1"/>
        </dgm:presLayoutVars>
      </dgm:prSet>
      <dgm:spPr/>
    </dgm:pt>
    <dgm:pt modelId="{E3448CFD-6956-4CC4-91CB-AE38DBE46C3E}" type="pres">
      <dgm:prSet presAssocID="{894D61D2-2A68-4838-8BF3-3F48E42072CF}" presName="sibTrans" presStyleCnt="0"/>
      <dgm:spPr/>
    </dgm:pt>
    <dgm:pt modelId="{B54F79DB-B967-44ED-8B49-0158B2329B29}" type="pres">
      <dgm:prSet presAssocID="{70D94826-FBBA-4EA2-888E-6FD5E7BAEFFF}" presName="node" presStyleLbl="node1" presStyleIdx="11" presStyleCnt="14">
        <dgm:presLayoutVars>
          <dgm:bulletEnabled val="1"/>
        </dgm:presLayoutVars>
      </dgm:prSet>
      <dgm:spPr/>
    </dgm:pt>
    <dgm:pt modelId="{28AD4C28-5BBA-4C0B-A3C6-6ABBC9DA81D9}" type="pres">
      <dgm:prSet presAssocID="{05952420-1D8F-4A3C-91CB-5E211AA6BCBE}" presName="sibTrans" presStyleCnt="0"/>
      <dgm:spPr/>
    </dgm:pt>
    <dgm:pt modelId="{0C97E416-EBE7-4BAC-8D6C-E54CAB980EE9}" type="pres">
      <dgm:prSet presAssocID="{35C9856A-B02F-4CEF-AA39-F5D83D1A2F44}" presName="node" presStyleLbl="node1" presStyleIdx="12" presStyleCnt="14">
        <dgm:presLayoutVars>
          <dgm:bulletEnabled val="1"/>
        </dgm:presLayoutVars>
      </dgm:prSet>
      <dgm:spPr/>
    </dgm:pt>
    <dgm:pt modelId="{1F0D5D77-C214-421B-91AB-3CE3AA478572}" type="pres">
      <dgm:prSet presAssocID="{6644A9BB-CC3F-4974-B27F-CF02198AA48E}" presName="sibTrans" presStyleCnt="0"/>
      <dgm:spPr/>
    </dgm:pt>
    <dgm:pt modelId="{47733B09-85B9-43A9-8617-EC475B98EC30}" type="pres">
      <dgm:prSet presAssocID="{EC32719F-E065-4CB3-8C44-9211512DF417}" presName="node" presStyleLbl="node1" presStyleIdx="13" presStyleCnt="14">
        <dgm:presLayoutVars>
          <dgm:bulletEnabled val="1"/>
        </dgm:presLayoutVars>
      </dgm:prSet>
      <dgm:spPr/>
    </dgm:pt>
  </dgm:ptLst>
  <dgm:cxnLst>
    <dgm:cxn modelId="{F412A805-770E-4A83-87D4-29905873C91D}" srcId="{3EC0DEE2-9757-4CD4-B2AA-DBD6B01F80EE}" destId="{70D94826-FBBA-4EA2-888E-6FD5E7BAEFFF}" srcOrd="11" destOrd="0" parTransId="{C8F698DB-92B0-428A-928A-77718DDE5AD1}" sibTransId="{05952420-1D8F-4A3C-91CB-5E211AA6BCBE}"/>
    <dgm:cxn modelId="{A4D1E214-C565-413B-AA83-2EDB1B241B46}" srcId="{3EC0DEE2-9757-4CD4-B2AA-DBD6B01F80EE}" destId="{0FBF446D-A2CD-47EF-86FF-E8218AEAFCE5}" srcOrd="3" destOrd="0" parTransId="{B059A7FE-77B6-4CE3-B9C1-44A627D875A5}" sibTransId="{2292DA07-BB52-4A91-8588-3C0E37F13060}"/>
    <dgm:cxn modelId="{AFD88B1F-7C10-48B4-A17C-B31B9B9EC943}" type="presOf" srcId="{99D74E82-09D5-4910-9EDE-A5874DD23A37}" destId="{3F32C771-8671-4408-9D94-7D30664012A8}" srcOrd="0" destOrd="0" presId="urn:microsoft.com/office/officeart/2005/8/layout/default"/>
    <dgm:cxn modelId="{C45C3A30-EF5F-44E6-A6FE-2C1628F1171E}" type="presOf" srcId="{0FBF446D-A2CD-47EF-86FF-E8218AEAFCE5}" destId="{37E7C4FF-3CEE-4DC2-B6C5-F406256DF019}" srcOrd="0" destOrd="0" presId="urn:microsoft.com/office/officeart/2005/8/layout/default"/>
    <dgm:cxn modelId="{ACA28634-58EF-4B60-9477-EB6F5A4D4F41}" type="presOf" srcId="{1D9FE03B-A33D-4362-BBBB-5DF9289C6970}" destId="{F411458B-E893-4B3E-B002-F9078AE5483D}" srcOrd="0" destOrd="0" presId="urn:microsoft.com/office/officeart/2005/8/layout/default"/>
    <dgm:cxn modelId="{B51BB234-1C4B-48EE-8D6A-30FD2CEBBE8B}" srcId="{3EC0DEE2-9757-4CD4-B2AA-DBD6B01F80EE}" destId="{182FA7DB-6199-4ACE-A29F-A5C70D02BB24}" srcOrd="10" destOrd="0" parTransId="{7ECCA607-DFF2-4110-AD0D-A21151946379}" sibTransId="{894D61D2-2A68-4838-8BF3-3F48E42072CF}"/>
    <dgm:cxn modelId="{166E4438-6B2D-4229-8322-B1BD8AECE5FA}" type="presOf" srcId="{D5E8DB4F-8D67-471E-AE59-774281A6BF5F}" destId="{6047A550-168A-4C50-AB3E-FFCB33EB7ECD}" srcOrd="0" destOrd="0" presId="urn:microsoft.com/office/officeart/2005/8/layout/default"/>
    <dgm:cxn modelId="{B18A3F5E-6EDB-48DE-96A8-3882E2C01B50}" type="presOf" srcId="{42436285-2C1E-41D1-A308-C2D101294218}" destId="{DE9D257D-D0A4-4A5F-AB41-9DADE3DEEEF5}" srcOrd="0" destOrd="0" presId="urn:microsoft.com/office/officeart/2005/8/layout/default"/>
    <dgm:cxn modelId="{F4BD8165-90EC-4484-9402-E18F0681C288}" srcId="{3EC0DEE2-9757-4CD4-B2AA-DBD6B01F80EE}" destId="{EC32719F-E065-4CB3-8C44-9211512DF417}" srcOrd="13" destOrd="0" parTransId="{00C00453-C881-487D-A7E1-45459E573DD7}" sibTransId="{DBD6E83A-630A-44E2-91FB-462086BDFAAB}"/>
    <dgm:cxn modelId="{DB838F68-1E95-422F-B5C5-387B89341122}" type="presOf" srcId="{70D94826-FBBA-4EA2-888E-6FD5E7BAEFFF}" destId="{B54F79DB-B967-44ED-8B49-0158B2329B29}" srcOrd="0" destOrd="0" presId="urn:microsoft.com/office/officeart/2005/8/layout/default"/>
    <dgm:cxn modelId="{5F31706F-1B6A-493B-B8F5-31A0254D9B63}" srcId="{3EC0DEE2-9757-4CD4-B2AA-DBD6B01F80EE}" destId="{D5E8DB4F-8D67-471E-AE59-774281A6BF5F}" srcOrd="0" destOrd="0" parTransId="{25558CFC-93F8-4529-B882-F4040DDDA188}" sibTransId="{EDC13DCA-8BAE-4672-B379-8523EAD5EDAF}"/>
    <dgm:cxn modelId="{EA645B76-7C35-4C78-AAE8-FD2CDB79C312}" srcId="{3EC0DEE2-9757-4CD4-B2AA-DBD6B01F80EE}" destId="{D5F8235C-1303-4A0E-A8A9-ACA72D01CA7B}" srcOrd="9" destOrd="0" parTransId="{5C74C87C-2465-432D-8C59-C2A89C774661}" sibTransId="{6F504D23-C0D6-4026-92E4-BE8688A2336F}"/>
    <dgm:cxn modelId="{8F97F957-D53D-424E-A610-52188C1DA141}" type="presOf" srcId="{18FF08D9-3D98-4828-9009-8771510D39BD}" destId="{2DE1FC6E-A051-4A17-A109-9FDD72AE0070}" srcOrd="0" destOrd="0" presId="urn:microsoft.com/office/officeart/2005/8/layout/default"/>
    <dgm:cxn modelId="{554E4E85-230A-4F72-AF17-F04DA6CD57C3}" srcId="{3EC0DEE2-9757-4CD4-B2AA-DBD6B01F80EE}" destId="{18FF08D9-3D98-4828-9009-8771510D39BD}" srcOrd="2" destOrd="0" parTransId="{575B1BC3-C0C1-4770-8794-8B41EAE8A0FB}" sibTransId="{DCB37FD7-566E-4EF4-810E-140FDAEB4896}"/>
    <dgm:cxn modelId="{5C854B8E-5217-48A0-9E87-A6675BBB8421}" type="presOf" srcId="{D5F8235C-1303-4A0E-A8A9-ACA72D01CA7B}" destId="{9F5E10E4-B7E0-486F-95A0-9137D00BE873}" srcOrd="0" destOrd="0" presId="urn:microsoft.com/office/officeart/2005/8/layout/default"/>
    <dgm:cxn modelId="{FBA4A695-3F5A-41BA-8922-3E50EFE809E6}" type="presOf" srcId="{538BA017-63B5-452E-B2C1-BB041711BAEA}" destId="{A55456ED-D8A7-441E-950B-06F5C2827FA5}" srcOrd="0" destOrd="0" presId="urn:microsoft.com/office/officeart/2005/8/layout/default"/>
    <dgm:cxn modelId="{303D8599-D7D6-41B5-AD1C-977769DAC0FD}" type="presOf" srcId="{5C36F14C-1218-4AFC-A868-D5BE18550C3D}" destId="{F74B3290-5FBF-4D45-9877-418B51ABDE0B}" srcOrd="0" destOrd="0" presId="urn:microsoft.com/office/officeart/2005/8/layout/default"/>
    <dgm:cxn modelId="{2A75EA99-4085-40C3-ACE7-71E2B6D20DDB}" type="presOf" srcId="{3EC0DEE2-9757-4CD4-B2AA-DBD6B01F80EE}" destId="{A6CC4B0B-AF84-410F-B2DA-FF52963B854D}" srcOrd="0" destOrd="0" presId="urn:microsoft.com/office/officeart/2005/8/layout/default"/>
    <dgm:cxn modelId="{8679699B-B09A-44F3-8BA9-A0337279DCC6}" srcId="{3EC0DEE2-9757-4CD4-B2AA-DBD6B01F80EE}" destId="{99D74E82-09D5-4910-9EDE-A5874DD23A37}" srcOrd="7" destOrd="0" parTransId="{22AEE439-E4F1-4C3A-8381-85B412B7F4A6}" sibTransId="{65E126A7-E0C7-4686-BB13-88DAA0889C7F}"/>
    <dgm:cxn modelId="{C983909B-9598-4067-8E97-1E160661F17D}" srcId="{3EC0DEE2-9757-4CD4-B2AA-DBD6B01F80EE}" destId="{35C9856A-B02F-4CEF-AA39-F5D83D1A2F44}" srcOrd="12" destOrd="0" parTransId="{88374BA6-31B5-43A9-A56D-59E76A68FCD4}" sibTransId="{6644A9BB-CC3F-4974-B27F-CF02198AA48E}"/>
    <dgm:cxn modelId="{6EF815A1-42B5-4A6C-B26C-2B3412684B4B}" type="presOf" srcId="{EC32719F-E065-4CB3-8C44-9211512DF417}" destId="{47733B09-85B9-43A9-8617-EC475B98EC30}" srcOrd="0" destOrd="0" presId="urn:microsoft.com/office/officeart/2005/8/layout/default"/>
    <dgm:cxn modelId="{C5F77EA3-8D63-4A94-A7C2-4C818BCC1169}" srcId="{3EC0DEE2-9757-4CD4-B2AA-DBD6B01F80EE}" destId="{5C36F14C-1218-4AFC-A868-D5BE18550C3D}" srcOrd="8" destOrd="0" parTransId="{0078B53F-50C5-48B8-8938-0C0F0C92AD8E}" sibTransId="{244F8891-AEE6-4CE9-A5E8-3C42377C8E3E}"/>
    <dgm:cxn modelId="{D158C1CB-9C07-40C9-94CC-83397853B013}" srcId="{3EC0DEE2-9757-4CD4-B2AA-DBD6B01F80EE}" destId="{4BEAB780-AA1A-4FBD-BA90-EE8176F08195}" srcOrd="5" destOrd="0" parTransId="{25F16B03-3122-4EBD-9405-3EB69596097E}" sibTransId="{FAABC4FB-8BB7-4B52-A844-9B467A01FE93}"/>
    <dgm:cxn modelId="{C09BBCD6-BF1E-4EAE-A82F-45BA659F6AD6}" srcId="{3EC0DEE2-9757-4CD4-B2AA-DBD6B01F80EE}" destId="{42436285-2C1E-41D1-A308-C2D101294218}" srcOrd="1" destOrd="0" parTransId="{1E3018B4-2DA1-49AF-8367-2C322C2B26E4}" sibTransId="{B0BE60A7-C3BB-4506-B6CF-A27F00385FB8}"/>
    <dgm:cxn modelId="{C9FC20F3-45F9-4A54-9B95-567766CA8C4A}" type="presOf" srcId="{182FA7DB-6199-4ACE-A29F-A5C70D02BB24}" destId="{49DEEA95-F11F-4679-BA80-BBEC8390D2E0}" srcOrd="0" destOrd="0" presId="urn:microsoft.com/office/officeart/2005/8/layout/default"/>
    <dgm:cxn modelId="{9B9472F4-7C61-45B4-970B-682F7B8EA6BE}" type="presOf" srcId="{4BEAB780-AA1A-4FBD-BA90-EE8176F08195}" destId="{45FBD2C7-B328-4638-936F-2CA9F246BABD}" srcOrd="0" destOrd="0" presId="urn:microsoft.com/office/officeart/2005/8/layout/default"/>
    <dgm:cxn modelId="{BA05BDF4-228E-4246-99E8-71B6E49323C0}" srcId="{3EC0DEE2-9757-4CD4-B2AA-DBD6B01F80EE}" destId="{1D9FE03B-A33D-4362-BBBB-5DF9289C6970}" srcOrd="6" destOrd="0" parTransId="{D09EA17B-18D7-4C00-8964-161978EA425A}" sibTransId="{5C4BEB4C-2B58-4652-BB13-CF2CC254D9F5}"/>
    <dgm:cxn modelId="{7AD191F7-3A97-4015-BA53-1EBD4A8BEA1E}" type="presOf" srcId="{35C9856A-B02F-4CEF-AA39-F5D83D1A2F44}" destId="{0C97E416-EBE7-4BAC-8D6C-E54CAB980EE9}" srcOrd="0" destOrd="0" presId="urn:microsoft.com/office/officeart/2005/8/layout/default"/>
    <dgm:cxn modelId="{80238BFA-6938-4C4E-8F54-75385054141A}" srcId="{3EC0DEE2-9757-4CD4-B2AA-DBD6B01F80EE}" destId="{538BA017-63B5-452E-B2C1-BB041711BAEA}" srcOrd="4" destOrd="0" parTransId="{56EBB5CB-5A1D-4982-9AF6-903CECDCC27D}" sibTransId="{3E49DD3D-FCD2-499A-A007-F6EDF4CF4185}"/>
    <dgm:cxn modelId="{33C5F3FB-BC26-4704-A319-F5F12F504965}" type="presParOf" srcId="{A6CC4B0B-AF84-410F-B2DA-FF52963B854D}" destId="{6047A550-168A-4C50-AB3E-FFCB33EB7ECD}" srcOrd="0" destOrd="0" presId="urn:microsoft.com/office/officeart/2005/8/layout/default"/>
    <dgm:cxn modelId="{D56285A0-5FF6-4692-A984-C21F100A0FC8}" type="presParOf" srcId="{A6CC4B0B-AF84-410F-B2DA-FF52963B854D}" destId="{66B3513C-891B-4437-B68B-40CF1370E2B7}" srcOrd="1" destOrd="0" presId="urn:microsoft.com/office/officeart/2005/8/layout/default"/>
    <dgm:cxn modelId="{8BDE80BD-F4D4-4CC3-A16C-F5A8B55B7441}" type="presParOf" srcId="{A6CC4B0B-AF84-410F-B2DA-FF52963B854D}" destId="{DE9D257D-D0A4-4A5F-AB41-9DADE3DEEEF5}" srcOrd="2" destOrd="0" presId="urn:microsoft.com/office/officeart/2005/8/layout/default"/>
    <dgm:cxn modelId="{CB32A705-5E18-46B0-8FE0-F53BB1BC6251}" type="presParOf" srcId="{A6CC4B0B-AF84-410F-B2DA-FF52963B854D}" destId="{38AF103D-811F-48EB-A728-08942ED377A9}" srcOrd="3" destOrd="0" presId="urn:microsoft.com/office/officeart/2005/8/layout/default"/>
    <dgm:cxn modelId="{6AD5DBF3-36AE-49CA-B9AC-AFFB3A90E4CE}" type="presParOf" srcId="{A6CC4B0B-AF84-410F-B2DA-FF52963B854D}" destId="{2DE1FC6E-A051-4A17-A109-9FDD72AE0070}" srcOrd="4" destOrd="0" presId="urn:microsoft.com/office/officeart/2005/8/layout/default"/>
    <dgm:cxn modelId="{254045AF-B8A4-4EB4-9225-8AE440386DCE}" type="presParOf" srcId="{A6CC4B0B-AF84-410F-B2DA-FF52963B854D}" destId="{96540476-32EE-46B1-9543-BDC2C6BB7CFE}" srcOrd="5" destOrd="0" presId="urn:microsoft.com/office/officeart/2005/8/layout/default"/>
    <dgm:cxn modelId="{6AD26400-31E3-48D1-96E4-A5319AB065B8}" type="presParOf" srcId="{A6CC4B0B-AF84-410F-B2DA-FF52963B854D}" destId="{37E7C4FF-3CEE-4DC2-B6C5-F406256DF019}" srcOrd="6" destOrd="0" presId="urn:microsoft.com/office/officeart/2005/8/layout/default"/>
    <dgm:cxn modelId="{24E0C719-1E6F-4762-AC91-5B1F2DCBEBD0}" type="presParOf" srcId="{A6CC4B0B-AF84-410F-B2DA-FF52963B854D}" destId="{6E0EB6F5-75CA-4A49-9E88-9526DC54862D}" srcOrd="7" destOrd="0" presId="urn:microsoft.com/office/officeart/2005/8/layout/default"/>
    <dgm:cxn modelId="{C1C27325-8D96-4B01-BF9D-0384341D4AC5}" type="presParOf" srcId="{A6CC4B0B-AF84-410F-B2DA-FF52963B854D}" destId="{A55456ED-D8A7-441E-950B-06F5C2827FA5}" srcOrd="8" destOrd="0" presId="urn:microsoft.com/office/officeart/2005/8/layout/default"/>
    <dgm:cxn modelId="{E3EF75F9-4F23-4B45-A596-853C25F2BEE3}" type="presParOf" srcId="{A6CC4B0B-AF84-410F-B2DA-FF52963B854D}" destId="{F5581447-DC41-4D96-8F84-BFB24FC5B856}" srcOrd="9" destOrd="0" presId="urn:microsoft.com/office/officeart/2005/8/layout/default"/>
    <dgm:cxn modelId="{61718F67-1EB9-497E-AF37-69A89964B4FC}" type="presParOf" srcId="{A6CC4B0B-AF84-410F-B2DA-FF52963B854D}" destId="{45FBD2C7-B328-4638-936F-2CA9F246BABD}" srcOrd="10" destOrd="0" presId="urn:microsoft.com/office/officeart/2005/8/layout/default"/>
    <dgm:cxn modelId="{8A00DCE5-E58C-48AC-B29B-1BF95242FDDD}" type="presParOf" srcId="{A6CC4B0B-AF84-410F-B2DA-FF52963B854D}" destId="{29C292F5-AEFA-43A1-95C7-99471DB021AE}" srcOrd="11" destOrd="0" presId="urn:microsoft.com/office/officeart/2005/8/layout/default"/>
    <dgm:cxn modelId="{875050BD-BE18-439B-AA62-DDAFEAFD6D44}" type="presParOf" srcId="{A6CC4B0B-AF84-410F-B2DA-FF52963B854D}" destId="{F411458B-E893-4B3E-B002-F9078AE5483D}" srcOrd="12" destOrd="0" presId="urn:microsoft.com/office/officeart/2005/8/layout/default"/>
    <dgm:cxn modelId="{F11C05EA-BDF0-4262-BF57-A7C1F48E934E}" type="presParOf" srcId="{A6CC4B0B-AF84-410F-B2DA-FF52963B854D}" destId="{2E50273D-A85F-4ECF-84F4-B49C10F82D9D}" srcOrd="13" destOrd="0" presId="urn:microsoft.com/office/officeart/2005/8/layout/default"/>
    <dgm:cxn modelId="{F20D99ED-0E9E-48D8-89C6-E67DF3FCDEA9}" type="presParOf" srcId="{A6CC4B0B-AF84-410F-B2DA-FF52963B854D}" destId="{3F32C771-8671-4408-9D94-7D30664012A8}" srcOrd="14" destOrd="0" presId="urn:microsoft.com/office/officeart/2005/8/layout/default"/>
    <dgm:cxn modelId="{AF9A0A52-C2B2-4595-9926-B24DC8D3FFEA}" type="presParOf" srcId="{A6CC4B0B-AF84-410F-B2DA-FF52963B854D}" destId="{678E2FB1-4C76-4A39-915C-8D0900FD0C34}" srcOrd="15" destOrd="0" presId="urn:microsoft.com/office/officeart/2005/8/layout/default"/>
    <dgm:cxn modelId="{D1D70401-6C1F-4829-A1EB-108BAFC32926}" type="presParOf" srcId="{A6CC4B0B-AF84-410F-B2DA-FF52963B854D}" destId="{F74B3290-5FBF-4D45-9877-418B51ABDE0B}" srcOrd="16" destOrd="0" presId="urn:microsoft.com/office/officeart/2005/8/layout/default"/>
    <dgm:cxn modelId="{54498DBA-94A1-4868-A118-605B4CE89456}" type="presParOf" srcId="{A6CC4B0B-AF84-410F-B2DA-FF52963B854D}" destId="{5A5143FC-BE32-4968-AA8D-F356FDED6B90}" srcOrd="17" destOrd="0" presId="urn:microsoft.com/office/officeart/2005/8/layout/default"/>
    <dgm:cxn modelId="{8AC02012-6C49-4324-A700-21CEEC98D63D}" type="presParOf" srcId="{A6CC4B0B-AF84-410F-B2DA-FF52963B854D}" destId="{9F5E10E4-B7E0-486F-95A0-9137D00BE873}" srcOrd="18" destOrd="0" presId="urn:microsoft.com/office/officeart/2005/8/layout/default"/>
    <dgm:cxn modelId="{A7CE19CF-E21A-4482-827E-3D14C799F7FF}" type="presParOf" srcId="{A6CC4B0B-AF84-410F-B2DA-FF52963B854D}" destId="{9F06E7E1-6521-43D8-8191-529E26074AFA}" srcOrd="19" destOrd="0" presId="urn:microsoft.com/office/officeart/2005/8/layout/default"/>
    <dgm:cxn modelId="{8EFFC157-6DA5-4B93-8645-545224A3E45F}" type="presParOf" srcId="{A6CC4B0B-AF84-410F-B2DA-FF52963B854D}" destId="{49DEEA95-F11F-4679-BA80-BBEC8390D2E0}" srcOrd="20" destOrd="0" presId="urn:microsoft.com/office/officeart/2005/8/layout/default"/>
    <dgm:cxn modelId="{C487EBB1-7E9E-4DE2-AF95-69A367D88844}" type="presParOf" srcId="{A6CC4B0B-AF84-410F-B2DA-FF52963B854D}" destId="{E3448CFD-6956-4CC4-91CB-AE38DBE46C3E}" srcOrd="21" destOrd="0" presId="urn:microsoft.com/office/officeart/2005/8/layout/default"/>
    <dgm:cxn modelId="{1A73EC08-76A2-44D0-B385-610B43E7C85D}" type="presParOf" srcId="{A6CC4B0B-AF84-410F-B2DA-FF52963B854D}" destId="{B54F79DB-B967-44ED-8B49-0158B2329B29}" srcOrd="22" destOrd="0" presId="urn:microsoft.com/office/officeart/2005/8/layout/default"/>
    <dgm:cxn modelId="{9AF3119A-A51D-4DA9-A50C-E08C6EF52C2F}" type="presParOf" srcId="{A6CC4B0B-AF84-410F-B2DA-FF52963B854D}" destId="{28AD4C28-5BBA-4C0B-A3C6-6ABBC9DA81D9}" srcOrd="23" destOrd="0" presId="urn:microsoft.com/office/officeart/2005/8/layout/default"/>
    <dgm:cxn modelId="{80C06DFD-9D11-4CF4-91E2-6F6EB2A4A8B8}" type="presParOf" srcId="{A6CC4B0B-AF84-410F-B2DA-FF52963B854D}" destId="{0C97E416-EBE7-4BAC-8D6C-E54CAB980EE9}" srcOrd="24" destOrd="0" presId="urn:microsoft.com/office/officeart/2005/8/layout/default"/>
    <dgm:cxn modelId="{4B722226-2382-48C7-965E-3A73D943A5C7}" type="presParOf" srcId="{A6CC4B0B-AF84-410F-B2DA-FF52963B854D}" destId="{1F0D5D77-C214-421B-91AB-3CE3AA478572}" srcOrd="25" destOrd="0" presId="urn:microsoft.com/office/officeart/2005/8/layout/default"/>
    <dgm:cxn modelId="{866CB304-689F-42D1-B000-277B5C68D50E}" type="presParOf" srcId="{A6CC4B0B-AF84-410F-B2DA-FF52963B854D}" destId="{47733B09-85B9-43A9-8617-EC475B98EC30}" srcOrd="2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1CDD043-A822-4F97-831C-35B04FAC21A6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BE27718-51EA-4FEF-9A58-4B560F3D989D}">
      <dgm:prSet/>
      <dgm:spPr/>
      <dgm:t>
        <a:bodyPr/>
        <a:lstStyle/>
        <a:p>
          <a:r>
            <a:rPr lang="zh-CN"/>
            <a:t>皂荚木做帐幕的竖板 每块要长十肘</a:t>
          </a:r>
          <a:r>
            <a:rPr lang="en-CA"/>
            <a:t>(10x0.45m=4.5m)</a:t>
          </a:r>
          <a:r>
            <a:rPr lang="zh-CN"/>
            <a:t>，宽一肘半</a:t>
          </a:r>
          <a:r>
            <a:rPr lang="en-CA"/>
            <a:t> (1.5x0.45m=0.68m)</a:t>
          </a:r>
          <a:endParaRPr lang="en-US"/>
        </a:p>
      </dgm:t>
    </dgm:pt>
    <dgm:pt modelId="{47C75B43-E836-4098-9276-498E08C68F3A}" type="parTrans" cxnId="{C924CF6B-139B-4FAB-9C50-A298BA2111E0}">
      <dgm:prSet/>
      <dgm:spPr/>
      <dgm:t>
        <a:bodyPr/>
        <a:lstStyle/>
        <a:p>
          <a:endParaRPr lang="en-US"/>
        </a:p>
      </dgm:t>
    </dgm:pt>
    <dgm:pt modelId="{51888B59-5032-45D7-9788-475E8C2FAE06}" type="sibTrans" cxnId="{C924CF6B-139B-4FAB-9C50-A298BA2111E0}">
      <dgm:prSet/>
      <dgm:spPr/>
      <dgm:t>
        <a:bodyPr/>
        <a:lstStyle/>
        <a:p>
          <a:endParaRPr lang="en-US"/>
        </a:p>
      </dgm:t>
    </dgm:pt>
    <dgm:pt modelId="{197BB0E9-BAEA-4A80-97FA-5454A0C191C0}">
      <dgm:prSet/>
      <dgm:spPr/>
      <dgm:t>
        <a:bodyPr/>
        <a:lstStyle/>
        <a:p>
          <a:r>
            <a:rPr lang="zh-CN"/>
            <a:t>帐幕的南面要做板二十块</a:t>
          </a:r>
          <a:r>
            <a:rPr lang="en-CA"/>
            <a:t>,</a:t>
          </a:r>
          <a:r>
            <a:rPr lang="en-CA" u="sng"/>
            <a:t> </a:t>
          </a:r>
          <a:r>
            <a:rPr lang="zh-CN"/>
            <a:t>宽度是</a:t>
          </a:r>
          <a:r>
            <a:rPr lang="en-CA"/>
            <a:t> 20x0.68m=13.6m, </a:t>
          </a:r>
          <a:r>
            <a:rPr lang="zh-CN"/>
            <a:t>高度是十肘</a:t>
          </a:r>
          <a:r>
            <a:rPr lang="en-CA"/>
            <a:t>(10x0.45m=4.5m)</a:t>
          </a:r>
          <a:endParaRPr lang="en-US"/>
        </a:p>
      </dgm:t>
    </dgm:pt>
    <dgm:pt modelId="{507532BE-251C-452A-A6B9-0B06FCC3D4A6}" type="parTrans" cxnId="{EC0A15EA-00DD-41CD-8F5C-4A6AD924EFED}">
      <dgm:prSet/>
      <dgm:spPr/>
      <dgm:t>
        <a:bodyPr/>
        <a:lstStyle/>
        <a:p>
          <a:endParaRPr lang="en-US"/>
        </a:p>
      </dgm:t>
    </dgm:pt>
    <dgm:pt modelId="{7079E614-5211-471F-80AA-9A296BB3EC3C}" type="sibTrans" cxnId="{EC0A15EA-00DD-41CD-8F5C-4A6AD924EFED}">
      <dgm:prSet/>
      <dgm:spPr/>
      <dgm:t>
        <a:bodyPr/>
        <a:lstStyle/>
        <a:p>
          <a:endParaRPr lang="en-US"/>
        </a:p>
      </dgm:t>
    </dgm:pt>
    <dgm:pt modelId="{BEE9E19C-5282-4F16-9BFD-844214E4BF7F}">
      <dgm:prSet/>
      <dgm:spPr/>
      <dgm:t>
        <a:bodyPr/>
        <a:lstStyle/>
        <a:p>
          <a:r>
            <a:rPr lang="zh-CN"/>
            <a:t>帐幕第二面，就是北面，也要做板二十块，宽度是</a:t>
          </a:r>
          <a:r>
            <a:rPr lang="en-CA"/>
            <a:t> 20x0.68m=13.6m, </a:t>
          </a:r>
          <a:r>
            <a:rPr lang="zh-CN"/>
            <a:t>高度是十肘</a:t>
          </a:r>
          <a:r>
            <a:rPr lang="en-CA"/>
            <a:t>(10x0.45m=4.5m)</a:t>
          </a:r>
          <a:endParaRPr lang="en-US"/>
        </a:p>
      </dgm:t>
    </dgm:pt>
    <dgm:pt modelId="{EC9CFF84-D3DD-423E-877F-56C139B9E934}" type="parTrans" cxnId="{EF78F60E-3D0C-459E-8BE8-230C8E68C59A}">
      <dgm:prSet/>
      <dgm:spPr/>
      <dgm:t>
        <a:bodyPr/>
        <a:lstStyle/>
        <a:p>
          <a:endParaRPr lang="en-US"/>
        </a:p>
      </dgm:t>
    </dgm:pt>
    <dgm:pt modelId="{C22C70CA-11E1-497B-BFFD-0CC08BAC7E95}" type="sibTrans" cxnId="{EF78F60E-3D0C-459E-8BE8-230C8E68C59A}">
      <dgm:prSet/>
      <dgm:spPr/>
      <dgm:t>
        <a:bodyPr/>
        <a:lstStyle/>
        <a:p>
          <a:endParaRPr lang="en-US"/>
        </a:p>
      </dgm:t>
    </dgm:pt>
    <dgm:pt modelId="{18FEA8C1-3DEC-4A68-9B6F-47FFD4ED5978}">
      <dgm:prSet/>
      <dgm:spPr/>
      <dgm:t>
        <a:bodyPr/>
        <a:lstStyle/>
        <a:p>
          <a:r>
            <a:rPr lang="zh-CN"/>
            <a:t>帐幕的后面，就是西面，要做板六块，帐幕后面的拐角要做板两块，必有八块板，宽度是 </a:t>
          </a:r>
          <a:r>
            <a:rPr lang="en-CA"/>
            <a:t>8x0.68m=5.44m, </a:t>
          </a:r>
          <a:r>
            <a:rPr lang="zh-CN"/>
            <a:t>高度是十肘</a:t>
          </a:r>
          <a:r>
            <a:rPr lang="en-CA"/>
            <a:t>(10x0.45m=4.5m)</a:t>
          </a:r>
          <a:endParaRPr lang="en-US"/>
        </a:p>
      </dgm:t>
    </dgm:pt>
    <dgm:pt modelId="{EDB31EF1-6F14-45F2-BCAF-434666CEE6DC}" type="parTrans" cxnId="{13739518-AA6B-44F7-891A-0A0AD13FCB94}">
      <dgm:prSet/>
      <dgm:spPr/>
      <dgm:t>
        <a:bodyPr/>
        <a:lstStyle/>
        <a:p>
          <a:endParaRPr lang="en-US"/>
        </a:p>
      </dgm:t>
    </dgm:pt>
    <dgm:pt modelId="{FC4C0F6F-1B82-4D2B-8B6B-F1C7AAFC4E2A}" type="sibTrans" cxnId="{13739518-AA6B-44F7-891A-0A0AD13FCB94}">
      <dgm:prSet/>
      <dgm:spPr/>
      <dgm:t>
        <a:bodyPr/>
        <a:lstStyle/>
        <a:p>
          <a:endParaRPr lang="en-US"/>
        </a:p>
      </dgm:t>
    </dgm:pt>
    <dgm:pt modelId="{5EC536B5-3C42-442C-BFAB-1F492164C7EB}" type="pres">
      <dgm:prSet presAssocID="{11CDD043-A822-4F97-831C-35B04FAC21A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6A1CEB9-C303-472C-9ABA-9466C241C777}" type="pres">
      <dgm:prSet presAssocID="{FBE27718-51EA-4FEF-9A58-4B560F3D989D}" presName="hierRoot1" presStyleCnt="0"/>
      <dgm:spPr/>
    </dgm:pt>
    <dgm:pt modelId="{206D60C8-A7D4-4F6D-9C65-8BC32EA4300E}" type="pres">
      <dgm:prSet presAssocID="{FBE27718-51EA-4FEF-9A58-4B560F3D989D}" presName="composite" presStyleCnt="0"/>
      <dgm:spPr/>
    </dgm:pt>
    <dgm:pt modelId="{3ED47351-DD4D-4AD6-A9DE-C7482D1CFB58}" type="pres">
      <dgm:prSet presAssocID="{FBE27718-51EA-4FEF-9A58-4B560F3D989D}" presName="background" presStyleLbl="node0" presStyleIdx="0" presStyleCnt="1"/>
      <dgm:spPr/>
    </dgm:pt>
    <dgm:pt modelId="{FCC84F17-EEE4-4F35-B67F-FAC6C26A3247}" type="pres">
      <dgm:prSet presAssocID="{FBE27718-51EA-4FEF-9A58-4B560F3D989D}" presName="text" presStyleLbl="fgAcc0" presStyleIdx="0" presStyleCnt="1">
        <dgm:presLayoutVars>
          <dgm:chPref val="3"/>
        </dgm:presLayoutVars>
      </dgm:prSet>
      <dgm:spPr/>
    </dgm:pt>
    <dgm:pt modelId="{49DEADD8-44F9-44C9-8DF7-D8B74DB473C7}" type="pres">
      <dgm:prSet presAssocID="{FBE27718-51EA-4FEF-9A58-4B560F3D989D}" presName="hierChild2" presStyleCnt="0"/>
      <dgm:spPr/>
    </dgm:pt>
    <dgm:pt modelId="{A2944671-BB83-4DEE-ACA7-41B8AE6E7C5A}" type="pres">
      <dgm:prSet presAssocID="{507532BE-251C-452A-A6B9-0B06FCC3D4A6}" presName="Name10" presStyleLbl="parChTrans1D2" presStyleIdx="0" presStyleCnt="3"/>
      <dgm:spPr/>
    </dgm:pt>
    <dgm:pt modelId="{39F6F025-70C5-4F40-86FD-E0986DDB9F6D}" type="pres">
      <dgm:prSet presAssocID="{197BB0E9-BAEA-4A80-97FA-5454A0C191C0}" presName="hierRoot2" presStyleCnt="0"/>
      <dgm:spPr/>
    </dgm:pt>
    <dgm:pt modelId="{891F4A74-E8C6-4A15-9019-FD2FD8698BD4}" type="pres">
      <dgm:prSet presAssocID="{197BB0E9-BAEA-4A80-97FA-5454A0C191C0}" presName="composite2" presStyleCnt="0"/>
      <dgm:spPr/>
    </dgm:pt>
    <dgm:pt modelId="{18D1FD92-EE74-46EE-BE58-55D94C927F0C}" type="pres">
      <dgm:prSet presAssocID="{197BB0E9-BAEA-4A80-97FA-5454A0C191C0}" presName="background2" presStyleLbl="node2" presStyleIdx="0" presStyleCnt="3"/>
      <dgm:spPr/>
    </dgm:pt>
    <dgm:pt modelId="{E5F970C0-DF81-4548-9602-4A5EFBC9DD04}" type="pres">
      <dgm:prSet presAssocID="{197BB0E9-BAEA-4A80-97FA-5454A0C191C0}" presName="text2" presStyleLbl="fgAcc2" presStyleIdx="0" presStyleCnt="3">
        <dgm:presLayoutVars>
          <dgm:chPref val="3"/>
        </dgm:presLayoutVars>
      </dgm:prSet>
      <dgm:spPr/>
    </dgm:pt>
    <dgm:pt modelId="{B6BB16B3-B993-4A35-942A-7E00FEA44206}" type="pres">
      <dgm:prSet presAssocID="{197BB0E9-BAEA-4A80-97FA-5454A0C191C0}" presName="hierChild3" presStyleCnt="0"/>
      <dgm:spPr/>
    </dgm:pt>
    <dgm:pt modelId="{4B6C0E0E-E1F7-4240-8FD3-1D977AEB59A5}" type="pres">
      <dgm:prSet presAssocID="{EC9CFF84-D3DD-423E-877F-56C139B9E934}" presName="Name10" presStyleLbl="parChTrans1D2" presStyleIdx="1" presStyleCnt="3"/>
      <dgm:spPr/>
    </dgm:pt>
    <dgm:pt modelId="{E870B27F-9BEE-472E-A5FD-638E25618078}" type="pres">
      <dgm:prSet presAssocID="{BEE9E19C-5282-4F16-9BFD-844214E4BF7F}" presName="hierRoot2" presStyleCnt="0"/>
      <dgm:spPr/>
    </dgm:pt>
    <dgm:pt modelId="{6A264AB8-9490-4BE9-A6D4-68E336D236B5}" type="pres">
      <dgm:prSet presAssocID="{BEE9E19C-5282-4F16-9BFD-844214E4BF7F}" presName="composite2" presStyleCnt="0"/>
      <dgm:spPr/>
    </dgm:pt>
    <dgm:pt modelId="{7CD08ACF-F03D-4FAC-AA83-2501228C41B0}" type="pres">
      <dgm:prSet presAssocID="{BEE9E19C-5282-4F16-9BFD-844214E4BF7F}" presName="background2" presStyleLbl="node2" presStyleIdx="1" presStyleCnt="3"/>
      <dgm:spPr/>
    </dgm:pt>
    <dgm:pt modelId="{E306871D-0A56-4B22-9596-0346FDAD5501}" type="pres">
      <dgm:prSet presAssocID="{BEE9E19C-5282-4F16-9BFD-844214E4BF7F}" presName="text2" presStyleLbl="fgAcc2" presStyleIdx="1" presStyleCnt="3">
        <dgm:presLayoutVars>
          <dgm:chPref val="3"/>
        </dgm:presLayoutVars>
      </dgm:prSet>
      <dgm:spPr/>
    </dgm:pt>
    <dgm:pt modelId="{768710BB-ED51-49D1-A782-89E5234024D6}" type="pres">
      <dgm:prSet presAssocID="{BEE9E19C-5282-4F16-9BFD-844214E4BF7F}" presName="hierChild3" presStyleCnt="0"/>
      <dgm:spPr/>
    </dgm:pt>
    <dgm:pt modelId="{CE9BA95C-902E-4AA5-B2A6-98F43E708FA6}" type="pres">
      <dgm:prSet presAssocID="{EDB31EF1-6F14-45F2-BCAF-434666CEE6DC}" presName="Name10" presStyleLbl="parChTrans1D2" presStyleIdx="2" presStyleCnt="3"/>
      <dgm:spPr/>
    </dgm:pt>
    <dgm:pt modelId="{C0DCAF28-B273-43C9-9A1B-C50361784CF6}" type="pres">
      <dgm:prSet presAssocID="{18FEA8C1-3DEC-4A68-9B6F-47FFD4ED5978}" presName="hierRoot2" presStyleCnt="0"/>
      <dgm:spPr/>
    </dgm:pt>
    <dgm:pt modelId="{F768BAE4-87D9-4496-BB11-5B901ED3FE9B}" type="pres">
      <dgm:prSet presAssocID="{18FEA8C1-3DEC-4A68-9B6F-47FFD4ED5978}" presName="composite2" presStyleCnt="0"/>
      <dgm:spPr/>
    </dgm:pt>
    <dgm:pt modelId="{75079411-7227-436E-926A-AD033EDE6009}" type="pres">
      <dgm:prSet presAssocID="{18FEA8C1-3DEC-4A68-9B6F-47FFD4ED5978}" presName="background2" presStyleLbl="node2" presStyleIdx="2" presStyleCnt="3"/>
      <dgm:spPr/>
    </dgm:pt>
    <dgm:pt modelId="{3C984E73-23DB-4204-B59A-7957F481FDA1}" type="pres">
      <dgm:prSet presAssocID="{18FEA8C1-3DEC-4A68-9B6F-47FFD4ED5978}" presName="text2" presStyleLbl="fgAcc2" presStyleIdx="2" presStyleCnt="3">
        <dgm:presLayoutVars>
          <dgm:chPref val="3"/>
        </dgm:presLayoutVars>
      </dgm:prSet>
      <dgm:spPr/>
    </dgm:pt>
    <dgm:pt modelId="{56AFA38E-8EE3-4B73-AD54-DA27C8CE7CBF}" type="pres">
      <dgm:prSet presAssocID="{18FEA8C1-3DEC-4A68-9B6F-47FFD4ED5978}" presName="hierChild3" presStyleCnt="0"/>
      <dgm:spPr/>
    </dgm:pt>
  </dgm:ptLst>
  <dgm:cxnLst>
    <dgm:cxn modelId="{EF78F60E-3D0C-459E-8BE8-230C8E68C59A}" srcId="{FBE27718-51EA-4FEF-9A58-4B560F3D989D}" destId="{BEE9E19C-5282-4F16-9BFD-844214E4BF7F}" srcOrd="1" destOrd="0" parTransId="{EC9CFF84-D3DD-423E-877F-56C139B9E934}" sibTransId="{C22C70CA-11E1-497B-BFFD-0CC08BAC7E95}"/>
    <dgm:cxn modelId="{DEAE7C18-72F6-4F1A-91AD-8413204F93D7}" type="presOf" srcId="{EDB31EF1-6F14-45F2-BCAF-434666CEE6DC}" destId="{CE9BA95C-902E-4AA5-B2A6-98F43E708FA6}" srcOrd="0" destOrd="0" presId="urn:microsoft.com/office/officeart/2005/8/layout/hierarchy1"/>
    <dgm:cxn modelId="{13739518-AA6B-44F7-891A-0A0AD13FCB94}" srcId="{FBE27718-51EA-4FEF-9A58-4B560F3D989D}" destId="{18FEA8C1-3DEC-4A68-9B6F-47FFD4ED5978}" srcOrd="2" destOrd="0" parTransId="{EDB31EF1-6F14-45F2-BCAF-434666CEE6DC}" sibTransId="{FC4C0F6F-1B82-4D2B-8B6B-F1C7AAFC4E2A}"/>
    <dgm:cxn modelId="{A9510B19-6E07-418E-8708-85B5CE9F7EAA}" type="presOf" srcId="{18FEA8C1-3DEC-4A68-9B6F-47FFD4ED5978}" destId="{3C984E73-23DB-4204-B59A-7957F481FDA1}" srcOrd="0" destOrd="0" presId="urn:microsoft.com/office/officeart/2005/8/layout/hierarchy1"/>
    <dgm:cxn modelId="{00272A1E-1620-40C6-AED8-85E89B9E485B}" type="presOf" srcId="{EC9CFF84-D3DD-423E-877F-56C139B9E934}" destId="{4B6C0E0E-E1F7-4240-8FD3-1D977AEB59A5}" srcOrd="0" destOrd="0" presId="urn:microsoft.com/office/officeart/2005/8/layout/hierarchy1"/>
    <dgm:cxn modelId="{8891B25D-6433-4DBC-AD6C-FF5F81DF9659}" type="presOf" srcId="{11CDD043-A822-4F97-831C-35B04FAC21A6}" destId="{5EC536B5-3C42-442C-BFAB-1F492164C7EB}" srcOrd="0" destOrd="0" presId="urn:microsoft.com/office/officeart/2005/8/layout/hierarchy1"/>
    <dgm:cxn modelId="{78237A67-230A-46A4-8B8D-9EE6C49772EF}" type="presOf" srcId="{197BB0E9-BAEA-4A80-97FA-5454A0C191C0}" destId="{E5F970C0-DF81-4548-9602-4A5EFBC9DD04}" srcOrd="0" destOrd="0" presId="urn:microsoft.com/office/officeart/2005/8/layout/hierarchy1"/>
    <dgm:cxn modelId="{C924CF6B-139B-4FAB-9C50-A298BA2111E0}" srcId="{11CDD043-A822-4F97-831C-35B04FAC21A6}" destId="{FBE27718-51EA-4FEF-9A58-4B560F3D989D}" srcOrd="0" destOrd="0" parTransId="{47C75B43-E836-4098-9276-498E08C68F3A}" sibTransId="{51888B59-5032-45D7-9788-475E8C2FAE06}"/>
    <dgm:cxn modelId="{EC7333BE-46BE-4592-836D-D689F02F34E5}" type="presOf" srcId="{507532BE-251C-452A-A6B9-0B06FCC3D4A6}" destId="{A2944671-BB83-4DEE-ACA7-41B8AE6E7C5A}" srcOrd="0" destOrd="0" presId="urn:microsoft.com/office/officeart/2005/8/layout/hierarchy1"/>
    <dgm:cxn modelId="{529B15E3-74B6-441D-8B17-08D03631EAF0}" type="presOf" srcId="{FBE27718-51EA-4FEF-9A58-4B560F3D989D}" destId="{FCC84F17-EEE4-4F35-B67F-FAC6C26A3247}" srcOrd="0" destOrd="0" presId="urn:microsoft.com/office/officeart/2005/8/layout/hierarchy1"/>
    <dgm:cxn modelId="{EC0A15EA-00DD-41CD-8F5C-4A6AD924EFED}" srcId="{FBE27718-51EA-4FEF-9A58-4B560F3D989D}" destId="{197BB0E9-BAEA-4A80-97FA-5454A0C191C0}" srcOrd="0" destOrd="0" parTransId="{507532BE-251C-452A-A6B9-0B06FCC3D4A6}" sibTransId="{7079E614-5211-471F-80AA-9A296BB3EC3C}"/>
    <dgm:cxn modelId="{8CF0F6FF-3F8C-467B-B53E-6663EF266A7F}" type="presOf" srcId="{BEE9E19C-5282-4F16-9BFD-844214E4BF7F}" destId="{E306871D-0A56-4B22-9596-0346FDAD5501}" srcOrd="0" destOrd="0" presId="urn:microsoft.com/office/officeart/2005/8/layout/hierarchy1"/>
    <dgm:cxn modelId="{8F67FEE3-CEA8-4975-99D3-1C7F4DC932F7}" type="presParOf" srcId="{5EC536B5-3C42-442C-BFAB-1F492164C7EB}" destId="{76A1CEB9-C303-472C-9ABA-9466C241C777}" srcOrd="0" destOrd="0" presId="urn:microsoft.com/office/officeart/2005/8/layout/hierarchy1"/>
    <dgm:cxn modelId="{4C1D9397-13F4-42AA-8928-9C1B3B96DED9}" type="presParOf" srcId="{76A1CEB9-C303-472C-9ABA-9466C241C777}" destId="{206D60C8-A7D4-4F6D-9C65-8BC32EA4300E}" srcOrd="0" destOrd="0" presId="urn:microsoft.com/office/officeart/2005/8/layout/hierarchy1"/>
    <dgm:cxn modelId="{9AEEA73A-8B60-4FBA-9AE4-B7AC0EEB2EE3}" type="presParOf" srcId="{206D60C8-A7D4-4F6D-9C65-8BC32EA4300E}" destId="{3ED47351-DD4D-4AD6-A9DE-C7482D1CFB58}" srcOrd="0" destOrd="0" presId="urn:microsoft.com/office/officeart/2005/8/layout/hierarchy1"/>
    <dgm:cxn modelId="{D9AEDA76-9318-44ED-825E-04462BE2357E}" type="presParOf" srcId="{206D60C8-A7D4-4F6D-9C65-8BC32EA4300E}" destId="{FCC84F17-EEE4-4F35-B67F-FAC6C26A3247}" srcOrd="1" destOrd="0" presId="urn:microsoft.com/office/officeart/2005/8/layout/hierarchy1"/>
    <dgm:cxn modelId="{C207B002-4540-4897-97A1-E37B132D5728}" type="presParOf" srcId="{76A1CEB9-C303-472C-9ABA-9466C241C777}" destId="{49DEADD8-44F9-44C9-8DF7-D8B74DB473C7}" srcOrd="1" destOrd="0" presId="urn:microsoft.com/office/officeart/2005/8/layout/hierarchy1"/>
    <dgm:cxn modelId="{9E260D28-0DED-478E-B457-58FD41CFE5EB}" type="presParOf" srcId="{49DEADD8-44F9-44C9-8DF7-D8B74DB473C7}" destId="{A2944671-BB83-4DEE-ACA7-41B8AE6E7C5A}" srcOrd="0" destOrd="0" presId="urn:microsoft.com/office/officeart/2005/8/layout/hierarchy1"/>
    <dgm:cxn modelId="{D3F96F22-1368-4341-A757-AEB280917608}" type="presParOf" srcId="{49DEADD8-44F9-44C9-8DF7-D8B74DB473C7}" destId="{39F6F025-70C5-4F40-86FD-E0986DDB9F6D}" srcOrd="1" destOrd="0" presId="urn:microsoft.com/office/officeart/2005/8/layout/hierarchy1"/>
    <dgm:cxn modelId="{04B49140-D24B-45F3-82F2-F17A542B9299}" type="presParOf" srcId="{39F6F025-70C5-4F40-86FD-E0986DDB9F6D}" destId="{891F4A74-E8C6-4A15-9019-FD2FD8698BD4}" srcOrd="0" destOrd="0" presId="urn:microsoft.com/office/officeart/2005/8/layout/hierarchy1"/>
    <dgm:cxn modelId="{814B8733-D7D2-4C27-B27F-5E5D6161AFA9}" type="presParOf" srcId="{891F4A74-E8C6-4A15-9019-FD2FD8698BD4}" destId="{18D1FD92-EE74-46EE-BE58-55D94C927F0C}" srcOrd="0" destOrd="0" presId="urn:microsoft.com/office/officeart/2005/8/layout/hierarchy1"/>
    <dgm:cxn modelId="{2ABE0F19-0464-4D96-A2BE-5AA2982074EE}" type="presParOf" srcId="{891F4A74-E8C6-4A15-9019-FD2FD8698BD4}" destId="{E5F970C0-DF81-4548-9602-4A5EFBC9DD04}" srcOrd="1" destOrd="0" presId="urn:microsoft.com/office/officeart/2005/8/layout/hierarchy1"/>
    <dgm:cxn modelId="{28BC491E-8FAA-40A7-AEE2-F81E9FD72B26}" type="presParOf" srcId="{39F6F025-70C5-4F40-86FD-E0986DDB9F6D}" destId="{B6BB16B3-B993-4A35-942A-7E00FEA44206}" srcOrd="1" destOrd="0" presId="urn:microsoft.com/office/officeart/2005/8/layout/hierarchy1"/>
    <dgm:cxn modelId="{B0A1C341-7B9E-4E0F-AF9F-74CA4C36CC39}" type="presParOf" srcId="{49DEADD8-44F9-44C9-8DF7-D8B74DB473C7}" destId="{4B6C0E0E-E1F7-4240-8FD3-1D977AEB59A5}" srcOrd="2" destOrd="0" presId="urn:microsoft.com/office/officeart/2005/8/layout/hierarchy1"/>
    <dgm:cxn modelId="{4630BDF9-EEB5-4B42-82B2-245CFDC2D264}" type="presParOf" srcId="{49DEADD8-44F9-44C9-8DF7-D8B74DB473C7}" destId="{E870B27F-9BEE-472E-A5FD-638E25618078}" srcOrd="3" destOrd="0" presId="urn:microsoft.com/office/officeart/2005/8/layout/hierarchy1"/>
    <dgm:cxn modelId="{78E79AED-C2BC-4500-AA01-161F60FF3606}" type="presParOf" srcId="{E870B27F-9BEE-472E-A5FD-638E25618078}" destId="{6A264AB8-9490-4BE9-A6D4-68E336D236B5}" srcOrd="0" destOrd="0" presId="urn:microsoft.com/office/officeart/2005/8/layout/hierarchy1"/>
    <dgm:cxn modelId="{5CEE727F-FA7D-46C0-80B9-A6ADEDBD6792}" type="presParOf" srcId="{6A264AB8-9490-4BE9-A6D4-68E336D236B5}" destId="{7CD08ACF-F03D-4FAC-AA83-2501228C41B0}" srcOrd="0" destOrd="0" presId="urn:microsoft.com/office/officeart/2005/8/layout/hierarchy1"/>
    <dgm:cxn modelId="{5EF01916-4DBC-4C4A-BD2D-725444A63DA1}" type="presParOf" srcId="{6A264AB8-9490-4BE9-A6D4-68E336D236B5}" destId="{E306871D-0A56-4B22-9596-0346FDAD5501}" srcOrd="1" destOrd="0" presId="urn:microsoft.com/office/officeart/2005/8/layout/hierarchy1"/>
    <dgm:cxn modelId="{2FE7FFBC-D085-44C3-9D92-074FA19852C8}" type="presParOf" srcId="{E870B27F-9BEE-472E-A5FD-638E25618078}" destId="{768710BB-ED51-49D1-A782-89E5234024D6}" srcOrd="1" destOrd="0" presId="urn:microsoft.com/office/officeart/2005/8/layout/hierarchy1"/>
    <dgm:cxn modelId="{6C9767A9-4403-41AE-AC61-778D6A6F503B}" type="presParOf" srcId="{49DEADD8-44F9-44C9-8DF7-D8B74DB473C7}" destId="{CE9BA95C-902E-4AA5-B2A6-98F43E708FA6}" srcOrd="4" destOrd="0" presId="urn:microsoft.com/office/officeart/2005/8/layout/hierarchy1"/>
    <dgm:cxn modelId="{91731EF1-CB5F-49E0-AF5B-DFCC21A17444}" type="presParOf" srcId="{49DEADD8-44F9-44C9-8DF7-D8B74DB473C7}" destId="{C0DCAF28-B273-43C9-9A1B-C50361784CF6}" srcOrd="5" destOrd="0" presId="urn:microsoft.com/office/officeart/2005/8/layout/hierarchy1"/>
    <dgm:cxn modelId="{47CFEA3A-5993-4F73-880F-3D9E3B02B684}" type="presParOf" srcId="{C0DCAF28-B273-43C9-9A1B-C50361784CF6}" destId="{F768BAE4-87D9-4496-BB11-5B901ED3FE9B}" srcOrd="0" destOrd="0" presId="urn:microsoft.com/office/officeart/2005/8/layout/hierarchy1"/>
    <dgm:cxn modelId="{2DBC70FE-29A3-4EFF-94D6-775F759CC2ED}" type="presParOf" srcId="{F768BAE4-87D9-4496-BB11-5B901ED3FE9B}" destId="{75079411-7227-436E-926A-AD033EDE6009}" srcOrd="0" destOrd="0" presId="urn:microsoft.com/office/officeart/2005/8/layout/hierarchy1"/>
    <dgm:cxn modelId="{31571D11-48DF-49C7-8E95-001358B1BE02}" type="presParOf" srcId="{F768BAE4-87D9-4496-BB11-5B901ED3FE9B}" destId="{3C984E73-23DB-4204-B59A-7957F481FDA1}" srcOrd="1" destOrd="0" presId="urn:microsoft.com/office/officeart/2005/8/layout/hierarchy1"/>
    <dgm:cxn modelId="{2CFC3F20-8B6B-49C8-8896-AFA17BC42C85}" type="presParOf" srcId="{C0DCAF28-B273-43C9-9A1B-C50361784CF6}" destId="{56AFA38E-8EE3-4B73-AD54-DA27C8CE7CB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F70EA06-99EE-4144-968B-FAB979FB4403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559EF051-1E8D-4CEA-806D-A709CAB99055}">
      <dgm:prSet/>
      <dgm:spPr/>
      <dgm:t>
        <a:bodyPr/>
        <a:lstStyle/>
        <a:p>
          <a:r>
            <a:rPr lang="en-CA" altLang="zh-CN" b="0" i="0" dirty="0">
              <a:solidFill>
                <a:schemeClr val="tx1">
                  <a:lumMod val="95000"/>
                  <a:lumOff val="5000"/>
                </a:schemeClr>
              </a:solidFill>
            </a:rPr>
            <a:t>26 </a:t>
          </a:r>
          <a:r>
            <a:rPr lang="zh-CN" b="0" i="0" dirty="0"/>
            <a:t>“你要用皂荚木作闩：为帐幕这面的板作五闩， </a:t>
          </a:r>
          <a:endParaRPr lang="en-US" dirty="0"/>
        </a:p>
      </dgm:t>
    </dgm:pt>
    <dgm:pt modelId="{19293F24-A83D-4CEB-8BEE-CFE2744FC6D0}" type="parTrans" cxnId="{B05AD00E-E389-4138-9190-8535EEBBF140}">
      <dgm:prSet/>
      <dgm:spPr/>
      <dgm:t>
        <a:bodyPr/>
        <a:lstStyle/>
        <a:p>
          <a:endParaRPr lang="en-US"/>
        </a:p>
      </dgm:t>
    </dgm:pt>
    <dgm:pt modelId="{022CBF04-974A-4E4A-8CBF-FFA5961C8E85}" type="sibTrans" cxnId="{B05AD00E-E389-4138-9190-8535EEBBF140}">
      <dgm:prSet/>
      <dgm:spPr/>
      <dgm:t>
        <a:bodyPr/>
        <a:lstStyle/>
        <a:p>
          <a:endParaRPr lang="en-US"/>
        </a:p>
      </dgm:t>
    </dgm:pt>
    <dgm:pt modelId="{AD1D25EF-68ED-404D-8109-DA0E6797DA8A}">
      <dgm:prSet/>
      <dgm:spPr/>
      <dgm:t>
        <a:bodyPr/>
        <a:lstStyle/>
        <a:p>
          <a:r>
            <a:rPr lang="en-US" b="0" i="0" u="sng" dirty="0">
              <a:solidFill>
                <a:schemeClr val="tx1">
                  <a:lumMod val="95000"/>
                  <a:lumOff val="5000"/>
                </a:schemeClr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27</a:t>
          </a:r>
          <a:r>
            <a:rPr lang="zh-CN" b="0" i="0" dirty="0"/>
            <a:t>为帐幕那面的板做五闩，又为帐幕后面的板做五闩。 </a:t>
          </a:r>
          <a:endParaRPr lang="en-US" dirty="0"/>
        </a:p>
      </dgm:t>
    </dgm:pt>
    <dgm:pt modelId="{AA70F023-9E46-4FEC-B46C-D6F8F11DF37B}" type="parTrans" cxnId="{E143A014-AAEA-42E4-937B-5DA277D2199F}">
      <dgm:prSet/>
      <dgm:spPr/>
      <dgm:t>
        <a:bodyPr/>
        <a:lstStyle/>
        <a:p>
          <a:endParaRPr lang="en-US"/>
        </a:p>
      </dgm:t>
    </dgm:pt>
    <dgm:pt modelId="{1462BD2F-5A13-45E2-BB6B-57A29C649BCE}" type="sibTrans" cxnId="{E143A014-AAEA-42E4-937B-5DA277D2199F}">
      <dgm:prSet/>
      <dgm:spPr/>
      <dgm:t>
        <a:bodyPr/>
        <a:lstStyle/>
        <a:p>
          <a:endParaRPr lang="en-US"/>
        </a:p>
      </dgm:t>
    </dgm:pt>
    <dgm:pt modelId="{EFC395C4-EA4F-4B64-9E26-0F0ECCB1E935}">
      <dgm:prSet/>
      <dgm:spPr/>
      <dgm:t>
        <a:bodyPr/>
        <a:lstStyle/>
        <a:p>
          <a:r>
            <a:rPr lang="en-US" b="0" i="0" dirty="0">
              <a:solidFill>
                <a:schemeClr val="tx1">
                  <a:lumMod val="95000"/>
                  <a:lumOff val="5000"/>
                </a:schemeClr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28</a:t>
          </a:r>
          <a:r>
            <a:rPr lang="zh-CN" b="0" i="0" dirty="0"/>
            <a:t>板腰间的中闩要从这一头通到那一头。 </a:t>
          </a:r>
          <a:endParaRPr lang="en-US" dirty="0"/>
        </a:p>
      </dgm:t>
    </dgm:pt>
    <dgm:pt modelId="{1AE3A8B7-B984-4EAC-8D1A-E719F7D7D063}" type="parTrans" cxnId="{9E535ADE-1174-472D-A611-C496DC94D7B8}">
      <dgm:prSet/>
      <dgm:spPr/>
      <dgm:t>
        <a:bodyPr/>
        <a:lstStyle/>
        <a:p>
          <a:endParaRPr lang="en-US"/>
        </a:p>
      </dgm:t>
    </dgm:pt>
    <dgm:pt modelId="{5534A65A-50DC-4201-B749-E6BB29BC7823}" type="sibTrans" cxnId="{9E535ADE-1174-472D-A611-C496DC94D7B8}">
      <dgm:prSet/>
      <dgm:spPr/>
      <dgm:t>
        <a:bodyPr/>
        <a:lstStyle/>
        <a:p>
          <a:endParaRPr lang="en-US"/>
        </a:p>
      </dgm:t>
    </dgm:pt>
    <dgm:pt modelId="{6DE25BFA-5A6B-4A68-94A1-CFA8DB17A6E2}">
      <dgm:prSet/>
      <dgm:spPr/>
      <dgm:t>
        <a:bodyPr/>
        <a:lstStyle/>
        <a:p>
          <a:r>
            <a:rPr lang="en-US" b="0" i="0" dirty="0">
              <a:solidFill>
                <a:schemeClr val="tx1">
                  <a:lumMod val="95000"/>
                  <a:lumOff val="5000"/>
                </a:schemeClr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29</a:t>
          </a:r>
          <a:r>
            <a:rPr lang="zh-CN" b="0" i="0" dirty="0"/>
            <a:t>板要用金子包裹，又要做板上的金环套闩；闩也要用金子包裹。 </a:t>
          </a:r>
          <a:endParaRPr lang="en-US" dirty="0"/>
        </a:p>
      </dgm:t>
    </dgm:pt>
    <dgm:pt modelId="{582A3B4C-B4ED-43AB-80E6-F5608AEFA28D}" type="parTrans" cxnId="{ACECF348-B144-4720-BFCB-23F1E3CCF201}">
      <dgm:prSet/>
      <dgm:spPr/>
      <dgm:t>
        <a:bodyPr/>
        <a:lstStyle/>
        <a:p>
          <a:endParaRPr lang="en-US"/>
        </a:p>
      </dgm:t>
    </dgm:pt>
    <dgm:pt modelId="{FFA836F9-E3DB-47C6-8FF1-F5F9086A61D4}" type="sibTrans" cxnId="{ACECF348-B144-4720-BFCB-23F1E3CCF201}">
      <dgm:prSet/>
      <dgm:spPr/>
      <dgm:t>
        <a:bodyPr/>
        <a:lstStyle/>
        <a:p>
          <a:endParaRPr lang="en-US"/>
        </a:p>
      </dgm:t>
    </dgm:pt>
    <dgm:pt modelId="{73004ED2-BA96-488D-BBF2-468974E4CAF4}">
      <dgm:prSet/>
      <dgm:spPr/>
      <dgm:t>
        <a:bodyPr/>
        <a:lstStyle/>
        <a:p>
          <a:r>
            <a:rPr lang="en-US" b="0" i="0" dirty="0">
              <a:solidFill>
                <a:schemeClr val="tx1">
                  <a:lumMod val="95000"/>
                  <a:lumOff val="5000"/>
                </a:schemeClr>
              </a:solidFill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30</a:t>
          </a:r>
          <a:r>
            <a:rPr lang="zh-CN" b="0" i="0" dirty="0"/>
            <a:t>要照着在山上指示你的样式立起帐幕。</a:t>
          </a:r>
          <a:endParaRPr lang="en-US" dirty="0"/>
        </a:p>
      </dgm:t>
    </dgm:pt>
    <dgm:pt modelId="{2218573E-3EC9-42A7-8353-B95A95219B34}" type="parTrans" cxnId="{6D5EDF6B-E307-44FC-8A21-C976B17F783E}">
      <dgm:prSet/>
      <dgm:spPr/>
      <dgm:t>
        <a:bodyPr/>
        <a:lstStyle/>
        <a:p>
          <a:endParaRPr lang="en-US"/>
        </a:p>
      </dgm:t>
    </dgm:pt>
    <dgm:pt modelId="{5392FAF6-AFA3-4545-ADAA-1BB5975857FA}" type="sibTrans" cxnId="{6D5EDF6B-E307-44FC-8A21-C976B17F783E}">
      <dgm:prSet/>
      <dgm:spPr/>
      <dgm:t>
        <a:bodyPr/>
        <a:lstStyle/>
        <a:p>
          <a:endParaRPr lang="en-US"/>
        </a:p>
      </dgm:t>
    </dgm:pt>
    <dgm:pt modelId="{373D5E9C-5B16-413B-8F77-2CBDFFBFEEC0}" type="pres">
      <dgm:prSet presAssocID="{0F70EA06-99EE-4144-968B-FAB979FB4403}" presName="outerComposite" presStyleCnt="0">
        <dgm:presLayoutVars>
          <dgm:chMax val="5"/>
          <dgm:dir/>
          <dgm:resizeHandles val="exact"/>
        </dgm:presLayoutVars>
      </dgm:prSet>
      <dgm:spPr/>
    </dgm:pt>
    <dgm:pt modelId="{96E128E1-7217-4EE1-B6F9-DA8442A8FE42}" type="pres">
      <dgm:prSet presAssocID="{0F70EA06-99EE-4144-968B-FAB979FB4403}" presName="dummyMaxCanvas" presStyleCnt="0">
        <dgm:presLayoutVars/>
      </dgm:prSet>
      <dgm:spPr/>
    </dgm:pt>
    <dgm:pt modelId="{CE9D40B2-100F-460D-AA5A-E844929136E6}" type="pres">
      <dgm:prSet presAssocID="{0F70EA06-99EE-4144-968B-FAB979FB4403}" presName="FiveNodes_1" presStyleLbl="node1" presStyleIdx="0" presStyleCnt="5">
        <dgm:presLayoutVars>
          <dgm:bulletEnabled val="1"/>
        </dgm:presLayoutVars>
      </dgm:prSet>
      <dgm:spPr/>
    </dgm:pt>
    <dgm:pt modelId="{BF99DEE2-065A-40CE-A480-FAB0CF9D1BAE}" type="pres">
      <dgm:prSet presAssocID="{0F70EA06-99EE-4144-968B-FAB979FB4403}" presName="FiveNodes_2" presStyleLbl="node1" presStyleIdx="1" presStyleCnt="5">
        <dgm:presLayoutVars>
          <dgm:bulletEnabled val="1"/>
        </dgm:presLayoutVars>
      </dgm:prSet>
      <dgm:spPr/>
    </dgm:pt>
    <dgm:pt modelId="{1318E43A-43A6-4A5A-BF1B-98E2122EC4F3}" type="pres">
      <dgm:prSet presAssocID="{0F70EA06-99EE-4144-968B-FAB979FB4403}" presName="FiveNodes_3" presStyleLbl="node1" presStyleIdx="2" presStyleCnt="5">
        <dgm:presLayoutVars>
          <dgm:bulletEnabled val="1"/>
        </dgm:presLayoutVars>
      </dgm:prSet>
      <dgm:spPr/>
    </dgm:pt>
    <dgm:pt modelId="{342356A9-4582-473E-BC58-4061DDE6089C}" type="pres">
      <dgm:prSet presAssocID="{0F70EA06-99EE-4144-968B-FAB979FB4403}" presName="FiveNodes_4" presStyleLbl="node1" presStyleIdx="3" presStyleCnt="5">
        <dgm:presLayoutVars>
          <dgm:bulletEnabled val="1"/>
        </dgm:presLayoutVars>
      </dgm:prSet>
      <dgm:spPr/>
    </dgm:pt>
    <dgm:pt modelId="{13EF5F96-A85C-4EBA-96BB-BF9564756513}" type="pres">
      <dgm:prSet presAssocID="{0F70EA06-99EE-4144-968B-FAB979FB4403}" presName="FiveNodes_5" presStyleLbl="node1" presStyleIdx="4" presStyleCnt="5">
        <dgm:presLayoutVars>
          <dgm:bulletEnabled val="1"/>
        </dgm:presLayoutVars>
      </dgm:prSet>
      <dgm:spPr/>
    </dgm:pt>
    <dgm:pt modelId="{BBAC136D-5543-4F8C-9AE7-C8C60BACFBFB}" type="pres">
      <dgm:prSet presAssocID="{0F70EA06-99EE-4144-968B-FAB979FB4403}" presName="FiveConn_1-2" presStyleLbl="fgAccFollowNode1" presStyleIdx="0" presStyleCnt="4">
        <dgm:presLayoutVars>
          <dgm:bulletEnabled val="1"/>
        </dgm:presLayoutVars>
      </dgm:prSet>
      <dgm:spPr/>
    </dgm:pt>
    <dgm:pt modelId="{B7645FCC-CBBC-45AE-B26F-48B23DC4F0BE}" type="pres">
      <dgm:prSet presAssocID="{0F70EA06-99EE-4144-968B-FAB979FB4403}" presName="FiveConn_2-3" presStyleLbl="fgAccFollowNode1" presStyleIdx="1" presStyleCnt="4">
        <dgm:presLayoutVars>
          <dgm:bulletEnabled val="1"/>
        </dgm:presLayoutVars>
      </dgm:prSet>
      <dgm:spPr/>
    </dgm:pt>
    <dgm:pt modelId="{FD7EC6A7-B7A4-4B90-B6A0-CCE784ED08BC}" type="pres">
      <dgm:prSet presAssocID="{0F70EA06-99EE-4144-968B-FAB979FB4403}" presName="FiveConn_3-4" presStyleLbl="fgAccFollowNode1" presStyleIdx="2" presStyleCnt="4">
        <dgm:presLayoutVars>
          <dgm:bulletEnabled val="1"/>
        </dgm:presLayoutVars>
      </dgm:prSet>
      <dgm:spPr/>
    </dgm:pt>
    <dgm:pt modelId="{937B10A5-AD6F-490C-9ADA-DB8978CC4710}" type="pres">
      <dgm:prSet presAssocID="{0F70EA06-99EE-4144-968B-FAB979FB4403}" presName="FiveConn_4-5" presStyleLbl="fgAccFollowNode1" presStyleIdx="3" presStyleCnt="4">
        <dgm:presLayoutVars>
          <dgm:bulletEnabled val="1"/>
        </dgm:presLayoutVars>
      </dgm:prSet>
      <dgm:spPr/>
    </dgm:pt>
    <dgm:pt modelId="{0030B9A2-0256-4E0C-9CA5-63E7A2D18164}" type="pres">
      <dgm:prSet presAssocID="{0F70EA06-99EE-4144-968B-FAB979FB4403}" presName="FiveNodes_1_text" presStyleLbl="node1" presStyleIdx="4" presStyleCnt="5">
        <dgm:presLayoutVars>
          <dgm:bulletEnabled val="1"/>
        </dgm:presLayoutVars>
      </dgm:prSet>
      <dgm:spPr/>
    </dgm:pt>
    <dgm:pt modelId="{7F4BB495-D950-4E05-81DD-C174B704B343}" type="pres">
      <dgm:prSet presAssocID="{0F70EA06-99EE-4144-968B-FAB979FB4403}" presName="FiveNodes_2_text" presStyleLbl="node1" presStyleIdx="4" presStyleCnt="5">
        <dgm:presLayoutVars>
          <dgm:bulletEnabled val="1"/>
        </dgm:presLayoutVars>
      </dgm:prSet>
      <dgm:spPr/>
    </dgm:pt>
    <dgm:pt modelId="{A29B06F3-309C-47B1-BA64-4A9A12C5C8D3}" type="pres">
      <dgm:prSet presAssocID="{0F70EA06-99EE-4144-968B-FAB979FB4403}" presName="FiveNodes_3_text" presStyleLbl="node1" presStyleIdx="4" presStyleCnt="5">
        <dgm:presLayoutVars>
          <dgm:bulletEnabled val="1"/>
        </dgm:presLayoutVars>
      </dgm:prSet>
      <dgm:spPr/>
    </dgm:pt>
    <dgm:pt modelId="{C22081F7-C45F-47FA-B72C-BC680B2DC663}" type="pres">
      <dgm:prSet presAssocID="{0F70EA06-99EE-4144-968B-FAB979FB4403}" presName="FiveNodes_4_text" presStyleLbl="node1" presStyleIdx="4" presStyleCnt="5">
        <dgm:presLayoutVars>
          <dgm:bulletEnabled val="1"/>
        </dgm:presLayoutVars>
      </dgm:prSet>
      <dgm:spPr/>
    </dgm:pt>
    <dgm:pt modelId="{2955EC20-B01E-4C37-921A-9F602C1CB2AD}" type="pres">
      <dgm:prSet presAssocID="{0F70EA06-99EE-4144-968B-FAB979FB4403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B05AD00E-E389-4138-9190-8535EEBBF140}" srcId="{0F70EA06-99EE-4144-968B-FAB979FB4403}" destId="{559EF051-1E8D-4CEA-806D-A709CAB99055}" srcOrd="0" destOrd="0" parTransId="{19293F24-A83D-4CEB-8BEE-CFE2744FC6D0}" sibTransId="{022CBF04-974A-4E4A-8CBF-FFA5961C8E85}"/>
    <dgm:cxn modelId="{0903A212-FA9E-4530-8843-85D47D5A86D9}" type="presOf" srcId="{EFC395C4-EA4F-4B64-9E26-0F0ECCB1E935}" destId="{1318E43A-43A6-4A5A-BF1B-98E2122EC4F3}" srcOrd="0" destOrd="0" presId="urn:microsoft.com/office/officeart/2005/8/layout/vProcess5"/>
    <dgm:cxn modelId="{E143A014-AAEA-42E4-937B-5DA277D2199F}" srcId="{0F70EA06-99EE-4144-968B-FAB979FB4403}" destId="{AD1D25EF-68ED-404D-8109-DA0E6797DA8A}" srcOrd="1" destOrd="0" parTransId="{AA70F023-9E46-4FEC-B46C-D6F8F11DF37B}" sibTransId="{1462BD2F-5A13-45E2-BB6B-57A29C649BCE}"/>
    <dgm:cxn modelId="{8F0A5D19-DA06-47D5-9D61-895579209938}" type="presOf" srcId="{AD1D25EF-68ED-404D-8109-DA0E6797DA8A}" destId="{7F4BB495-D950-4E05-81DD-C174B704B343}" srcOrd="1" destOrd="0" presId="urn:microsoft.com/office/officeart/2005/8/layout/vProcess5"/>
    <dgm:cxn modelId="{BC5AED24-14EA-4294-92A6-EE1891DB59C1}" type="presOf" srcId="{6DE25BFA-5A6B-4A68-94A1-CFA8DB17A6E2}" destId="{C22081F7-C45F-47FA-B72C-BC680B2DC663}" srcOrd="1" destOrd="0" presId="urn:microsoft.com/office/officeart/2005/8/layout/vProcess5"/>
    <dgm:cxn modelId="{C30CC55E-38D7-42F1-886B-B0EBE2DC5F02}" type="presOf" srcId="{AD1D25EF-68ED-404D-8109-DA0E6797DA8A}" destId="{BF99DEE2-065A-40CE-A480-FAB0CF9D1BAE}" srcOrd="0" destOrd="0" presId="urn:microsoft.com/office/officeart/2005/8/layout/vProcess5"/>
    <dgm:cxn modelId="{68CDF267-C9EB-4C1E-851A-B7BCE4F3328D}" type="presOf" srcId="{FFA836F9-E3DB-47C6-8FF1-F5F9086A61D4}" destId="{937B10A5-AD6F-490C-9ADA-DB8978CC4710}" srcOrd="0" destOrd="0" presId="urn:microsoft.com/office/officeart/2005/8/layout/vProcess5"/>
    <dgm:cxn modelId="{775A6C48-0CCE-491E-944D-B58CA9E66174}" type="presOf" srcId="{73004ED2-BA96-488D-BBF2-468974E4CAF4}" destId="{2955EC20-B01E-4C37-921A-9F602C1CB2AD}" srcOrd="1" destOrd="0" presId="urn:microsoft.com/office/officeart/2005/8/layout/vProcess5"/>
    <dgm:cxn modelId="{ACECF348-B144-4720-BFCB-23F1E3CCF201}" srcId="{0F70EA06-99EE-4144-968B-FAB979FB4403}" destId="{6DE25BFA-5A6B-4A68-94A1-CFA8DB17A6E2}" srcOrd="3" destOrd="0" parTransId="{582A3B4C-B4ED-43AB-80E6-F5608AEFA28D}" sibTransId="{FFA836F9-E3DB-47C6-8FF1-F5F9086A61D4}"/>
    <dgm:cxn modelId="{D39D3B49-2A2F-44E2-9850-FAFF32F083B5}" type="presOf" srcId="{559EF051-1E8D-4CEA-806D-A709CAB99055}" destId="{CE9D40B2-100F-460D-AA5A-E844929136E6}" srcOrd="0" destOrd="0" presId="urn:microsoft.com/office/officeart/2005/8/layout/vProcess5"/>
    <dgm:cxn modelId="{6D5EDF6B-E307-44FC-8A21-C976B17F783E}" srcId="{0F70EA06-99EE-4144-968B-FAB979FB4403}" destId="{73004ED2-BA96-488D-BBF2-468974E4CAF4}" srcOrd="4" destOrd="0" parTransId="{2218573E-3EC9-42A7-8353-B95A95219B34}" sibTransId="{5392FAF6-AFA3-4545-ADAA-1BB5975857FA}"/>
    <dgm:cxn modelId="{F51DEB81-357C-4F16-9FAF-04E65468C574}" type="presOf" srcId="{6DE25BFA-5A6B-4A68-94A1-CFA8DB17A6E2}" destId="{342356A9-4582-473E-BC58-4061DDE6089C}" srcOrd="0" destOrd="0" presId="urn:microsoft.com/office/officeart/2005/8/layout/vProcess5"/>
    <dgm:cxn modelId="{A5CDA38B-B76E-47AD-AC8D-8CAA20276DFF}" type="presOf" srcId="{EFC395C4-EA4F-4B64-9E26-0F0ECCB1E935}" destId="{A29B06F3-309C-47B1-BA64-4A9A12C5C8D3}" srcOrd="1" destOrd="0" presId="urn:microsoft.com/office/officeart/2005/8/layout/vProcess5"/>
    <dgm:cxn modelId="{32FA95A9-7570-4462-B3AE-B1BFEDC72585}" type="presOf" srcId="{5534A65A-50DC-4201-B749-E6BB29BC7823}" destId="{FD7EC6A7-B7A4-4B90-B6A0-CCE784ED08BC}" srcOrd="0" destOrd="0" presId="urn:microsoft.com/office/officeart/2005/8/layout/vProcess5"/>
    <dgm:cxn modelId="{A47E25AA-4FAD-4181-91B5-A53196DCA453}" type="presOf" srcId="{022CBF04-974A-4E4A-8CBF-FFA5961C8E85}" destId="{BBAC136D-5543-4F8C-9AE7-C8C60BACFBFB}" srcOrd="0" destOrd="0" presId="urn:microsoft.com/office/officeart/2005/8/layout/vProcess5"/>
    <dgm:cxn modelId="{B33FFDAC-1466-4618-A98D-8EB749ED6D26}" type="presOf" srcId="{559EF051-1E8D-4CEA-806D-A709CAB99055}" destId="{0030B9A2-0256-4E0C-9CA5-63E7A2D18164}" srcOrd="1" destOrd="0" presId="urn:microsoft.com/office/officeart/2005/8/layout/vProcess5"/>
    <dgm:cxn modelId="{7C0E42BE-CB36-48F4-AE26-042500057BE4}" type="presOf" srcId="{73004ED2-BA96-488D-BBF2-468974E4CAF4}" destId="{13EF5F96-A85C-4EBA-96BB-BF9564756513}" srcOrd="0" destOrd="0" presId="urn:microsoft.com/office/officeart/2005/8/layout/vProcess5"/>
    <dgm:cxn modelId="{51AF6FCF-18A8-4825-8454-A280BFF8B120}" type="presOf" srcId="{1462BD2F-5A13-45E2-BB6B-57A29C649BCE}" destId="{B7645FCC-CBBC-45AE-B26F-48B23DC4F0BE}" srcOrd="0" destOrd="0" presId="urn:microsoft.com/office/officeart/2005/8/layout/vProcess5"/>
    <dgm:cxn modelId="{CA30F2D5-AFD8-44B8-A129-554E2AD81CDC}" type="presOf" srcId="{0F70EA06-99EE-4144-968B-FAB979FB4403}" destId="{373D5E9C-5B16-413B-8F77-2CBDFFBFEEC0}" srcOrd="0" destOrd="0" presId="urn:microsoft.com/office/officeart/2005/8/layout/vProcess5"/>
    <dgm:cxn modelId="{9E535ADE-1174-472D-A611-C496DC94D7B8}" srcId="{0F70EA06-99EE-4144-968B-FAB979FB4403}" destId="{EFC395C4-EA4F-4B64-9E26-0F0ECCB1E935}" srcOrd="2" destOrd="0" parTransId="{1AE3A8B7-B984-4EAC-8D1A-E719F7D7D063}" sibTransId="{5534A65A-50DC-4201-B749-E6BB29BC7823}"/>
    <dgm:cxn modelId="{C9D7519F-31CC-4AA6-97F9-6BD6F26C82E1}" type="presParOf" srcId="{373D5E9C-5B16-413B-8F77-2CBDFFBFEEC0}" destId="{96E128E1-7217-4EE1-B6F9-DA8442A8FE42}" srcOrd="0" destOrd="0" presId="urn:microsoft.com/office/officeart/2005/8/layout/vProcess5"/>
    <dgm:cxn modelId="{02C2E757-8D19-4E17-A1F8-67F0D5AE0761}" type="presParOf" srcId="{373D5E9C-5B16-413B-8F77-2CBDFFBFEEC0}" destId="{CE9D40B2-100F-460D-AA5A-E844929136E6}" srcOrd="1" destOrd="0" presId="urn:microsoft.com/office/officeart/2005/8/layout/vProcess5"/>
    <dgm:cxn modelId="{479814DC-18E0-4B9A-B20E-31FE03F1E849}" type="presParOf" srcId="{373D5E9C-5B16-413B-8F77-2CBDFFBFEEC0}" destId="{BF99DEE2-065A-40CE-A480-FAB0CF9D1BAE}" srcOrd="2" destOrd="0" presId="urn:microsoft.com/office/officeart/2005/8/layout/vProcess5"/>
    <dgm:cxn modelId="{F1C2935C-BA3A-434C-94FA-0CE3FCC117A9}" type="presParOf" srcId="{373D5E9C-5B16-413B-8F77-2CBDFFBFEEC0}" destId="{1318E43A-43A6-4A5A-BF1B-98E2122EC4F3}" srcOrd="3" destOrd="0" presId="urn:microsoft.com/office/officeart/2005/8/layout/vProcess5"/>
    <dgm:cxn modelId="{2A3C0BBA-2E7C-4535-8808-892AACCA54B8}" type="presParOf" srcId="{373D5E9C-5B16-413B-8F77-2CBDFFBFEEC0}" destId="{342356A9-4582-473E-BC58-4061DDE6089C}" srcOrd="4" destOrd="0" presId="urn:microsoft.com/office/officeart/2005/8/layout/vProcess5"/>
    <dgm:cxn modelId="{F36E39F3-EB28-4203-989C-BB7FEA80F28A}" type="presParOf" srcId="{373D5E9C-5B16-413B-8F77-2CBDFFBFEEC0}" destId="{13EF5F96-A85C-4EBA-96BB-BF9564756513}" srcOrd="5" destOrd="0" presId="urn:microsoft.com/office/officeart/2005/8/layout/vProcess5"/>
    <dgm:cxn modelId="{4AEAAD6B-2FDC-4EAC-8C57-400E8AF3D471}" type="presParOf" srcId="{373D5E9C-5B16-413B-8F77-2CBDFFBFEEC0}" destId="{BBAC136D-5543-4F8C-9AE7-C8C60BACFBFB}" srcOrd="6" destOrd="0" presId="urn:microsoft.com/office/officeart/2005/8/layout/vProcess5"/>
    <dgm:cxn modelId="{3E65E8E3-CCE1-4431-A8CB-E98472DD8C51}" type="presParOf" srcId="{373D5E9C-5B16-413B-8F77-2CBDFFBFEEC0}" destId="{B7645FCC-CBBC-45AE-B26F-48B23DC4F0BE}" srcOrd="7" destOrd="0" presId="urn:microsoft.com/office/officeart/2005/8/layout/vProcess5"/>
    <dgm:cxn modelId="{5E924140-1DFC-4B24-B28B-6FCC5F1ACFFA}" type="presParOf" srcId="{373D5E9C-5B16-413B-8F77-2CBDFFBFEEC0}" destId="{FD7EC6A7-B7A4-4B90-B6A0-CCE784ED08BC}" srcOrd="8" destOrd="0" presId="urn:microsoft.com/office/officeart/2005/8/layout/vProcess5"/>
    <dgm:cxn modelId="{056A3ED0-F8D3-4786-8761-382256BBA71C}" type="presParOf" srcId="{373D5E9C-5B16-413B-8F77-2CBDFFBFEEC0}" destId="{937B10A5-AD6F-490C-9ADA-DB8978CC4710}" srcOrd="9" destOrd="0" presId="urn:microsoft.com/office/officeart/2005/8/layout/vProcess5"/>
    <dgm:cxn modelId="{CEB1CD53-7B4C-424C-AB94-702B722ECF42}" type="presParOf" srcId="{373D5E9C-5B16-413B-8F77-2CBDFFBFEEC0}" destId="{0030B9A2-0256-4E0C-9CA5-63E7A2D18164}" srcOrd="10" destOrd="0" presId="urn:microsoft.com/office/officeart/2005/8/layout/vProcess5"/>
    <dgm:cxn modelId="{634FA4C4-E0F2-413B-BB2D-B8620E2332C2}" type="presParOf" srcId="{373D5E9C-5B16-413B-8F77-2CBDFFBFEEC0}" destId="{7F4BB495-D950-4E05-81DD-C174B704B343}" srcOrd="11" destOrd="0" presId="urn:microsoft.com/office/officeart/2005/8/layout/vProcess5"/>
    <dgm:cxn modelId="{46E14F30-95CF-48A8-AC08-61C37FFE57D9}" type="presParOf" srcId="{373D5E9C-5B16-413B-8F77-2CBDFFBFEEC0}" destId="{A29B06F3-309C-47B1-BA64-4A9A12C5C8D3}" srcOrd="12" destOrd="0" presId="urn:microsoft.com/office/officeart/2005/8/layout/vProcess5"/>
    <dgm:cxn modelId="{6F30598C-5367-4A5E-8D53-C1787C501C06}" type="presParOf" srcId="{373D5E9C-5B16-413B-8F77-2CBDFFBFEEC0}" destId="{C22081F7-C45F-47FA-B72C-BC680B2DC663}" srcOrd="13" destOrd="0" presId="urn:microsoft.com/office/officeart/2005/8/layout/vProcess5"/>
    <dgm:cxn modelId="{97D7340A-BC44-4065-9498-EE06CE2A752B}" type="presParOf" srcId="{373D5E9C-5B16-413B-8F77-2CBDFFBFEEC0}" destId="{2955EC20-B01E-4C37-921A-9F602C1CB2AD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2C26540-6B6C-4FC5-ABEF-FAF1217A6705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28F3511-CD2A-4A49-88CC-2D92B6CFB68C}">
      <dgm:prSet/>
      <dgm:spPr/>
      <dgm:t>
        <a:bodyPr/>
        <a:lstStyle/>
        <a:p>
          <a:r>
            <a:rPr lang="zh-CN"/>
            <a:t>带卯银座的数量与重量</a:t>
          </a:r>
          <a:endParaRPr lang="en-US"/>
        </a:p>
      </dgm:t>
    </dgm:pt>
    <dgm:pt modelId="{C69AA0B5-8ADF-4097-8C01-395730F0E882}" type="parTrans" cxnId="{4E1B57CB-3291-4787-A0CA-26753E386E90}">
      <dgm:prSet/>
      <dgm:spPr/>
      <dgm:t>
        <a:bodyPr/>
        <a:lstStyle/>
        <a:p>
          <a:endParaRPr lang="en-US"/>
        </a:p>
      </dgm:t>
    </dgm:pt>
    <dgm:pt modelId="{DF043A44-89FE-4BC9-9DE1-6A7257A84460}" type="sibTrans" cxnId="{4E1B57CB-3291-4787-A0CA-26753E386E90}">
      <dgm:prSet/>
      <dgm:spPr/>
      <dgm:t>
        <a:bodyPr/>
        <a:lstStyle/>
        <a:p>
          <a:endParaRPr lang="en-US"/>
        </a:p>
      </dgm:t>
    </dgm:pt>
    <dgm:pt modelId="{2637365D-F63F-42A7-8E71-7F0EBAB1B386}">
      <dgm:prSet/>
      <dgm:spPr/>
      <dgm:t>
        <a:bodyPr/>
        <a:lstStyle/>
        <a:p>
          <a:r>
            <a:rPr lang="zh-CN"/>
            <a:t>出</a:t>
          </a:r>
          <a:r>
            <a:rPr lang="en-CA"/>
            <a:t>26:</a:t>
          </a:r>
          <a:r>
            <a:rPr lang="en-CA"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18</a:t>
          </a:r>
          <a:r>
            <a:rPr lang="zh-CN"/>
            <a:t>帐幕的南面要做板二十块。</a:t>
          </a:r>
          <a:r>
            <a:rPr lang="en-CA"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19</a:t>
          </a:r>
          <a:r>
            <a:rPr lang="zh-CN"/>
            <a:t>在这二十块板底下要做</a:t>
          </a:r>
          <a:r>
            <a:rPr lang="zh-CN" b="1"/>
            <a:t>四十</a:t>
          </a:r>
          <a:r>
            <a:rPr lang="zh-CN"/>
            <a:t>个带卯的</a:t>
          </a:r>
          <a:r>
            <a:rPr lang="zh-CN" b="1"/>
            <a:t>银座</a:t>
          </a:r>
          <a:r>
            <a:rPr lang="zh-CN"/>
            <a:t>，两卯接这块板上的两榫，两卯接那块板上的两榫。</a:t>
          </a:r>
          <a:r>
            <a:rPr lang="en-CA"/>
            <a:t> </a:t>
          </a:r>
          <a:endParaRPr lang="en-US"/>
        </a:p>
      </dgm:t>
    </dgm:pt>
    <dgm:pt modelId="{A795F1FA-EE1A-4D16-9FFA-C74FDDA1821F}" type="parTrans" cxnId="{BB82475B-57E1-4E46-B92A-83C46F568DF4}">
      <dgm:prSet/>
      <dgm:spPr/>
      <dgm:t>
        <a:bodyPr/>
        <a:lstStyle/>
        <a:p>
          <a:endParaRPr lang="en-US"/>
        </a:p>
      </dgm:t>
    </dgm:pt>
    <dgm:pt modelId="{6CE207A9-6CCF-4937-9ECC-DDBC40AFEA69}" type="sibTrans" cxnId="{BB82475B-57E1-4E46-B92A-83C46F568DF4}">
      <dgm:prSet/>
      <dgm:spPr/>
      <dgm:t>
        <a:bodyPr/>
        <a:lstStyle/>
        <a:p>
          <a:endParaRPr lang="en-US"/>
        </a:p>
      </dgm:t>
    </dgm:pt>
    <dgm:pt modelId="{789D5385-A187-4444-A610-9AC698D2C2D8}">
      <dgm:prSet/>
      <dgm:spPr/>
      <dgm:t>
        <a:bodyPr/>
        <a:lstStyle/>
        <a:p>
          <a:r>
            <a:rPr lang="en-CA"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20</a:t>
          </a:r>
          <a:r>
            <a:rPr lang="zh-CN"/>
            <a:t>帐幕第二面，就是北面，也要做板二十块，</a:t>
          </a:r>
          <a:r>
            <a:rPr lang="en-CA"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21</a:t>
          </a:r>
          <a:r>
            <a:rPr lang="zh-CN"/>
            <a:t>和带卯的</a:t>
          </a:r>
          <a:r>
            <a:rPr lang="zh-CN" b="1"/>
            <a:t>银座四十</a:t>
          </a:r>
          <a:r>
            <a:rPr lang="zh-CN"/>
            <a:t>个。</a:t>
          </a:r>
          <a:endParaRPr lang="en-US"/>
        </a:p>
      </dgm:t>
    </dgm:pt>
    <dgm:pt modelId="{C0F81A32-14EF-4059-9951-E7E727B906E9}" type="parTrans" cxnId="{892E7DC4-A701-4F3D-A3D8-E0F4FADC58C0}">
      <dgm:prSet/>
      <dgm:spPr/>
      <dgm:t>
        <a:bodyPr/>
        <a:lstStyle/>
        <a:p>
          <a:endParaRPr lang="en-US"/>
        </a:p>
      </dgm:t>
    </dgm:pt>
    <dgm:pt modelId="{47401C74-3782-4042-B7B8-D10BD8A6A2D3}" type="sibTrans" cxnId="{892E7DC4-A701-4F3D-A3D8-E0F4FADC58C0}">
      <dgm:prSet/>
      <dgm:spPr/>
      <dgm:t>
        <a:bodyPr/>
        <a:lstStyle/>
        <a:p>
          <a:endParaRPr lang="en-US"/>
        </a:p>
      </dgm:t>
    </dgm:pt>
    <dgm:pt modelId="{8811BD62-6E96-4E17-AE3F-9F9CB240CC2A}">
      <dgm:prSet/>
      <dgm:spPr/>
      <dgm:t>
        <a:bodyPr/>
        <a:lstStyle/>
        <a:p>
          <a:r>
            <a:rPr lang="en-CA" dirty="0"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22</a:t>
          </a:r>
          <a:r>
            <a:rPr lang="zh-CN" dirty="0"/>
            <a:t>帐幕的后面，就是西面</a:t>
          </a:r>
          <a:r>
            <a:rPr lang="en-CA" dirty="0">
              <a:solidFill>
                <a:srgbClr val="FFFFFF"/>
              </a:solidFill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r>
            <a:rPr lang="zh-CN" dirty="0"/>
            <a:t>必有八块板和</a:t>
          </a:r>
          <a:r>
            <a:rPr lang="zh-CN" b="1" dirty="0"/>
            <a:t>十六</a:t>
          </a:r>
          <a:r>
            <a:rPr lang="zh-CN" dirty="0"/>
            <a:t>个带卯的</a:t>
          </a:r>
          <a:r>
            <a:rPr lang="zh-CN" b="1" dirty="0"/>
            <a:t>银座</a:t>
          </a:r>
          <a:endParaRPr lang="en-US" dirty="0"/>
        </a:p>
      </dgm:t>
    </dgm:pt>
    <dgm:pt modelId="{F92E434E-8211-42AE-BD1F-D0E653B0FD0D}" type="parTrans" cxnId="{60D01A3A-5D49-4A53-B413-C4B77B7A25CD}">
      <dgm:prSet/>
      <dgm:spPr/>
      <dgm:t>
        <a:bodyPr/>
        <a:lstStyle/>
        <a:p>
          <a:endParaRPr lang="en-US"/>
        </a:p>
      </dgm:t>
    </dgm:pt>
    <dgm:pt modelId="{AC8F87F4-4870-4639-B14E-13AD78368530}" type="sibTrans" cxnId="{60D01A3A-5D49-4A53-B413-C4B77B7A25CD}">
      <dgm:prSet/>
      <dgm:spPr/>
      <dgm:t>
        <a:bodyPr/>
        <a:lstStyle/>
        <a:p>
          <a:endParaRPr lang="en-US"/>
        </a:p>
      </dgm:t>
    </dgm:pt>
    <dgm:pt modelId="{3B5555DB-99D5-4C24-9B27-043E74AA7926}">
      <dgm:prSet/>
      <dgm:spPr/>
      <dgm:t>
        <a:bodyPr/>
        <a:lstStyle/>
        <a:p>
          <a:r>
            <a:rPr lang="en-CA">
              <a:hlinkClick xmlns:r="http://schemas.openxmlformats.org/officeDocument/2006/relationships"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32</a:t>
          </a:r>
          <a:r>
            <a:rPr lang="zh-CN"/>
            <a:t>要把幔子挂在四根包金的皂荚木柱子上，柱子上当有金钩，柱子安在</a:t>
          </a:r>
          <a:r>
            <a:rPr lang="zh-CN" b="1"/>
            <a:t>四</a:t>
          </a:r>
          <a:r>
            <a:rPr lang="zh-CN"/>
            <a:t>个带卯的</a:t>
          </a:r>
          <a:r>
            <a:rPr lang="zh-CN" b="1"/>
            <a:t>银座</a:t>
          </a:r>
          <a:r>
            <a:rPr lang="zh-CN"/>
            <a:t>上</a:t>
          </a:r>
          <a:endParaRPr lang="en-US"/>
        </a:p>
      </dgm:t>
    </dgm:pt>
    <dgm:pt modelId="{664DEA14-242B-4EBD-B4B2-1411C93A8539}" type="parTrans" cxnId="{1B67D2F9-E27A-4D5B-9FE8-5241B91E8E4F}">
      <dgm:prSet/>
      <dgm:spPr/>
      <dgm:t>
        <a:bodyPr/>
        <a:lstStyle/>
        <a:p>
          <a:endParaRPr lang="en-US"/>
        </a:p>
      </dgm:t>
    </dgm:pt>
    <dgm:pt modelId="{EE0C4102-167B-4B4E-9FD9-6C351AE534B5}" type="sibTrans" cxnId="{1B67D2F9-E27A-4D5B-9FE8-5241B91E8E4F}">
      <dgm:prSet/>
      <dgm:spPr/>
      <dgm:t>
        <a:bodyPr/>
        <a:lstStyle/>
        <a:p>
          <a:endParaRPr lang="en-US"/>
        </a:p>
      </dgm:t>
    </dgm:pt>
    <dgm:pt modelId="{3F066143-02F0-451A-9FB4-586DDDA5CA03}">
      <dgm:prSet/>
      <dgm:spPr/>
      <dgm:t>
        <a:bodyPr/>
        <a:lstStyle/>
        <a:p>
          <a:r>
            <a:rPr lang="zh-CN"/>
            <a:t>带卯</a:t>
          </a:r>
          <a:r>
            <a:rPr lang="zh-CN" b="1"/>
            <a:t>银座的数量：</a:t>
          </a:r>
          <a:r>
            <a:rPr lang="en-CA" b="1"/>
            <a:t>40+40+16+4=100</a:t>
          </a:r>
          <a:r>
            <a:rPr lang="zh-CN"/>
            <a:t>个</a:t>
          </a:r>
          <a:endParaRPr lang="en-US"/>
        </a:p>
      </dgm:t>
    </dgm:pt>
    <dgm:pt modelId="{BE3DF07A-9B2D-4461-A872-6448493E165A}" type="parTrans" cxnId="{72165014-0D23-414F-830E-95BFCC2BCF94}">
      <dgm:prSet/>
      <dgm:spPr/>
      <dgm:t>
        <a:bodyPr/>
        <a:lstStyle/>
        <a:p>
          <a:endParaRPr lang="en-US"/>
        </a:p>
      </dgm:t>
    </dgm:pt>
    <dgm:pt modelId="{BAA9E14B-258C-4E31-B5CD-344D22A66BDC}" type="sibTrans" cxnId="{72165014-0D23-414F-830E-95BFCC2BCF94}">
      <dgm:prSet/>
      <dgm:spPr/>
      <dgm:t>
        <a:bodyPr/>
        <a:lstStyle/>
        <a:p>
          <a:endParaRPr lang="en-US"/>
        </a:p>
      </dgm:t>
    </dgm:pt>
    <dgm:pt modelId="{E1C610B2-85D4-4D38-8983-171FB7046931}">
      <dgm:prSet/>
      <dgm:spPr/>
      <dgm:t>
        <a:bodyPr/>
        <a:lstStyle/>
        <a:p>
          <a:r>
            <a:rPr lang="zh-CN"/>
            <a:t>出</a:t>
          </a:r>
          <a:r>
            <a:rPr lang="en-CA"/>
            <a:t> 38</a:t>
          </a:r>
          <a:r>
            <a:rPr lang="zh-CN"/>
            <a:t>：</a:t>
          </a:r>
          <a:r>
            <a:rPr lang="en-CA"/>
            <a:t>27</a:t>
          </a:r>
          <a:r>
            <a:rPr lang="zh-CN"/>
            <a:t>用那一百他连得</a:t>
          </a:r>
          <a:r>
            <a:rPr lang="zh-CN" b="1"/>
            <a:t>银子</a:t>
          </a:r>
          <a:r>
            <a:rPr lang="zh-CN"/>
            <a:t>铸造圣所带</a:t>
          </a:r>
          <a:r>
            <a:rPr lang="zh-CN" b="1"/>
            <a:t>卯的座</a:t>
          </a:r>
          <a:r>
            <a:rPr lang="zh-CN"/>
            <a:t>和幔子柱子</a:t>
          </a:r>
          <a:r>
            <a:rPr lang="zh-CN" b="1"/>
            <a:t>带卯的座</a:t>
          </a:r>
          <a:r>
            <a:rPr lang="zh-CN"/>
            <a:t>；</a:t>
          </a:r>
          <a:r>
            <a:rPr lang="zh-CN" b="1"/>
            <a:t>一百他连得</a:t>
          </a:r>
          <a:r>
            <a:rPr lang="zh-CN"/>
            <a:t>共</a:t>
          </a:r>
          <a:r>
            <a:rPr lang="zh-CN" b="1"/>
            <a:t>一百带卯的座</a:t>
          </a:r>
          <a:r>
            <a:rPr lang="zh-CN"/>
            <a:t>，每带卯的座用一他连得 </a:t>
          </a:r>
          <a:endParaRPr lang="en-US"/>
        </a:p>
      </dgm:t>
    </dgm:pt>
    <dgm:pt modelId="{E961EBD4-5366-46E8-B45B-46BCFC924EBE}" type="parTrans" cxnId="{BC750D49-3BF3-420C-B360-9C11FD9466EE}">
      <dgm:prSet/>
      <dgm:spPr/>
      <dgm:t>
        <a:bodyPr/>
        <a:lstStyle/>
        <a:p>
          <a:endParaRPr lang="en-US"/>
        </a:p>
      </dgm:t>
    </dgm:pt>
    <dgm:pt modelId="{B76C90ED-C8CB-4214-9A65-ED4ADEF8491A}" type="sibTrans" cxnId="{BC750D49-3BF3-420C-B360-9C11FD9466EE}">
      <dgm:prSet/>
      <dgm:spPr/>
      <dgm:t>
        <a:bodyPr/>
        <a:lstStyle/>
        <a:p>
          <a:endParaRPr lang="en-US"/>
        </a:p>
      </dgm:t>
    </dgm:pt>
    <dgm:pt modelId="{6CF827FD-FA0D-4CC2-A166-55420788F9BF}">
      <dgm:prSet/>
      <dgm:spPr/>
      <dgm:t>
        <a:bodyPr/>
        <a:lstStyle/>
        <a:p>
          <a:r>
            <a:rPr lang="en-CA"/>
            <a:t>1</a:t>
          </a:r>
          <a:r>
            <a:rPr lang="zh-CN"/>
            <a:t>舍客勒約等於</a:t>
          </a:r>
          <a:r>
            <a:rPr lang="en-CA"/>
            <a:t>12</a:t>
          </a:r>
          <a:r>
            <a:rPr lang="zh-CN"/>
            <a:t>公克，一他連得約等於</a:t>
          </a:r>
          <a:r>
            <a:rPr lang="en-CA"/>
            <a:t>3,000</a:t>
          </a:r>
          <a:r>
            <a:rPr lang="zh-CN"/>
            <a:t>舍客勒，故</a:t>
          </a:r>
          <a:r>
            <a:rPr lang="en-CA"/>
            <a:t>1</a:t>
          </a:r>
          <a:r>
            <a:rPr lang="zh-CN"/>
            <a:t>他連得約等於</a:t>
          </a:r>
          <a:r>
            <a:rPr lang="en-CA"/>
            <a:t>36</a:t>
          </a:r>
          <a:r>
            <a:rPr lang="zh-CN"/>
            <a:t>公斤</a:t>
          </a:r>
          <a:endParaRPr lang="en-US"/>
        </a:p>
      </dgm:t>
    </dgm:pt>
    <dgm:pt modelId="{7A1A7597-CE01-4C59-A1FA-1B36736CFC22}" type="parTrans" cxnId="{2D6F0C60-7873-4C38-904C-0E46C8BC9846}">
      <dgm:prSet/>
      <dgm:spPr/>
      <dgm:t>
        <a:bodyPr/>
        <a:lstStyle/>
        <a:p>
          <a:endParaRPr lang="en-US"/>
        </a:p>
      </dgm:t>
    </dgm:pt>
    <dgm:pt modelId="{2ECB8B0B-421F-4730-BA68-11499C9E1293}" type="sibTrans" cxnId="{2D6F0C60-7873-4C38-904C-0E46C8BC9846}">
      <dgm:prSet/>
      <dgm:spPr/>
      <dgm:t>
        <a:bodyPr/>
        <a:lstStyle/>
        <a:p>
          <a:endParaRPr lang="en-US"/>
        </a:p>
      </dgm:t>
    </dgm:pt>
    <dgm:pt modelId="{17117EBF-6B95-41F8-8395-6244C27E09FE}">
      <dgm:prSet/>
      <dgm:spPr/>
      <dgm:t>
        <a:bodyPr/>
        <a:lstStyle/>
        <a:p>
          <a:r>
            <a:rPr lang="zh-CN"/>
            <a:t>每个带卯的</a:t>
          </a:r>
          <a:r>
            <a:rPr lang="zh-CN" b="1"/>
            <a:t>银座重量是</a:t>
          </a:r>
          <a:r>
            <a:rPr lang="zh-CN"/>
            <a:t>一他连得，一他連得約等於</a:t>
          </a:r>
          <a:r>
            <a:rPr lang="en-CA"/>
            <a:t>36</a:t>
          </a:r>
          <a:r>
            <a:rPr lang="zh-CN"/>
            <a:t>公斤</a:t>
          </a:r>
          <a:endParaRPr lang="en-US"/>
        </a:p>
      </dgm:t>
    </dgm:pt>
    <dgm:pt modelId="{A0A363D3-6C4B-4AE2-AE90-F7E764901B99}" type="parTrans" cxnId="{567093CA-55B8-4613-869B-F7679C2A532B}">
      <dgm:prSet/>
      <dgm:spPr/>
      <dgm:t>
        <a:bodyPr/>
        <a:lstStyle/>
        <a:p>
          <a:endParaRPr lang="en-US"/>
        </a:p>
      </dgm:t>
    </dgm:pt>
    <dgm:pt modelId="{1D790CC8-DB21-4850-8F39-78C5A67DB61A}" type="sibTrans" cxnId="{567093CA-55B8-4613-869B-F7679C2A532B}">
      <dgm:prSet/>
      <dgm:spPr/>
      <dgm:t>
        <a:bodyPr/>
        <a:lstStyle/>
        <a:p>
          <a:endParaRPr lang="en-US"/>
        </a:p>
      </dgm:t>
    </dgm:pt>
    <dgm:pt modelId="{9225B23D-A235-4F26-857C-01A13EBAD28B}" type="pres">
      <dgm:prSet presAssocID="{82C26540-6B6C-4FC5-ABEF-FAF1217A6705}" presName="linear" presStyleCnt="0">
        <dgm:presLayoutVars>
          <dgm:animLvl val="lvl"/>
          <dgm:resizeHandles val="exact"/>
        </dgm:presLayoutVars>
      </dgm:prSet>
      <dgm:spPr/>
    </dgm:pt>
    <dgm:pt modelId="{B79484FE-6606-4E7D-BA65-236BF7EB4D4C}" type="pres">
      <dgm:prSet presAssocID="{B28F3511-CD2A-4A49-88CC-2D92B6CFB68C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3C4F2191-C168-45C2-BA9B-DBA30E3FA9E8}" type="pres">
      <dgm:prSet presAssocID="{DF043A44-89FE-4BC9-9DE1-6A7257A84460}" presName="spacer" presStyleCnt="0"/>
      <dgm:spPr/>
    </dgm:pt>
    <dgm:pt modelId="{E1FCDD98-72CE-40D9-807B-0878A206292D}" type="pres">
      <dgm:prSet presAssocID="{2637365D-F63F-42A7-8E71-7F0EBAB1B386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47BE1AF7-84A4-4402-A0F3-B03346E074C5}" type="pres">
      <dgm:prSet presAssocID="{6CE207A9-6CCF-4937-9ECC-DDBC40AFEA69}" presName="spacer" presStyleCnt="0"/>
      <dgm:spPr/>
    </dgm:pt>
    <dgm:pt modelId="{738E8763-1D53-42CA-8664-290B21A8D68F}" type="pres">
      <dgm:prSet presAssocID="{789D5385-A187-4444-A610-9AC698D2C2D8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788A784D-E0BC-422F-8422-5AFF2A4F8F7E}" type="pres">
      <dgm:prSet presAssocID="{47401C74-3782-4042-B7B8-D10BD8A6A2D3}" presName="spacer" presStyleCnt="0"/>
      <dgm:spPr/>
    </dgm:pt>
    <dgm:pt modelId="{EF400F97-A2C9-42B7-B89F-36BD757A1412}" type="pres">
      <dgm:prSet presAssocID="{8811BD62-6E96-4E17-AE3F-9F9CB240CC2A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A975C717-B697-44F4-940D-A6F1ECEC2123}" type="pres">
      <dgm:prSet presAssocID="{AC8F87F4-4870-4639-B14E-13AD78368530}" presName="spacer" presStyleCnt="0"/>
      <dgm:spPr/>
    </dgm:pt>
    <dgm:pt modelId="{8082A55C-F0A6-48C7-83CB-8120B4B7E74D}" type="pres">
      <dgm:prSet presAssocID="{3B5555DB-99D5-4C24-9B27-043E74AA7926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86B3882E-39DF-4F48-9793-24BC2DD0028C}" type="pres">
      <dgm:prSet presAssocID="{EE0C4102-167B-4B4E-9FD9-6C351AE534B5}" presName="spacer" presStyleCnt="0"/>
      <dgm:spPr/>
    </dgm:pt>
    <dgm:pt modelId="{6EB91994-CBDE-4A61-8019-52289598984D}" type="pres">
      <dgm:prSet presAssocID="{3F066143-02F0-451A-9FB4-586DDDA5CA03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0624378A-386E-4361-AEA2-BB968C64D7B7}" type="pres">
      <dgm:prSet presAssocID="{BAA9E14B-258C-4E31-B5CD-344D22A66BDC}" presName="spacer" presStyleCnt="0"/>
      <dgm:spPr/>
    </dgm:pt>
    <dgm:pt modelId="{2CDC8776-B5DB-46F8-B0A8-D3BB5C964D05}" type="pres">
      <dgm:prSet presAssocID="{E1C610B2-85D4-4D38-8983-171FB7046931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E9B36AEC-DA80-48F2-9BC7-44B134B748C4}" type="pres">
      <dgm:prSet presAssocID="{E1C610B2-85D4-4D38-8983-171FB7046931}" presName="childText" presStyleLbl="revTx" presStyleIdx="0" presStyleCnt="1">
        <dgm:presLayoutVars>
          <dgm:bulletEnabled val="1"/>
        </dgm:presLayoutVars>
      </dgm:prSet>
      <dgm:spPr/>
    </dgm:pt>
    <dgm:pt modelId="{8093B7E2-FAB0-44F2-9C25-D7D6D1145CF6}" type="pres">
      <dgm:prSet presAssocID="{17117EBF-6B95-41F8-8395-6244C27E09FE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72165014-0D23-414F-830E-95BFCC2BCF94}" srcId="{82C26540-6B6C-4FC5-ABEF-FAF1217A6705}" destId="{3F066143-02F0-451A-9FB4-586DDDA5CA03}" srcOrd="5" destOrd="0" parTransId="{BE3DF07A-9B2D-4461-A872-6448493E165A}" sibTransId="{BAA9E14B-258C-4E31-B5CD-344D22A66BDC}"/>
    <dgm:cxn modelId="{60D01A3A-5D49-4A53-B413-C4B77B7A25CD}" srcId="{82C26540-6B6C-4FC5-ABEF-FAF1217A6705}" destId="{8811BD62-6E96-4E17-AE3F-9F9CB240CC2A}" srcOrd="3" destOrd="0" parTransId="{F92E434E-8211-42AE-BD1F-D0E653B0FD0D}" sibTransId="{AC8F87F4-4870-4639-B14E-13AD78368530}"/>
    <dgm:cxn modelId="{BB82475B-57E1-4E46-B92A-83C46F568DF4}" srcId="{82C26540-6B6C-4FC5-ABEF-FAF1217A6705}" destId="{2637365D-F63F-42A7-8E71-7F0EBAB1B386}" srcOrd="1" destOrd="0" parTransId="{A795F1FA-EE1A-4D16-9FFA-C74FDDA1821F}" sibTransId="{6CE207A9-6CCF-4937-9ECC-DDBC40AFEA69}"/>
    <dgm:cxn modelId="{2D6F0C60-7873-4C38-904C-0E46C8BC9846}" srcId="{E1C610B2-85D4-4D38-8983-171FB7046931}" destId="{6CF827FD-FA0D-4CC2-A166-55420788F9BF}" srcOrd="0" destOrd="0" parTransId="{7A1A7597-CE01-4C59-A1FA-1B36736CFC22}" sibTransId="{2ECB8B0B-421F-4730-BA68-11499C9E1293}"/>
    <dgm:cxn modelId="{BC750D49-3BF3-420C-B360-9C11FD9466EE}" srcId="{82C26540-6B6C-4FC5-ABEF-FAF1217A6705}" destId="{E1C610B2-85D4-4D38-8983-171FB7046931}" srcOrd="6" destOrd="0" parTransId="{E961EBD4-5366-46E8-B45B-46BCFC924EBE}" sibTransId="{B76C90ED-C8CB-4214-9A65-ED4ADEF8491A}"/>
    <dgm:cxn modelId="{8909454C-9698-4311-9060-A55EEEB30990}" type="presOf" srcId="{3B5555DB-99D5-4C24-9B27-043E74AA7926}" destId="{8082A55C-F0A6-48C7-83CB-8120B4B7E74D}" srcOrd="0" destOrd="0" presId="urn:microsoft.com/office/officeart/2005/8/layout/vList2"/>
    <dgm:cxn modelId="{94922A55-4D93-455C-B5E6-E520F2914FEA}" type="presOf" srcId="{789D5385-A187-4444-A610-9AC698D2C2D8}" destId="{738E8763-1D53-42CA-8664-290B21A8D68F}" srcOrd="0" destOrd="0" presId="urn:microsoft.com/office/officeart/2005/8/layout/vList2"/>
    <dgm:cxn modelId="{AF6C8B56-DBF6-43DD-8EDE-7A96EBE15E7B}" type="presOf" srcId="{E1C610B2-85D4-4D38-8983-171FB7046931}" destId="{2CDC8776-B5DB-46F8-B0A8-D3BB5C964D05}" srcOrd="0" destOrd="0" presId="urn:microsoft.com/office/officeart/2005/8/layout/vList2"/>
    <dgm:cxn modelId="{12257657-A4ED-4838-9B13-EE670DBED428}" type="presOf" srcId="{82C26540-6B6C-4FC5-ABEF-FAF1217A6705}" destId="{9225B23D-A235-4F26-857C-01A13EBAD28B}" srcOrd="0" destOrd="0" presId="urn:microsoft.com/office/officeart/2005/8/layout/vList2"/>
    <dgm:cxn modelId="{CB19CF99-5879-4AAE-8C25-AFAAD0AA3781}" type="presOf" srcId="{2637365D-F63F-42A7-8E71-7F0EBAB1B386}" destId="{E1FCDD98-72CE-40D9-807B-0878A206292D}" srcOrd="0" destOrd="0" presId="urn:microsoft.com/office/officeart/2005/8/layout/vList2"/>
    <dgm:cxn modelId="{233ED2A2-3C16-492B-90B7-5EC7C9568DE4}" type="presOf" srcId="{B28F3511-CD2A-4A49-88CC-2D92B6CFB68C}" destId="{B79484FE-6606-4E7D-BA65-236BF7EB4D4C}" srcOrd="0" destOrd="0" presId="urn:microsoft.com/office/officeart/2005/8/layout/vList2"/>
    <dgm:cxn modelId="{8D8764AA-ECBB-40EA-B10E-4FEC8D6FCF32}" type="presOf" srcId="{6CF827FD-FA0D-4CC2-A166-55420788F9BF}" destId="{E9B36AEC-DA80-48F2-9BC7-44B134B748C4}" srcOrd="0" destOrd="0" presId="urn:microsoft.com/office/officeart/2005/8/layout/vList2"/>
    <dgm:cxn modelId="{57581BBC-5006-4CD4-B53B-D5B490D39DB7}" type="presOf" srcId="{8811BD62-6E96-4E17-AE3F-9F9CB240CC2A}" destId="{EF400F97-A2C9-42B7-B89F-36BD757A1412}" srcOrd="0" destOrd="0" presId="urn:microsoft.com/office/officeart/2005/8/layout/vList2"/>
    <dgm:cxn modelId="{892E7DC4-A701-4F3D-A3D8-E0F4FADC58C0}" srcId="{82C26540-6B6C-4FC5-ABEF-FAF1217A6705}" destId="{789D5385-A187-4444-A610-9AC698D2C2D8}" srcOrd="2" destOrd="0" parTransId="{C0F81A32-14EF-4059-9951-E7E727B906E9}" sibTransId="{47401C74-3782-4042-B7B8-D10BD8A6A2D3}"/>
    <dgm:cxn modelId="{567093CA-55B8-4613-869B-F7679C2A532B}" srcId="{82C26540-6B6C-4FC5-ABEF-FAF1217A6705}" destId="{17117EBF-6B95-41F8-8395-6244C27E09FE}" srcOrd="7" destOrd="0" parTransId="{A0A363D3-6C4B-4AE2-AE90-F7E764901B99}" sibTransId="{1D790CC8-DB21-4850-8F39-78C5A67DB61A}"/>
    <dgm:cxn modelId="{4E1B57CB-3291-4787-A0CA-26753E386E90}" srcId="{82C26540-6B6C-4FC5-ABEF-FAF1217A6705}" destId="{B28F3511-CD2A-4A49-88CC-2D92B6CFB68C}" srcOrd="0" destOrd="0" parTransId="{C69AA0B5-8ADF-4097-8C01-395730F0E882}" sibTransId="{DF043A44-89FE-4BC9-9DE1-6A7257A84460}"/>
    <dgm:cxn modelId="{017EC6D1-5B22-407A-A1E5-E4A2709B5E15}" type="presOf" srcId="{3F066143-02F0-451A-9FB4-586DDDA5CA03}" destId="{6EB91994-CBDE-4A61-8019-52289598984D}" srcOrd="0" destOrd="0" presId="urn:microsoft.com/office/officeart/2005/8/layout/vList2"/>
    <dgm:cxn modelId="{38846AE9-CAC1-4114-BC30-D757E434A554}" type="presOf" srcId="{17117EBF-6B95-41F8-8395-6244C27E09FE}" destId="{8093B7E2-FAB0-44F2-9C25-D7D6D1145CF6}" srcOrd="0" destOrd="0" presId="urn:microsoft.com/office/officeart/2005/8/layout/vList2"/>
    <dgm:cxn modelId="{1B67D2F9-E27A-4D5B-9FE8-5241B91E8E4F}" srcId="{82C26540-6B6C-4FC5-ABEF-FAF1217A6705}" destId="{3B5555DB-99D5-4C24-9B27-043E74AA7926}" srcOrd="4" destOrd="0" parTransId="{664DEA14-242B-4EBD-B4B2-1411C93A8539}" sibTransId="{EE0C4102-167B-4B4E-9FD9-6C351AE534B5}"/>
    <dgm:cxn modelId="{61F8B979-C7B1-4937-B72D-A5C3916DF405}" type="presParOf" srcId="{9225B23D-A235-4F26-857C-01A13EBAD28B}" destId="{B79484FE-6606-4E7D-BA65-236BF7EB4D4C}" srcOrd="0" destOrd="0" presId="urn:microsoft.com/office/officeart/2005/8/layout/vList2"/>
    <dgm:cxn modelId="{376682E8-F1B9-4E40-A8A9-DE490BD80B60}" type="presParOf" srcId="{9225B23D-A235-4F26-857C-01A13EBAD28B}" destId="{3C4F2191-C168-45C2-BA9B-DBA30E3FA9E8}" srcOrd="1" destOrd="0" presId="urn:microsoft.com/office/officeart/2005/8/layout/vList2"/>
    <dgm:cxn modelId="{B96C0D7C-AD6B-455A-902B-9B8CA1B3945B}" type="presParOf" srcId="{9225B23D-A235-4F26-857C-01A13EBAD28B}" destId="{E1FCDD98-72CE-40D9-807B-0878A206292D}" srcOrd="2" destOrd="0" presId="urn:microsoft.com/office/officeart/2005/8/layout/vList2"/>
    <dgm:cxn modelId="{3235BD9F-1860-4AA9-BA93-0E335E14C485}" type="presParOf" srcId="{9225B23D-A235-4F26-857C-01A13EBAD28B}" destId="{47BE1AF7-84A4-4402-A0F3-B03346E074C5}" srcOrd="3" destOrd="0" presId="urn:microsoft.com/office/officeart/2005/8/layout/vList2"/>
    <dgm:cxn modelId="{66FAC8B5-7A96-40AE-ADBD-AAB9D3E94053}" type="presParOf" srcId="{9225B23D-A235-4F26-857C-01A13EBAD28B}" destId="{738E8763-1D53-42CA-8664-290B21A8D68F}" srcOrd="4" destOrd="0" presId="urn:microsoft.com/office/officeart/2005/8/layout/vList2"/>
    <dgm:cxn modelId="{A078E3BB-A2EB-4F72-A199-FB46260F9F0D}" type="presParOf" srcId="{9225B23D-A235-4F26-857C-01A13EBAD28B}" destId="{788A784D-E0BC-422F-8422-5AFF2A4F8F7E}" srcOrd="5" destOrd="0" presId="urn:microsoft.com/office/officeart/2005/8/layout/vList2"/>
    <dgm:cxn modelId="{D8FA72E5-4742-44A8-996A-6B21E2A49F3D}" type="presParOf" srcId="{9225B23D-A235-4F26-857C-01A13EBAD28B}" destId="{EF400F97-A2C9-42B7-B89F-36BD757A1412}" srcOrd="6" destOrd="0" presId="urn:microsoft.com/office/officeart/2005/8/layout/vList2"/>
    <dgm:cxn modelId="{8BAEF58C-9F21-43B3-B239-8583823FF034}" type="presParOf" srcId="{9225B23D-A235-4F26-857C-01A13EBAD28B}" destId="{A975C717-B697-44F4-940D-A6F1ECEC2123}" srcOrd="7" destOrd="0" presId="urn:microsoft.com/office/officeart/2005/8/layout/vList2"/>
    <dgm:cxn modelId="{19EE6CA8-5BD2-450A-B66F-3CE1F71A320D}" type="presParOf" srcId="{9225B23D-A235-4F26-857C-01A13EBAD28B}" destId="{8082A55C-F0A6-48C7-83CB-8120B4B7E74D}" srcOrd="8" destOrd="0" presId="urn:microsoft.com/office/officeart/2005/8/layout/vList2"/>
    <dgm:cxn modelId="{D733DD87-3E88-4A76-B37D-FA24A55D4BBE}" type="presParOf" srcId="{9225B23D-A235-4F26-857C-01A13EBAD28B}" destId="{86B3882E-39DF-4F48-9793-24BC2DD0028C}" srcOrd="9" destOrd="0" presId="urn:microsoft.com/office/officeart/2005/8/layout/vList2"/>
    <dgm:cxn modelId="{9A5F1BF6-0763-4D6A-BA91-B49A541A8D4D}" type="presParOf" srcId="{9225B23D-A235-4F26-857C-01A13EBAD28B}" destId="{6EB91994-CBDE-4A61-8019-52289598984D}" srcOrd="10" destOrd="0" presId="urn:microsoft.com/office/officeart/2005/8/layout/vList2"/>
    <dgm:cxn modelId="{3DDB2B04-3A87-4D5F-B9E8-BF0EDAEF3E1C}" type="presParOf" srcId="{9225B23D-A235-4F26-857C-01A13EBAD28B}" destId="{0624378A-386E-4361-AEA2-BB968C64D7B7}" srcOrd="11" destOrd="0" presId="urn:microsoft.com/office/officeart/2005/8/layout/vList2"/>
    <dgm:cxn modelId="{8B2F1AF0-2DE3-44B0-BFB7-32383694851A}" type="presParOf" srcId="{9225B23D-A235-4F26-857C-01A13EBAD28B}" destId="{2CDC8776-B5DB-46F8-B0A8-D3BB5C964D05}" srcOrd="12" destOrd="0" presId="urn:microsoft.com/office/officeart/2005/8/layout/vList2"/>
    <dgm:cxn modelId="{B25622BE-6F69-427B-801D-473F86640493}" type="presParOf" srcId="{9225B23D-A235-4F26-857C-01A13EBAD28B}" destId="{E9B36AEC-DA80-48F2-9BC7-44B134B748C4}" srcOrd="13" destOrd="0" presId="urn:microsoft.com/office/officeart/2005/8/layout/vList2"/>
    <dgm:cxn modelId="{E8DF2D1D-0C53-4659-B1B3-9B32481D66A9}" type="presParOf" srcId="{9225B23D-A235-4F26-857C-01A13EBAD28B}" destId="{8093B7E2-FAB0-44F2-9C25-D7D6D1145CF6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0863DAF-45CB-49F8-AC89-316FD1B8544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F23984-177C-4C90-B57D-C40C58ACDE7E}">
      <dgm:prSet/>
      <dgm:spPr/>
      <dgm:t>
        <a:bodyPr/>
        <a:lstStyle/>
        <a:p>
          <a:r>
            <a:rPr lang="en-CA" b="0" i="0" u="sng" dirty="0"/>
            <a:t>31 </a:t>
          </a:r>
          <a:r>
            <a:rPr lang="zh-CN" b="0" i="0" dirty="0"/>
            <a:t>你要用蓝色、紫色、朱红色线，和捻的细麻织幔子，以巧匠的手工绣上基路伯。 </a:t>
          </a:r>
          <a:endParaRPr lang="en-US" dirty="0"/>
        </a:p>
      </dgm:t>
    </dgm:pt>
    <dgm:pt modelId="{5BBBDEE4-5A3B-45EF-8F51-3AE0D2F42D34}" type="parTrans" cxnId="{DE129327-BCFE-4496-AAF3-21BDFDEC344F}">
      <dgm:prSet/>
      <dgm:spPr/>
      <dgm:t>
        <a:bodyPr/>
        <a:lstStyle/>
        <a:p>
          <a:endParaRPr lang="en-US"/>
        </a:p>
      </dgm:t>
    </dgm:pt>
    <dgm:pt modelId="{5EF74F47-506F-48A3-BC2B-ECF6DCF4C5C8}" type="sibTrans" cxnId="{DE129327-BCFE-4496-AAF3-21BDFDEC344F}">
      <dgm:prSet/>
      <dgm:spPr/>
      <dgm:t>
        <a:bodyPr/>
        <a:lstStyle/>
        <a:p>
          <a:endParaRPr lang="en-US"/>
        </a:p>
      </dgm:t>
    </dgm:pt>
    <dgm:pt modelId="{5668D34B-0D82-4D60-9549-8EB8A1751689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32</a:t>
          </a:r>
          <a:r>
            <a:rPr lang="en-US" b="0" i="0" dirty="0">
              <a:solidFill>
                <a:schemeClr val="bg1"/>
              </a:solidFill>
            </a:rPr>
            <a:t> </a:t>
          </a:r>
          <a:r>
            <a:rPr lang="zh-CN" b="0" i="0" dirty="0"/>
            <a:t>要把幔子挂在四根包金的皂荚木柱子上，柱子上当有金钩，柱子安在四个带卯的银座上。 </a:t>
          </a:r>
          <a:endParaRPr lang="en-US" dirty="0"/>
        </a:p>
      </dgm:t>
    </dgm:pt>
    <dgm:pt modelId="{09F762D1-2210-4D73-94CD-DB479BFC9C82}" type="parTrans" cxnId="{8122DE01-DD37-4E2A-B5A6-EB5005022F7B}">
      <dgm:prSet/>
      <dgm:spPr/>
      <dgm:t>
        <a:bodyPr/>
        <a:lstStyle/>
        <a:p>
          <a:endParaRPr lang="en-US"/>
        </a:p>
      </dgm:t>
    </dgm:pt>
    <dgm:pt modelId="{13E2AD09-1FFD-453A-9A52-EC2CEC50C5B0}" type="sibTrans" cxnId="{8122DE01-DD37-4E2A-B5A6-EB5005022F7B}">
      <dgm:prSet/>
      <dgm:spPr/>
      <dgm:t>
        <a:bodyPr/>
        <a:lstStyle/>
        <a:p>
          <a:endParaRPr lang="en-US"/>
        </a:p>
      </dgm:t>
    </dgm:pt>
    <dgm:pt modelId="{E6302916-01D1-4EBB-8B7F-7BAB39D87998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33</a:t>
          </a:r>
          <a:r>
            <a:rPr lang="en-US" b="0" i="0" dirty="0">
              <a:solidFill>
                <a:schemeClr val="bg1"/>
              </a:solidFill>
            </a:rPr>
            <a:t> </a:t>
          </a:r>
          <a:r>
            <a:rPr lang="zh-CN" b="0" i="0" dirty="0"/>
            <a:t>要使幔子垂在钩子下，把法柜抬进幔子内；这幔子要将圣所和至圣所隔开。 </a:t>
          </a:r>
          <a:endParaRPr lang="en-US" dirty="0"/>
        </a:p>
      </dgm:t>
    </dgm:pt>
    <dgm:pt modelId="{9892DE16-AAF9-4634-A87A-590D7BC8C848}" type="parTrans" cxnId="{8097607B-AD3B-4807-8E1E-CA5D07BBCCE3}">
      <dgm:prSet/>
      <dgm:spPr/>
      <dgm:t>
        <a:bodyPr/>
        <a:lstStyle/>
        <a:p>
          <a:endParaRPr lang="en-US"/>
        </a:p>
      </dgm:t>
    </dgm:pt>
    <dgm:pt modelId="{8D728ABC-1BFB-4587-9DC7-085DD74E90E7}" type="sibTrans" cxnId="{8097607B-AD3B-4807-8E1E-CA5D07BBCCE3}">
      <dgm:prSet/>
      <dgm:spPr/>
      <dgm:t>
        <a:bodyPr/>
        <a:lstStyle/>
        <a:p>
          <a:endParaRPr lang="en-US"/>
        </a:p>
      </dgm:t>
    </dgm:pt>
    <dgm:pt modelId="{DCC061F7-4F92-4BA5-BD5B-7AF8588CEF31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34</a:t>
          </a:r>
          <a:r>
            <a:rPr lang="en-US" b="0" i="0" dirty="0">
              <a:solidFill>
                <a:schemeClr val="bg1"/>
              </a:solidFill>
            </a:rPr>
            <a:t> </a:t>
          </a:r>
          <a:r>
            <a:rPr lang="zh-CN" b="0" i="0" dirty="0"/>
            <a:t>又要把施恩座安在至圣所内的法柜上， </a:t>
          </a:r>
          <a:endParaRPr lang="en-US" dirty="0"/>
        </a:p>
      </dgm:t>
    </dgm:pt>
    <dgm:pt modelId="{28A85431-B8D2-4915-89D2-017879BD1AC0}" type="parTrans" cxnId="{FF990C71-4D69-445A-8DEC-C7FFF5389947}">
      <dgm:prSet/>
      <dgm:spPr/>
      <dgm:t>
        <a:bodyPr/>
        <a:lstStyle/>
        <a:p>
          <a:endParaRPr lang="en-US"/>
        </a:p>
      </dgm:t>
    </dgm:pt>
    <dgm:pt modelId="{1F33D789-E6D2-4E4E-9C54-FF88A70C8678}" type="sibTrans" cxnId="{FF990C71-4D69-445A-8DEC-C7FFF5389947}">
      <dgm:prSet/>
      <dgm:spPr/>
      <dgm:t>
        <a:bodyPr/>
        <a:lstStyle/>
        <a:p>
          <a:endParaRPr lang="en-US"/>
        </a:p>
      </dgm:t>
    </dgm:pt>
    <dgm:pt modelId="{10AEF238-4490-45F9-A4EC-7312961F527C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35</a:t>
          </a:r>
          <a:r>
            <a:rPr lang="en-US" b="0" i="0" dirty="0">
              <a:solidFill>
                <a:schemeClr val="bg1"/>
              </a:solidFill>
            </a:rPr>
            <a:t> </a:t>
          </a:r>
          <a:r>
            <a:rPr lang="zh-CN" b="0" i="0" dirty="0"/>
            <a:t>把桌子安在幔子外帐幕的北面；把灯台安在帐幕的南面，彼此相对。</a:t>
          </a:r>
          <a:endParaRPr lang="en-US" dirty="0"/>
        </a:p>
      </dgm:t>
    </dgm:pt>
    <dgm:pt modelId="{7D77A7A0-B536-4756-AC1D-B84746DE3627}" type="parTrans" cxnId="{99EA5E9F-9181-4F14-A684-F3FAADD9F7EB}">
      <dgm:prSet/>
      <dgm:spPr/>
      <dgm:t>
        <a:bodyPr/>
        <a:lstStyle/>
        <a:p>
          <a:endParaRPr lang="en-US"/>
        </a:p>
      </dgm:t>
    </dgm:pt>
    <dgm:pt modelId="{BDA0AAE4-402D-4C63-9734-5F5FDA9A0A07}" type="sibTrans" cxnId="{99EA5E9F-9181-4F14-A684-F3FAADD9F7EB}">
      <dgm:prSet/>
      <dgm:spPr/>
      <dgm:t>
        <a:bodyPr/>
        <a:lstStyle/>
        <a:p>
          <a:endParaRPr lang="en-US"/>
        </a:p>
      </dgm:t>
    </dgm:pt>
    <dgm:pt modelId="{5DEABD18-FB9D-4AA7-97AD-DEC9D710CD5F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36</a:t>
          </a:r>
          <a:r>
            <a:rPr lang="en-US" b="0" i="0" dirty="0">
              <a:solidFill>
                <a:schemeClr val="bg1"/>
              </a:solidFill>
            </a:rPr>
            <a:t> </a:t>
          </a:r>
          <a:r>
            <a:rPr lang="zh-CN" b="0" i="0" dirty="0"/>
            <a:t>“你要拿蓝色、紫色、朱红色线，和捻的细麻，用绣花的手工织帐幕的门帘。 </a:t>
          </a:r>
          <a:endParaRPr lang="en-US" dirty="0"/>
        </a:p>
      </dgm:t>
    </dgm:pt>
    <dgm:pt modelId="{E1A9498B-8EA3-43FC-A27B-832EDB2863C0}" type="parTrans" cxnId="{AF8550C9-FF67-4FDA-B762-3B880D8130C7}">
      <dgm:prSet/>
      <dgm:spPr/>
      <dgm:t>
        <a:bodyPr/>
        <a:lstStyle/>
        <a:p>
          <a:endParaRPr lang="en-US"/>
        </a:p>
      </dgm:t>
    </dgm:pt>
    <dgm:pt modelId="{9DE5AD0B-38C2-48F2-9849-736B530233E4}" type="sibTrans" cxnId="{AF8550C9-FF67-4FDA-B762-3B880D8130C7}">
      <dgm:prSet/>
      <dgm:spPr/>
      <dgm:t>
        <a:bodyPr/>
        <a:lstStyle/>
        <a:p>
          <a:endParaRPr lang="en-US"/>
        </a:p>
      </dgm:t>
    </dgm:pt>
    <dgm:pt modelId="{B85C48BF-15BA-41B0-A963-BB7DDBF0756C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37</a:t>
          </a:r>
          <a:r>
            <a:rPr lang="en-US" b="0" i="0" dirty="0">
              <a:solidFill>
                <a:schemeClr val="bg1"/>
              </a:solidFill>
            </a:rPr>
            <a:t> </a:t>
          </a:r>
          <a:r>
            <a:rPr lang="zh-CN" b="0" i="0" dirty="0"/>
            <a:t>要用皂荚木为帘子做五根柱子，用金子包裹。柱子上当有金钩；又要为柱子用铜铸造五个带卯的座。</a:t>
          </a:r>
          <a:endParaRPr lang="en-US" dirty="0"/>
        </a:p>
      </dgm:t>
    </dgm:pt>
    <dgm:pt modelId="{244DB118-F5DD-4C95-9535-639A3DCC68C2}" type="parTrans" cxnId="{7ABF16EE-79FD-4AA2-9103-675AFAED312F}">
      <dgm:prSet/>
      <dgm:spPr/>
      <dgm:t>
        <a:bodyPr/>
        <a:lstStyle/>
        <a:p>
          <a:endParaRPr lang="en-US"/>
        </a:p>
      </dgm:t>
    </dgm:pt>
    <dgm:pt modelId="{2F02DDC2-36CC-4DD8-89BC-5EBBD5822565}" type="sibTrans" cxnId="{7ABF16EE-79FD-4AA2-9103-675AFAED312F}">
      <dgm:prSet/>
      <dgm:spPr/>
      <dgm:t>
        <a:bodyPr/>
        <a:lstStyle/>
        <a:p>
          <a:endParaRPr lang="en-US"/>
        </a:p>
      </dgm:t>
    </dgm:pt>
    <dgm:pt modelId="{9D4638F0-ABB7-48C9-87A1-08A81608B702}" type="pres">
      <dgm:prSet presAssocID="{C0863DAF-45CB-49F8-AC89-316FD1B85447}" presName="diagram" presStyleCnt="0">
        <dgm:presLayoutVars>
          <dgm:dir/>
          <dgm:resizeHandles val="exact"/>
        </dgm:presLayoutVars>
      </dgm:prSet>
      <dgm:spPr/>
    </dgm:pt>
    <dgm:pt modelId="{E7ED6BAC-7807-4E30-BF29-04BA7031071A}" type="pres">
      <dgm:prSet presAssocID="{4AF23984-177C-4C90-B57D-C40C58ACDE7E}" presName="node" presStyleLbl="node1" presStyleIdx="0" presStyleCnt="7">
        <dgm:presLayoutVars>
          <dgm:bulletEnabled val="1"/>
        </dgm:presLayoutVars>
      </dgm:prSet>
      <dgm:spPr/>
    </dgm:pt>
    <dgm:pt modelId="{89AF77F5-0272-4EFF-A097-AAF052993D25}" type="pres">
      <dgm:prSet presAssocID="{5EF74F47-506F-48A3-BC2B-ECF6DCF4C5C8}" presName="sibTrans" presStyleCnt="0"/>
      <dgm:spPr/>
    </dgm:pt>
    <dgm:pt modelId="{2BF72765-3CCF-4DE8-B492-862F296081E0}" type="pres">
      <dgm:prSet presAssocID="{5668D34B-0D82-4D60-9549-8EB8A1751689}" presName="node" presStyleLbl="node1" presStyleIdx="1" presStyleCnt="7">
        <dgm:presLayoutVars>
          <dgm:bulletEnabled val="1"/>
        </dgm:presLayoutVars>
      </dgm:prSet>
      <dgm:spPr/>
    </dgm:pt>
    <dgm:pt modelId="{F2636D2B-AC32-403D-B0EA-71723F68EA70}" type="pres">
      <dgm:prSet presAssocID="{13E2AD09-1FFD-453A-9A52-EC2CEC50C5B0}" presName="sibTrans" presStyleCnt="0"/>
      <dgm:spPr/>
    </dgm:pt>
    <dgm:pt modelId="{27967C41-AAEC-4E86-8A8B-5A4A159ACE0D}" type="pres">
      <dgm:prSet presAssocID="{E6302916-01D1-4EBB-8B7F-7BAB39D87998}" presName="node" presStyleLbl="node1" presStyleIdx="2" presStyleCnt="7">
        <dgm:presLayoutVars>
          <dgm:bulletEnabled val="1"/>
        </dgm:presLayoutVars>
      </dgm:prSet>
      <dgm:spPr/>
    </dgm:pt>
    <dgm:pt modelId="{94B25189-C8B5-4ED6-B49A-EB880186C399}" type="pres">
      <dgm:prSet presAssocID="{8D728ABC-1BFB-4587-9DC7-085DD74E90E7}" presName="sibTrans" presStyleCnt="0"/>
      <dgm:spPr/>
    </dgm:pt>
    <dgm:pt modelId="{05D28494-5774-4830-A606-30C5CDA326D7}" type="pres">
      <dgm:prSet presAssocID="{DCC061F7-4F92-4BA5-BD5B-7AF8588CEF31}" presName="node" presStyleLbl="node1" presStyleIdx="3" presStyleCnt="7">
        <dgm:presLayoutVars>
          <dgm:bulletEnabled val="1"/>
        </dgm:presLayoutVars>
      </dgm:prSet>
      <dgm:spPr/>
    </dgm:pt>
    <dgm:pt modelId="{FA43C706-F2F9-47A6-AEDF-767D0A36D6DF}" type="pres">
      <dgm:prSet presAssocID="{1F33D789-E6D2-4E4E-9C54-FF88A70C8678}" presName="sibTrans" presStyleCnt="0"/>
      <dgm:spPr/>
    </dgm:pt>
    <dgm:pt modelId="{34CF4AB8-9444-44F1-857B-9128984BB056}" type="pres">
      <dgm:prSet presAssocID="{10AEF238-4490-45F9-A4EC-7312961F527C}" presName="node" presStyleLbl="node1" presStyleIdx="4" presStyleCnt="7">
        <dgm:presLayoutVars>
          <dgm:bulletEnabled val="1"/>
        </dgm:presLayoutVars>
      </dgm:prSet>
      <dgm:spPr/>
    </dgm:pt>
    <dgm:pt modelId="{FFCEF68F-414B-4F21-8343-5FFBFC80F580}" type="pres">
      <dgm:prSet presAssocID="{BDA0AAE4-402D-4C63-9734-5F5FDA9A0A07}" presName="sibTrans" presStyleCnt="0"/>
      <dgm:spPr/>
    </dgm:pt>
    <dgm:pt modelId="{01689708-2FDE-42FD-9824-B494320937A4}" type="pres">
      <dgm:prSet presAssocID="{5DEABD18-FB9D-4AA7-97AD-DEC9D710CD5F}" presName="node" presStyleLbl="node1" presStyleIdx="5" presStyleCnt="7">
        <dgm:presLayoutVars>
          <dgm:bulletEnabled val="1"/>
        </dgm:presLayoutVars>
      </dgm:prSet>
      <dgm:spPr/>
    </dgm:pt>
    <dgm:pt modelId="{34A6784B-89E5-40A5-9B91-87B0F6CC9380}" type="pres">
      <dgm:prSet presAssocID="{9DE5AD0B-38C2-48F2-9849-736B530233E4}" presName="sibTrans" presStyleCnt="0"/>
      <dgm:spPr/>
    </dgm:pt>
    <dgm:pt modelId="{350C051F-76A5-482D-AB4F-66026990850D}" type="pres">
      <dgm:prSet presAssocID="{B85C48BF-15BA-41B0-A963-BB7DDBF0756C}" presName="node" presStyleLbl="node1" presStyleIdx="6" presStyleCnt="7">
        <dgm:presLayoutVars>
          <dgm:bulletEnabled val="1"/>
        </dgm:presLayoutVars>
      </dgm:prSet>
      <dgm:spPr/>
    </dgm:pt>
  </dgm:ptLst>
  <dgm:cxnLst>
    <dgm:cxn modelId="{8122DE01-DD37-4E2A-B5A6-EB5005022F7B}" srcId="{C0863DAF-45CB-49F8-AC89-316FD1B85447}" destId="{5668D34B-0D82-4D60-9549-8EB8A1751689}" srcOrd="1" destOrd="0" parTransId="{09F762D1-2210-4D73-94CD-DB479BFC9C82}" sibTransId="{13E2AD09-1FFD-453A-9A52-EC2CEC50C5B0}"/>
    <dgm:cxn modelId="{84618716-93B6-452D-A4E8-21ACC04733B7}" type="presOf" srcId="{5668D34B-0D82-4D60-9549-8EB8A1751689}" destId="{2BF72765-3CCF-4DE8-B492-862F296081E0}" srcOrd="0" destOrd="0" presId="urn:microsoft.com/office/officeart/2005/8/layout/default"/>
    <dgm:cxn modelId="{D6329918-CB6D-4E9F-8342-8B5E9A98F12A}" type="presOf" srcId="{4AF23984-177C-4C90-B57D-C40C58ACDE7E}" destId="{E7ED6BAC-7807-4E30-BF29-04BA7031071A}" srcOrd="0" destOrd="0" presId="urn:microsoft.com/office/officeart/2005/8/layout/default"/>
    <dgm:cxn modelId="{DE129327-BCFE-4496-AAF3-21BDFDEC344F}" srcId="{C0863DAF-45CB-49F8-AC89-316FD1B85447}" destId="{4AF23984-177C-4C90-B57D-C40C58ACDE7E}" srcOrd="0" destOrd="0" parTransId="{5BBBDEE4-5A3B-45EF-8F51-3AE0D2F42D34}" sibTransId="{5EF74F47-506F-48A3-BC2B-ECF6DCF4C5C8}"/>
    <dgm:cxn modelId="{3D4F7F6E-18FC-43B3-A0DD-41981C12827A}" type="presOf" srcId="{B85C48BF-15BA-41B0-A963-BB7DDBF0756C}" destId="{350C051F-76A5-482D-AB4F-66026990850D}" srcOrd="0" destOrd="0" presId="urn:microsoft.com/office/officeart/2005/8/layout/default"/>
    <dgm:cxn modelId="{FF990C71-4D69-445A-8DEC-C7FFF5389947}" srcId="{C0863DAF-45CB-49F8-AC89-316FD1B85447}" destId="{DCC061F7-4F92-4BA5-BD5B-7AF8588CEF31}" srcOrd="3" destOrd="0" parTransId="{28A85431-B8D2-4915-89D2-017879BD1AC0}" sibTransId="{1F33D789-E6D2-4E4E-9C54-FF88A70C8678}"/>
    <dgm:cxn modelId="{8097607B-AD3B-4807-8E1E-CA5D07BBCCE3}" srcId="{C0863DAF-45CB-49F8-AC89-316FD1B85447}" destId="{E6302916-01D1-4EBB-8B7F-7BAB39D87998}" srcOrd="2" destOrd="0" parTransId="{9892DE16-AAF9-4634-A87A-590D7BC8C848}" sibTransId="{8D728ABC-1BFB-4587-9DC7-085DD74E90E7}"/>
    <dgm:cxn modelId="{1F3C957D-B672-4554-9250-95B4683C8DC0}" type="presOf" srcId="{10AEF238-4490-45F9-A4EC-7312961F527C}" destId="{34CF4AB8-9444-44F1-857B-9128984BB056}" srcOrd="0" destOrd="0" presId="urn:microsoft.com/office/officeart/2005/8/layout/default"/>
    <dgm:cxn modelId="{99EA5E9F-9181-4F14-A684-F3FAADD9F7EB}" srcId="{C0863DAF-45CB-49F8-AC89-316FD1B85447}" destId="{10AEF238-4490-45F9-A4EC-7312961F527C}" srcOrd="4" destOrd="0" parTransId="{7D77A7A0-B536-4756-AC1D-B84746DE3627}" sibTransId="{BDA0AAE4-402D-4C63-9734-5F5FDA9A0A07}"/>
    <dgm:cxn modelId="{C38C4CC0-A3F5-4EAE-B06B-2F62F17A304B}" type="presOf" srcId="{DCC061F7-4F92-4BA5-BD5B-7AF8588CEF31}" destId="{05D28494-5774-4830-A606-30C5CDA326D7}" srcOrd="0" destOrd="0" presId="urn:microsoft.com/office/officeart/2005/8/layout/default"/>
    <dgm:cxn modelId="{205801C3-6EBD-475A-AD16-821E67CD5C93}" type="presOf" srcId="{E6302916-01D1-4EBB-8B7F-7BAB39D87998}" destId="{27967C41-AAEC-4E86-8A8B-5A4A159ACE0D}" srcOrd="0" destOrd="0" presId="urn:microsoft.com/office/officeart/2005/8/layout/default"/>
    <dgm:cxn modelId="{AF8550C9-FF67-4FDA-B762-3B880D8130C7}" srcId="{C0863DAF-45CB-49F8-AC89-316FD1B85447}" destId="{5DEABD18-FB9D-4AA7-97AD-DEC9D710CD5F}" srcOrd="5" destOrd="0" parTransId="{E1A9498B-8EA3-43FC-A27B-832EDB2863C0}" sibTransId="{9DE5AD0B-38C2-48F2-9849-736B530233E4}"/>
    <dgm:cxn modelId="{1B53A0D7-7086-4A63-8F37-DF9F72ED7F86}" type="presOf" srcId="{5DEABD18-FB9D-4AA7-97AD-DEC9D710CD5F}" destId="{01689708-2FDE-42FD-9824-B494320937A4}" srcOrd="0" destOrd="0" presId="urn:microsoft.com/office/officeart/2005/8/layout/default"/>
    <dgm:cxn modelId="{3799FAE7-C4F8-41E3-BDA0-48EB096A062D}" type="presOf" srcId="{C0863DAF-45CB-49F8-AC89-316FD1B85447}" destId="{9D4638F0-ABB7-48C9-87A1-08A81608B702}" srcOrd="0" destOrd="0" presId="urn:microsoft.com/office/officeart/2005/8/layout/default"/>
    <dgm:cxn modelId="{7ABF16EE-79FD-4AA2-9103-675AFAED312F}" srcId="{C0863DAF-45CB-49F8-AC89-316FD1B85447}" destId="{B85C48BF-15BA-41B0-A963-BB7DDBF0756C}" srcOrd="6" destOrd="0" parTransId="{244DB118-F5DD-4C95-9535-639A3DCC68C2}" sibTransId="{2F02DDC2-36CC-4DD8-89BC-5EBBD5822565}"/>
    <dgm:cxn modelId="{A9681311-DA74-4AFD-92B9-98B49D1621AF}" type="presParOf" srcId="{9D4638F0-ABB7-48C9-87A1-08A81608B702}" destId="{E7ED6BAC-7807-4E30-BF29-04BA7031071A}" srcOrd="0" destOrd="0" presId="urn:microsoft.com/office/officeart/2005/8/layout/default"/>
    <dgm:cxn modelId="{FC7E3A23-AD46-4A71-B088-D8A79D1B5126}" type="presParOf" srcId="{9D4638F0-ABB7-48C9-87A1-08A81608B702}" destId="{89AF77F5-0272-4EFF-A097-AAF052993D25}" srcOrd="1" destOrd="0" presId="urn:microsoft.com/office/officeart/2005/8/layout/default"/>
    <dgm:cxn modelId="{659C8674-1656-4C68-AF1E-FDACC58654BD}" type="presParOf" srcId="{9D4638F0-ABB7-48C9-87A1-08A81608B702}" destId="{2BF72765-3CCF-4DE8-B492-862F296081E0}" srcOrd="2" destOrd="0" presId="urn:microsoft.com/office/officeart/2005/8/layout/default"/>
    <dgm:cxn modelId="{22C79C5B-8F11-490E-8836-8CCB2530B7F9}" type="presParOf" srcId="{9D4638F0-ABB7-48C9-87A1-08A81608B702}" destId="{F2636D2B-AC32-403D-B0EA-71723F68EA70}" srcOrd="3" destOrd="0" presId="urn:microsoft.com/office/officeart/2005/8/layout/default"/>
    <dgm:cxn modelId="{A7670521-809E-47B5-92B5-B3FB4425AC27}" type="presParOf" srcId="{9D4638F0-ABB7-48C9-87A1-08A81608B702}" destId="{27967C41-AAEC-4E86-8A8B-5A4A159ACE0D}" srcOrd="4" destOrd="0" presId="urn:microsoft.com/office/officeart/2005/8/layout/default"/>
    <dgm:cxn modelId="{6E7E9BD1-A210-4119-92CC-435B0F12509C}" type="presParOf" srcId="{9D4638F0-ABB7-48C9-87A1-08A81608B702}" destId="{94B25189-C8B5-4ED6-B49A-EB880186C399}" srcOrd="5" destOrd="0" presId="urn:microsoft.com/office/officeart/2005/8/layout/default"/>
    <dgm:cxn modelId="{EA61E895-E27A-4855-96D3-289C976EA211}" type="presParOf" srcId="{9D4638F0-ABB7-48C9-87A1-08A81608B702}" destId="{05D28494-5774-4830-A606-30C5CDA326D7}" srcOrd="6" destOrd="0" presId="urn:microsoft.com/office/officeart/2005/8/layout/default"/>
    <dgm:cxn modelId="{F3D42CAD-8AC7-42E0-892F-2C861B3E6416}" type="presParOf" srcId="{9D4638F0-ABB7-48C9-87A1-08A81608B702}" destId="{FA43C706-F2F9-47A6-AEDF-767D0A36D6DF}" srcOrd="7" destOrd="0" presId="urn:microsoft.com/office/officeart/2005/8/layout/default"/>
    <dgm:cxn modelId="{9CF44253-52FE-4A53-A6A6-17DFBA7F68F6}" type="presParOf" srcId="{9D4638F0-ABB7-48C9-87A1-08A81608B702}" destId="{34CF4AB8-9444-44F1-857B-9128984BB056}" srcOrd="8" destOrd="0" presId="urn:microsoft.com/office/officeart/2005/8/layout/default"/>
    <dgm:cxn modelId="{DF2B048A-F347-4B66-9B2F-4CD7B52027F6}" type="presParOf" srcId="{9D4638F0-ABB7-48C9-87A1-08A81608B702}" destId="{FFCEF68F-414B-4F21-8343-5FFBFC80F580}" srcOrd="9" destOrd="0" presId="urn:microsoft.com/office/officeart/2005/8/layout/default"/>
    <dgm:cxn modelId="{994DCABE-FA68-4A35-9F60-FF85CE0DE753}" type="presParOf" srcId="{9D4638F0-ABB7-48C9-87A1-08A81608B702}" destId="{01689708-2FDE-42FD-9824-B494320937A4}" srcOrd="10" destOrd="0" presId="urn:microsoft.com/office/officeart/2005/8/layout/default"/>
    <dgm:cxn modelId="{81E394A2-1AF3-4834-8FE1-A1C3C9F935CA}" type="presParOf" srcId="{9D4638F0-ABB7-48C9-87A1-08A81608B702}" destId="{34A6784B-89E5-40A5-9B91-87B0F6CC9380}" srcOrd="11" destOrd="0" presId="urn:microsoft.com/office/officeart/2005/8/layout/default"/>
    <dgm:cxn modelId="{0D6E8CE5-EA04-4D8A-881B-8650A4C41B93}" type="presParOf" srcId="{9D4638F0-ABB7-48C9-87A1-08A81608B702}" destId="{350C051F-76A5-482D-AB4F-66026990850D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9A6E371-89CA-452F-AD26-BC3E86359C06}" type="doc">
      <dgm:prSet loTypeId="urn:microsoft.com/office/officeart/2005/8/layout/defaul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0D9A6DF5-5694-4D9B-A988-DFDD361AE581}">
      <dgm:prSet/>
      <dgm:spPr/>
      <dgm:t>
        <a:bodyPr/>
        <a:lstStyle/>
        <a:p>
          <a:r>
            <a:rPr lang="en-CA" u="sng" dirty="0"/>
            <a:t>1</a:t>
          </a:r>
          <a:r>
            <a:rPr lang="zh-CN" dirty="0"/>
            <a:t> </a:t>
          </a:r>
          <a:r>
            <a:rPr lang="zh-CN" b="0" i="0" dirty="0"/>
            <a:t>你要用皂荚木做坛。这坛要四方的，长五肘，宽五肘，高三肘。 </a:t>
          </a:r>
          <a:endParaRPr lang="en-US" dirty="0"/>
        </a:p>
      </dgm:t>
    </dgm:pt>
    <dgm:pt modelId="{25DC9349-ABAC-441C-8227-46CEB5DC94E2}" type="parTrans" cxnId="{B39FDB75-5BF7-45D8-A366-099E45DE18C6}">
      <dgm:prSet/>
      <dgm:spPr/>
      <dgm:t>
        <a:bodyPr/>
        <a:lstStyle/>
        <a:p>
          <a:endParaRPr lang="en-US"/>
        </a:p>
      </dgm:t>
    </dgm:pt>
    <dgm:pt modelId="{1A39F155-BEFC-4EE4-AE38-D3D8C5E13691}" type="sibTrans" cxnId="{B39FDB75-5BF7-45D8-A366-099E45DE18C6}">
      <dgm:prSet/>
      <dgm:spPr/>
      <dgm:t>
        <a:bodyPr/>
        <a:lstStyle/>
        <a:p>
          <a:endParaRPr lang="en-US"/>
        </a:p>
      </dgm:t>
    </dgm:pt>
    <dgm:pt modelId="{44404698-5020-49EA-9D51-01038ACA8605}">
      <dgm:prSet/>
      <dgm:spPr/>
      <dgm:t>
        <a:bodyPr/>
        <a:lstStyle/>
        <a:p>
          <a:r>
            <a:rPr lang="en-US" b="0" i="0"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</a:t>
          </a:r>
          <a:r>
            <a:rPr lang="en-US" b="0" i="0"/>
            <a:t> </a:t>
          </a:r>
          <a:r>
            <a:rPr lang="zh-CN" b="0" i="0"/>
            <a:t>要在坛的四拐角上做四个角，与坛接连一块，用铜把坛包裹。 </a:t>
          </a:r>
          <a:endParaRPr lang="en-US"/>
        </a:p>
      </dgm:t>
    </dgm:pt>
    <dgm:pt modelId="{E21F825E-8EC9-4219-B601-34DC74A39581}" type="parTrans" cxnId="{B15185FB-88E0-4C17-9895-AF11A4614B49}">
      <dgm:prSet/>
      <dgm:spPr/>
      <dgm:t>
        <a:bodyPr/>
        <a:lstStyle/>
        <a:p>
          <a:endParaRPr lang="en-US"/>
        </a:p>
      </dgm:t>
    </dgm:pt>
    <dgm:pt modelId="{69C61665-FBF3-42E9-A739-D9BAB5D75419}" type="sibTrans" cxnId="{B15185FB-88E0-4C17-9895-AF11A4614B49}">
      <dgm:prSet/>
      <dgm:spPr/>
      <dgm:t>
        <a:bodyPr/>
        <a:lstStyle/>
        <a:p>
          <a:endParaRPr lang="en-US"/>
        </a:p>
      </dgm:t>
    </dgm:pt>
    <dgm:pt modelId="{02E81CFF-1677-4430-B0E0-E91BE7E80EA0}">
      <dgm:prSet/>
      <dgm:spPr/>
      <dgm:t>
        <a:bodyPr/>
        <a:lstStyle/>
        <a:p>
          <a:r>
            <a:rPr lang="en-US" b="0" i="0"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</a:t>
          </a:r>
          <a:r>
            <a:rPr lang="en-US" b="0" i="0"/>
            <a:t> </a:t>
          </a:r>
          <a:r>
            <a:rPr lang="zh-CN" b="0" i="0"/>
            <a:t>要做盆，收去坛上的灰，又做铲子、盘子、肉叉子、火鼎；坛上一切的器具都用铜做。 </a:t>
          </a:r>
          <a:endParaRPr lang="en-US"/>
        </a:p>
      </dgm:t>
    </dgm:pt>
    <dgm:pt modelId="{252CA405-67C7-46B3-9A86-4F72037EC567}" type="parTrans" cxnId="{059066A6-884C-4CEC-B59F-58E607C8A0D4}">
      <dgm:prSet/>
      <dgm:spPr/>
      <dgm:t>
        <a:bodyPr/>
        <a:lstStyle/>
        <a:p>
          <a:endParaRPr lang="en-US"/>
        </a:p>
      </dgm:t>
    </dgm:pt>
    <dgm:pt modelId="{674C894F-E01E-4749-BC6F-894A7EAE4F2C}" type="sibTrans" cxnId="{059066A6-884C-4CEC-B59F-58E607C8A0D4}">
      <dgm:prSet/>
      <dgm:spPr/>
      <dgm:t>
        <a:bodyPr/>
        <a:lstStyle/>
        <a:p>
          <a:endParaRPr lang="en-US"/>
        </a:p>
      </dgm:t>
    </dgm:pt>
    <dgm:pt modelId="{3A40C846-6D5B-4E3F-9A7A-B99E8A78147D}">
      <dgm:prSet/>
      <dgm:spPr/>
      <dgm:t>
        <a:bodyPr/>
        <a:lstStyle/>
        <a:p>
          <a:r>
            <a:rPr lang="en-US" b="0" i="0"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4</a:t>
          </a:r>
          <a:r>
            <a:rPr lang="en-US" b="0" i="0"/>
            <a:t> </a:t>
          </a:r>
          <a:r>
            <a:rPr lang="zh-CN" b="0" i="0"/>
            <a:t>要为坛做一个铜网，在网的四角上做四个铜环， </a:t>
          </a:r>
          <a:endParaRPr lang="en-US"/>
        </a:p>
      </dgm:t>
    </dgm:pt>
    <dgm:pt modelId="{86D08EE3-C7E6-469D-A1A7-EB9E9FD03647}" type="parTrans" cxnId="{646CDAD2-5A1C-4368-B2B3-AD2FA5455EB1}">
      <dgm:prSet/>
      <dgm:spPr/>
      <dgm:t>
        <a:bodyPr/>
        <a:lstStyle/>
        <a:p>
          <a:endParaRPr lang="en-US"/>
        </a:p>
      </dgm:t>
    </dgm:pt>
    <dgm:pt modelId="{9885649C-1520-41CD-B16E-7646C72F0F7B}" type="sibTrans" cxnId="{646CDAD2-5A1C-4368-B2B3-AD2FA5455EB1}">
      <dgm:prSet/>
      <dgm:spPr/>
      <dgm:t>
        <a:bodyPr/>
        <a:lstStyle/>
        <a:p>
          <a:endParaRPr lang="en-US"/>
        </a:p>
      </dgm:t>
    </dgm:pt>
    <dgm:pt modelId="{669751DC-AED6-44F4-B1B0-D15A58DF9322}">
      <dgm:prSet/>
      <dgm:spPr/>
      <dgm:t>
        <a:bodyPr/>
        <a:lstStyle/>
        <a:p>
          <a:r>
            <a:rPr lang="en-US" b="0" i="0"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5</a:t>
          </a:r>
          <a:r>
            <a:rPr lang="en-US" b="0" i="0"/>
            <a:t> </a:t>
          </a:r>
          <a:r>
            <a:rPr lang="zh-CN" b="0" i="0"/>
            <a:t>把网安在坛四面的围腰板以下，使网从下达到坛的半腰。 </a:t>
          </a:r>
          <a:endParaRPr lang="en-US"/>
        </a:p>
      </dgm:t>
    </dgm:pt>
    <dgm:pt modelId="{506C3559-3E12-4070-A24A-77A636457332}" type="parTrans" cxnId="{5CE9FFAF-2400-4A6F-A1BF-BFC38F4D2293}">
      <dgm:prSet/>
      <dgm:spPr/>
      <dgm:t>
        <a:bodyPr/>
        <a:lstStyle/>
        <a:p>
          <a:endParaRPr lang="en-US"/>
        </a:p>
      </dgm:t>
    </dgm:pt>
    <dgm:pt modelId="{AE2110B9-A0FB-461F-8A64-ECA2C83F3558}" type="sibTrans" cxnId="{5CE9FFAF-2400-4A6F-A1BF-BFC38F4D2293}">
      <dgm:prSet/>
      <dgm:spPr/>
      <dgm:t>
        <a:bodyPr/>
        <a:lstStyle/>
        <a:p>
          <a:endParaRPr lang="en-US"/>
        </a:p>
      </dgm:t>
    </dgm:pt>
    <dgm:pt modelId="{3145D21F-00BA-42F7-800B-8727D3046C95}">
      <dgm:prSet/>
      <dgm:spPr/>
      <dgm:t>
        <a:bodyPr/>
        <a:lstStyle/>
        <a:p>
          <a:r>
            <a:rPr lang="en-US" b="0" i="0"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r>
            <a:rPr lang="en-US" b="0" i="0"/>
            <a:t> </a:t>
          </a:r>
          <a:r>
            <a:rPr lang="zh-CN" b="0" i="0"/>
            <a:t>又要用皂荚木为坛做杠，用铜包裹。 </a:t>
          </a:r>
          <a:endParaRPr lang="en-US"/>
        </a:p>
      </dgm:t>
    </dgm:pt>
    <dgm:pt modelId="{1B756A6E-C8C4-4319-B2D5-7547376CEF20}" type="parTrans" cxnId="{66F05B84-3026-46F7-9DEA-1A52D409E5EB}">
      <dgm:prSet/>
      <dgm:spPr/>
      <dgm:t>
        <a:bodyPr/>
        <a:lstStyle/>
        <a:p>
          <a:endParaRPr lang="en-US"/>
        </a:p>
      </dgm:t>
    </dgm:pt>
    <dgm:pt modelId="{4586B5BC-C283-4E00-B235-30BE45DBAA5D}" type="sibTrans" cxnId="{66F05B84-3026-46F7-9DEA-1A52D409E5EB}">
      <dgm:prSet/>
      <dgm:spPr/>
      <dgm:t>
        <a:bodyPr/>
        <a:lstStyle/>
        <a:p>
          <a:endParaRPr lang="en-US"/>
        </a:p>
      </dgm:t>
    </dgm:pt>
    <dgm:pt modelId="{ACCF1F09-15D3-47A9-98DB-EC8BEE709BAA}">
      <dgm:prSet/>
      <dgm:spPr/>
      <dgm:t>
        <a:bodyPr/>
        <a:lstStyle/>
        <a:p>
          <a:r>
            <a:rPr lang="en-US" b="0" i="0"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7</a:t>
          </a:r>
          <a:r>
            <a:rPr lang="en-US" b="0" i="0"/>
            <a:t> </a:t>
          </a:r>
          <a:r>
            <a:rPr lang="zh-CN" b="0" i="0"/>
            <a:t>这杠要穿在坛两旁的环子内，用以抬坛。 </a:t>
          </a:r>
          <a:endParaRPr lang="en-US"/>
        </a:p>
      </dgm:t>
    </dgm:pt>
    <dgm:pt modelId="{E209FB3F-FAD1-4EB0-86DB-C671DD118F0C}" type="parTrans" cxnId="{AAE243A4-2314-4A38-AE1B-5E4D7F8A48D0}">
      <dgm:prSet/>
      <dgm:spPr/>
      <dgm:t>
        <a:bodyPr/>
        <a:lstStyle/>
        <a:p>
          <a:endParaRPr lang="en-US"/>
        </a:p>
      </dgm:t>
    </dgm:pt>
    <dgm:pt modelId="{768A9B72-8646-427F-8DC0-92DEBF6BAFAB}" type="sibTrans" cxnId="{AAE243A4-2314-4A38-AE1B-5E4D7F8A48D0}">
      <dgm:prSet/>
      <dgm:spPr/>
      <dgm:t>
        <a:bodyPr/>
        <a:lstStyle/>
        <a:p>
          <a:endParaRPr lang="en-US"/>
        </a:p>
      </dgm:t>
    </dgm:pt>
    <dgm:pt modelId="{CB971727-3A5A-4249-A4E7-7A7927EBCE2A}">
      <dgm:prSet/>
      <dgm:spPr/>
      <dgm:t>
        <a:bodyPr/>
        <a:lstStyle/>
        <a:p>
          <a:r>
            <a:rPr lang="en-US" b="0" i="0">
              <a:hlinkClick xmlns:r="http://schemas.openxmlformats.org/officeDocument/2006/relationships"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r>
            <a:rPr lang="en-US" b="0" i="0"/>
            <a:t> </a:t>
          </a:r>
          <a:r>
            <a:rPr lang="zh-CN" b="0" i="0"/>
            <a:t>要用板做坛，坛是空的，都照着在山上指示你的样式做。</a:t>
          </a:r>
          <a:endParaRPr lang="en-US"/>
        </a:p>
      </dgm:t>
    </dgm:pt>
    <dgm:pt modelId="{90F0C583-ED53-4687-A89A-FD2308E731BA}" type="parTrans" cxnId="{87F3ACF3-53CF-410F-906E-C63FA8F02109}">
      <dgm:prSet/>
      <dgm:spPr/>
      <dgm:t>
        <a:bodyPr/>
        <a:lstStyle/>
        <a:p>
          <a:endParaRPr lang="en-US"/>
        </a:p>
      </dgm:t>
    </dgm:pt>
    <dgm:pt modelId="{94E6ECB4-230B-43A8-92FC-FBE6482E09FD}" type="sibTrans" cxnId="{87F3ACF3-53CF-410F-906E-C63FA8F02109}">
      <dgm:prSet/>
      <dgm:spPr/>
      <dgm:t>
        <a:bodyPr/>
        <a:lstStyle/>
        <a:p>
          <a:endParaRPr lang="en-US"/>
        </a:p>
      </dgm:t>
    </dgm:pt>
    <dgm:pt modelId="{6494B41D-8534-40D6-B25F-18DD40A0FCA1}" type="pres">
      <dgm:prSet presAssocID="{E9A6E371-89CA-452F-AD26-BC3E86359C06}" presName="diagram" presStyleCnt="0">
        <dgm:presLayoutVars>
          <dgm:dir/>
          <dgm:resizeHandles val="exact"/>
        </dgm:presLayoutVars>
      </dgm:prSet>
      <dgm:spPr/>
    </dgm:pt>
    <dgm:pt modelId="{DE7820A8-A283-4D5B-A1B8-58CCB3163EA2}" type="pres">
      <dgm:prSet presAssocID="{0D9A6DF5-5694-4D9B-A988-DFDD361AE581}" presName="node" presStyleLbl="node1" presStyleIdx="0" presStyleCnt="8">
        <dgm:presLayoutVars>
          <dgm:bulletEnabled val="1"/>
        </dgm:presLayoutVars>
      </dgm:prSet>
      <dgm:spPr/>
    </dgm:pt>
    <dgm:pt modelId="{D3B42B43-4796-490F-9E77-1CA8B671866D}" type="pres">
      <dgm:prSet presAssocID="{1A39F155-BEFC-4EE4-AE38-D3D8C5E13691}" presName="sibTrans" presStyleCnt="0"/>
      <dgm:spPr/>
    </dgm:pt>
    <dgm:pt modelId="{0B06D4A1-F2DF-4942-93BD-46CFB330D4A1}" type="pres">
      <dgm:prSet presAssocID="{44404698-5020-49EA-9D51-01038ACA8605}" presName="node" presStyleLbl="node1" presStyleIdx="1" presStyleCnt="8">
        <dgm:presLayoutVars>
          <dgm:bulletEnabled val="1"/>
        </dgm:presLayoutVars>
      </dgm:prSet>
      <dgm:spPr/>
    </dgm:pt>
    <dgm:pt modelId="{30F2C69F-B7DA-4C43-8109-D23C357D6A97}" type="pres">
      <dgm:prSet presAssocID="{69C61665-FBF3-42E9-A739-D9BAB5D75419}" presName="sibTrans" presStyleCnt="0"/>
      <dgm:spPr/>
    </dgm:pt>
    <dgm:pt modelId="{803E30CB-3830-496F-8361-0ED514D34F69}" type="pres">
      <dgm:prSet presAssocID="{02E81CFF-1677-4430-B0E0-E91BE7E80EA0}" presName="node" presStyleLbl="node1" presStyleIdx="2" presStyleCnt="8">
        <dgm:presLayoutVars>
          <dgm:bulletEnabled val="1"/>
        </dgm:presLayoutVars>
      </dgm:prSet>
      <dgm:spPr/>
    </dgm:pt>
    <dgm:pt modelId="{C32BCC6E-1B4E-4CEA-8B0B-AC00E280CA39}" type="pres">
      <dgm:prSet presAssocID="{674C894F-E01E-4749-BC6F-894A7EAE4F2C}" presName="sibTrans" presStyleCnt="0"/>
      <dgm:spPr/>
    </dgm:pt>
    <dgm:pt modelId="{4263F231-21DA-484F-9A61-C1E72B96874B}" type="pres">
      <dgm:prSet presAssocID="{3A40C846-6D5B-4E3F-9A7A-B99E8A78147D}" presName="node" presStyleLbl="node1" presStyleIdx="3" presStyleCnt="8">
        <dgm:presLayoutVars>
          <dgm:bulletEnabled val="1"/>
        </dgm:presLayoutVars>
      </dgm:prSet>
      <dgm:spPr/>
    </dgm:pt>
    <dgm:pt modelId="{2E4DF8F4-D9C9-4624-861E-C70059CFBC6E}" type="pres">
      <dgm:prSet presAssocID="{9885649C-1520-41CD-B16E-7646C72F0F7B}" presName="sibTrans" presStyleCnt="0"/>
      <dgm:spPr/>
    </dgm:pt>
    <dgm:pt modelId="{0BA964BF-2A95-45DE-9884-AFA8A9F2F094}" type="pres">
      <dgm:prSet presAssocID="{669751DC-AED6-44F4-B1B0-D15A58DF9322}" presName="node" presStyleLbl="node1" presStyleIdx="4" presStyleCnt="8">
        <dgm:presLayoutVars>
          <dgm:bulletEnabled val="1"/>
        </dgm:presLayoutVars>
      </dgm:prSet>
      <dgm:spPr/>
    </dgm:pt>
    <dgm:pt modelId="{9E677580-F4E4-428C-894E-707311F577AA}" type="pres">
      <dgm:prSet presAssocID="{AE2110B9-A0FB-461F-8A64-ECA2C83F3558}" presName="sibTrans" presStyleCnt="0"/>
      <dgm:spPr/>
    </dgm:pt>
    <dgm:pt modelId="{8AB17028-2101-4D80-9C80-0B72C35DC08F}" type="pres">
      <dgm:prSet presAssocID="{3145D21F-00BA-42F7-800B-8727D3046C95}" presName="node" presStyleLbl="node1" presStyleIdx="5" presStyleCnt="8">
        <dgm:presLayoutVars>
          <dgm:bulletEnabled val="1"/>
        </dgm:presLayoutVars>
      </dgm:prSet>
      <dgm:spPr/>
    </dgm:pt>
    <dgm:pt modelId="{1703F85E-6C8B-4920-B097-15919DDABC99}" type="pres">
      <dgm:prSet presAssocID="{4586B5BC-C283-4E00-B235-30BE45DBAA5D}" presName="sibTrans" presStyleCnt="0"/>
      <dgm:spPr/>
    </dgm:pt>
    <dgm:pt modelId="{3F059324-C2C5-4C6F-9774-7E831E34FADE}" type="pres">
      <dgm:prSet presAssocID="{ACCF1F09-15D3-47A9-98DB-EC8BEE709BAA}" presName="node" presStyleLbl="node1" presStyleIdx="6" presStyleCnt="8">
        <dgm:presLayoutVars>
          <dgm:bulletEnabled val="1"/>
        </dgm:presLayoutVars>
      </dgm:prSet>
      <dgm:spPr/>
    </dgm:pt>
    <dgm:pt modelId="{68FB1DE0-A330-4178-AAC8-71BAF5171AA2}" type="pres">
      <dgm:prSet presAssocID="{768A9B72-8646-427F-8DC0-92DEBF6BAFAB}" presName="sibTrans" presStyleCnt="0"/>
      <dgm:spPr/>
    </dgm:pt>
    <dgm:pt modelId="{F4BCDBEA-62BE-4591-A0C2-27BB1D17B8B5}" type="pres">
      <dgm:prSet presAssocID="{CB971727-3A5A-4249-A4E7-7A7927EBCE2A}" presName="node" presStyleLbl="node1" presStyleIdx="7" presStyleCnt="8">
        <dgm:presLayoutVars>
          <dgm:bulletEnabled val="1"/>
        </dgm:presLayoutVars>
      </dgm:prSet>
      <dgm:spPr/>
    </dgm:pt>
  </dgm:ptLst>
  <dgm:cxnLst>
    <dgm:cxn modelId="{E408B005-3759-4513-B17A-759D89E70679}" type="presOf" srcId="{ACCF1F09-15D3-47A9-98DB-EC8BEE709BAA}" destId="{3F059324-C2C5-4C6F-9774-7E831E34FADE}" srcOrd="0" destOrd="0" presId="urn:microsoft.com/office/officeart/2005/8/layout/default"/>
    <dgm:cxn modelId="{45AAD905-7FD3-4935-84B5-2D32EC4D74F7}" type="presOf" srcId="{669751DC-AED6-44F4-B1B0-D15A58DF9322}" destId="{0BA964BF-2A95-45DE-9884-AFA8A9F2F094}" srcOrd="0" destOrd="0" presId="urn:microsoft.com/office/officeart/2005/8/layout/default"/>
    <dgm:cxn modelId="{3960DF1A-5D82-4F0F-962C-1CEDB021F51B}" type="presOf" srcId="{3A40C846-6D5B-4E3F-9A7A-B99E8A78147D}" destId="{4263F231-21DA-484F-9A61-C1E72B96874B}" srcOrd="0" destOrd="0" presId="urn:microsoft.com/office/officeart/2005/8/layout/default"/>
    <dgm:cxn modelId="{C7E47C1B-859B-4C5A-8BF4-E4382AFC2F29}" type="presOf" srcId="{0D9A6DF5-5694-4D9B-A988-DFDD361AE581}" destId="{DE7820A8-A283-4D5B-A1B8-58CCB3163EA2}" srcOrd="0" destOrd="0" presId="urn:microsoft.com/office/officeart/2005/8/layout/default"/>
    <dgm:cxn modelId="{C2FF313E-B5DE-4731-90DD-A258642B17F4}" type="presOf" srcId="{44404698-5020-49EA-9D51-01038ACA8605}" destId="{0B06D4A1-F2DF-4942-93BD-46CFB330D4A1}" srcOrd="0" destOrd="0" presId="urn:microsoft.com/office/officeart/2005/8/layout/default"/>
    <dgm:cxn modelId="{A5C36360-26F2-4D2F-A304-BAD494626298}" type="presOf" srcId="{3145D21F-00BA-42F7-800B-8727D3046C95}" destId="{8AB17028-2101-4D80-9C80-0B72C35DC08F}" srcOrd="0" destOrd="0" presId="urn:microsoft.com/office/officeart/2005/8/layout/default"/>
    <dgm:cxn modelId="{B39FDB75-5BF7-45D8-A366-099E45DE18C6}" srcId="{E9A6E371-89CA-452F-AD26-BC3E86359C06}" destId="{0D9A6DF5-5694-4D9B-A988-DFDD361AE581}" srcOrd="0" destOrd="0" parTransId="{25DC9349-ABAC-441C-8227-46CEB5DC94E2}" sibTransId="{1A39F155-BEFC-4EE4-AE38-D3D8C5E13691}"/>
    <dgm:cxn modelId="{66F05B84-3026-46F7-9DEA-1A52D409E5EB}" srcId="{E9A6E371-89CA-452F-AD26-BC3E86359C06}" destId="{3145D21F-00BA-42F7-800B-8727D3046C95}" srcOrd="5" destOrd="0" parTransId="{1B756A6E-C8C4-4319-B2D5-7547376CEF20}" sibTransId="{4586B5BC-C283-4E00-B235-30BE45DBAA5D}"/>
    <dgm:cxn modelId="{AAE243A4-2314-4A38-AE1B-5E4D7F8A48D0}" srcId="{E9A6E371-89CA-452F-AD26-BC3E86359C06}" destId="{ACCF1F09-15D3-47A9-98DB-EC8BEE709BAA}" srcOrd="6" destOrd="0" parTransId="{E209FB3F-FAD1-4EB0-86DB-C671DD118F0C}" sibTransId="{768A9B72-8646-427F-8DC0-92DEBF6BAFAB}"/>
    <dgm:cxn modelId="{059066A6-884C-4CEC-B59F-58E607C8A0D4}" srcId="{E9A6E371-89CA-452F-AD26-BC3E86359C06}" destId="{02E81CFF-1677-4430-B0E0-E91BE7E80EA0}" srcOrd="2" destOrd="0" parTransId="{252CA405-67C7-46B3-9A86-4F72037EC567}" sibTransId="{674C894F-E01E-4749-BC6F-894A7EAE4F2C}"/>
    <dgm:cxn modelId="{5CE9FFAF-2400-4A6F-A1BF-BFC38F4D2293}" srcId="{E9A6E371-89CA-452F-AD26-BC3E86359C06}" destId="{669751DC-AED6-44F4-B1B0-D15A58DF9322}" srcOrd="4" destOrd="0" parTransId="{506C3559-3E12-4070-A24A-77A636457332}" sibTransId="{AE2110B9-A0FB-461F-8A64-ECA2C83F3558}"/>
    <dgm:cxn modelId="{DCA271C1-3064-49C8-B5B1-16D2EF1B98BF}" type="presOf" srcId="{02E81CFF-1677-4430-B0E0-E91BE7E80EA0}" destId="{803E30CB-3830-496F-8361-0ED514D34F69}" srcOrd="0" destOrd="0" presId="urn:microsoft.com/office/officeart/2005/8/layout/default"/>
    <dgm:cxn modelId="{646CDAD2-5A1C-4368-B2B3-AD2FA5455EB1}" srcId="{E9A6E371-89CA-452F-AD26-BC3E86359C06}" destId="{3A40C846-6D5B-4E3F-9A7A-B99E8A78147D}" srcOrd="3" destOrd="0" parTransId="{86D08EE3-C7E6-469D-A1A7-EB9E9FD03647}" sibTransId="{9885649C-1520-41CD-B16E-7646C72F0F7B}"/>
    <dgm:cxn modelId="{C9F75FE1-4B7C-4ECE-95F5-3A6A7603F5AE}" type="presOf" srcId="{CB971727-3A5A-4249-A4E7-7A7927EBCE2A}" destId="{F4BCDBEA-62BE-4591-A0C2-27BB1D17B8B5}" srcOrd="0" destOrd="0" presId="urn:microsoft.com/office/officeart/2005/8/layout/default"/>
    <dgm:cxn modelId="{DA9EDDF1-A39D-4A3E-940A-5783BE77F003}" type="presOf" srcId="{E9A6E371-89CA-452F-AD26-BC3E86359C06}" destId="{6494B41D-8534-40D6-B25F-18DD40A0FCA1}" srcOrd="0" destOrd="0" presId="urn:microsoft.com/office/officeart/2005/8/layout/default"/>
    <dgm:cxn modelId="{87F3ACF3-53CF-410F-906E-C63FA8F02109}" srcId="{E9A6E371-89CA-452F-AD26-BC3E86359C06}" destId="{CB971727-3A5A-4249-A4E7-7A7927EBCE2A}" srcOrd="7" destOrd="0" parTransId="{90F0C583-ED53-4687-A89A-FD2308E731BA}" sibTransId="{94E6ECB4-230B-43A8-92FC-FBE6482E09FD}"/>
    <dgm:cxn modelId="{B15185FB-88E0-4C17-9895-AF11A4614B49}" srcId="{E9A6E371-89CA-452F-AD26-BC3E86359C06}" destId="{44404698-5020-49EA-9D51-01038ACA8605}" srcOrd="1" destOrd="0" parTransId="{E21F825E-8EC9-4219-B601-34DC74A39581}" sibTransId="{69C61665-FBF3-42E9-A739-D9BAB5D75419}"/>
    <dgm:cxn modelId="{163381FE-A894-46D6-8A6B-838AA730E812}" type="presParOf" srcId="{6494B41D-8534-40D6-B25F-18DD40A0FCA1}" destId="{DE7820A8-A283-4D5B-A1B8-58CCB3163EA2}" srcOrd="0" destOrd="0" presId="urn:microsoft.com/office/officeart/2005/8/layout/default"/>
    <dgm:cxn modelId="{9F1219F0-47EB-45E3-948E-40E0620C309A}" type="presParOf" srcId="{6494B41D-8534-40D6-B25F-18DD40A0FCA1}" destId="{D3B42B43-4796-490F-9E77-1CA8B671866D}" srcOrd="1" destOrd="0" presId="urn:microsoft.com/office/officeart/2005/8/layout/default"/>
    <dgm:cxn modelId="{4FEFCED9-8F80-4B16-8F9D-5BF01C2D13A7}" type="presParOf" srcId="{6494B41D-8534-40D6-B25F-18DD40A0FCA1}" destId="{0B06D4A1-F2DF-4942-93BD-46CFB330D4A1}" srcOrd="2" destOrd="0" presId="urn:microsoft.com/office/officeart/2005/8/layout/default"/>
    <dgm:cxn modelId="{E156F047-29C5-4FFD-AE0B-BE14BF71247C}" type="presParOf" srcId="{6494B41D-8534-40D6-B25F-18DD40A0FCA1}" destId="{30F2C69F-B7DA-4C43-8109-D23C357D6A97}" srcOrd="3" destOrd="0" presId="urn:microsoft.com/office/officeart/2005/8/layout/default"/>
    <dgm:cxn modelId="{108AA099-4423-47AA-A901-267A33AEB4F7}" type="presParOf" srcId="{6494B41D-8534-40D6-B25F-18DD40A0FCA1}" destId="{803E30CB-3830-496F-8361-0ED514D34F69}" srcOrd="4" destOrd="0" presId="urn:microsoft.com/office/officeart/2005/8/layout/default"/>
    <dgm:cxn modelId="{3D4C788D-924E-4B69-B1C6-94A68B666D4D}" type="presParOf" srcId="{6494B41D-8534-40D6-B25F-18DD40A0FCA1}" destId="{C32BCC6E-1B4E-4CEA-8B0B-AC00E280CA39}" srcOrd="5" destOrd="0" presId="urn:microsoft.com/office/officeart/2005/8/layout/default"/>
    <dgm:cxn modelId="{0BB8C25B-3BF7-4DBA-B082-6B54DE05ED72}" type="presParOf" srcId="{6494B41D-8534-40D6-B25F-18DD40A0FCA1}" destId="{4263F231-21DA-484F-9A61-C1E72B96874B}" srcOrd="6" destOrd="0" presId="urn:microsoft.com/office/officeart/2005/8/layout/default"/>
    <dgm:cxn modelId="{BBC35C4D-53A4-4069-BFDE-661B4A76FAFF}" type="presParOf" srcId="{6494B41D-8534-40D6-B25F-18DD40A0FCA1}" destId="{2E4DF8F4-D9C9-4624-861E-C70059CFBC6E}" srcOrd="7" destOrd="0" presId="urn:microsoft.com/office/officeart/2005/8/layout/default"/>
    <dgm:cxn modelId="{219CCE4C-A0C7-4EBB-BCAF-BFD36A36EEE6}" type="presParOf" srcId="{6494B41D-8534-40D6-B25F-18DD40A0FCA1}" destId="{0BA964BF-2A95-45DE-9884-AFA8A9F2F094}" srcOrd="8" destOrd="0" presId="urn:microsoft.com/office/officeart/2005/8/layout/default"/>
    <dgm:cxn modelId="{92B1DA92-CF25-4590-A947-591A64759A24}" type="presParOf" srcId="{6494B41D-8534-40D6-B25F-18DD40A0FCA1}" destId="{9E677580-F4E4-428C-894E-707311F577AA}" srcOrd="9" destOrd="0" presId="urn:microsoft.com/office/officeart/2005/8/layout/default"/>
    <dgm:cxn modelId="{AF62381B-C15C-4B00-B120-D90890BAB525}" type="presParOf" srcId="{6494B41D-8534-40D6-B25F-18DD40A0FCA1}" destId="{8AB17028-2101-4D80-9C80-0B72C35DC08F}" srcOrd="10" destOrd="0" presId="urn:microsoft.com/office/officeart/2005/8/layout/default"/>
    <dgm:cxn modelId="{2E9BD46B-1B0F-4958-A296-F43C45BBD224}" type="presParOf" srcId="{6494B41D-8534-40D6-B25F-18DD40A0FCA1}" destId="{1703F85E-6C8B-4920-B097-15919DDABC99}" srcOrd="11" destOrd="0" presId="urn:microsoft.com/office/officeart/2005/8/layout/default"/>
    <dgm:cxn modelId="{529C98C6-C72D-4542-A7F9-C00A0EF56088}" type="presParOf" srcId="{6494B41D-8534-40D6-B25F-18DD40A0FCA1}" destId="{3F059324-C2C5-4C6F-9774-7E831E34FADE}" srcOrd="12" destOrd="0" presId="urn:microsoft.com/office/officeart/2005/8/layout/default"/>
    <dgm:cxn modelId="{EC3B9236-3994-42E5-8A70-76FF086BEAB0}" type="presParOf" srcId="{6494B41D-8534-40D6-B25F-18DD40A0FCA1}" destId="{68FB1DE0-A330-4178-AAC8-71BAF5171AA2}" srcOrd="13" destOrd="0" presId="urn:microsoft.com/office/officeart/2005/8/layout/default"/>
    <dgm:cxn modelId="{C83D3924-2F78-4C82-A75D-664EB0757AA1}" type="presParOf" srcId="{6494B41D-8534-40D6-B25F-18DD40A0FCA1}" destId="{F4BCDBEA-62BE-4591-A0C2-27BB1D17B8B5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0DBE68B-5D9C-4C28-9457-428BDB224F0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CA9CF7CF-6C78-4534-8F58-7FDC84E0C839}">
      <dgm:prSet/>
      <dgm:spPr/>
      <dgm:t>
        <a:bodyPr/>
        <a:lstStyle/>
        <a:p>
          <a:r>
            <a:rPr lang="zh-CN"/>
            <a:t>铜祭坛的尺寸：</a:t>
          </a:r>
          <a:endParaRPr lang="en-US"/>
        </a:p>
      </dgm:t>
    </dgm:pt>
    <dgm:pt modelId="{B33F52FE-BA99-4FBE-A134-236AFB924809}" type="parTrans" cxnId="{86A9E6D1-AC4E-4EF1-9CA4-94E213B6DEBF}">
      <dgm:prSet/>
      <dgm:spPr/>
      <dgm:t>
        <a:bodyPr/>
        <a:lstStyle/>
        <a:p>
          <a:endParaRPr lang="en-US"/>
        </a:p>
      </dgm:t>
    </dgm:pt>
    <dgm:pt modelId="{913A1150-A7D0-4D2F-A11C-694D4BCC47CC}" type="sibTrans" cxnId="{86A9E6D1-AC4E-4EF1-9CA4-94E213B6DEBF}">
      <dgm:prSet/>
      <dgm:spPr/>
      <dgm:t>
        <a:bodyPr/>
        <a:lstStyle/>
        <a:p>
          <a:endParaRPr lang="en-US"/>
        </a:p>
      </dgm:t>
    </dgm:pt>
    <dgm:pt modelId="{1D920C33-D6F2-4A33-9D0E-CEDD6F83551E}">
      <dgm:prSet/>
      <dgm:spPr/>
      <dgm:t>
        <a:bodyPr/>
        <a:lstStyle/>
        <a:p>
          <a:r>
            <a:rPr lang="zh-CN"/>
            <a:t>你要用皂荚木做坛。这坛要四方的，长五肘，宽五肘，高三肘。</a:t>
          </a:r>
          <a:endParaRPr lang="en-US"/>
        </a:p>
      </dgm:t>
    </dgm:pt>
    <dgm:pt modelId="{1ED94807-1485-47F5-9362-41BA01C54DB0}" type="parTrans" cxnId="{BC36C831-9ADA-4EFA-A170-6255DA08AEA6}">
      <dgm:prSet/>
      <dgm:spPr/>
      <dgm:t>
        <a:bodyPr/>
        <a:lstStyle/>
        <a:p>
          <a:endParaRPr lang="en-US"/>
        </a:p>
      </dgm:t>
    </dgm:pt>
    <dgm:pt modelId="{1C2E5B23-8846-42A0-86B6-C96DFD20F32C}" type="sibTrans" cxnId="{BC36C831-9ADA-4EFA-A170-6255DA08AEA6}">
      <dgm:prSet/>
      <dgm:spPr/>
      <dgm:t>
        <a:bodyPr/>
        <a:lstStyle/>
        <a:p>
          <a:endParaRPr lang="en-US"/>
        </a:p>
      </dgm:t>
    </dgm:pt>
    <dgm:pt modelId="{32943A34-4962-44D3-A913-8715CE8136F6}">
      <dgm:prSet/>
      <dgm:spPr/>
      <dgm:t>
        <a:bodyPr/>
        <a:lstStyle/>
        <a:p>
          <a:r>
            <a:rPr lang="zh-CN"/>
            <a:t>长五肘</a:t>
          </a:r>
          <a:r>
            <a:rPr lang="en-CA"/>
            <a:t>=5x0.45</a:t>
          </a:r>
          <a:r>
            <a:rPr lang="zh-CN"/>
            <a:t>米</a:t>
          </a:r>
          <a:r>
            <a:rPr lang="en-CA"/>
            <a:t>=2.25</a:t>
          </a:r>
          <a:r>
            <a:rPr lang="zh-CN"/>
            <a:t>米</a:t>
          </a:r>
          <a:endParaRPr lang="en-US"/>
        </a:p>
      </dgm:t>
    </dgm:pt>
    <dgm:pt modelId="{52B0C4CD-2732-4F86-A0CD-9E3E6C2E65D7}" type="parTrans" cxnId="{7C90DEC5-0702-466C-9B22-1161C20A08A2}">
      <dgm:prSet/>
      <dgm:spPr/>
      <dgm:t>
        <a:bodyPr/>
        <a:lstStyle/>
        <a:p>
          <a:endParaRPr lang="en-US"/>
        </a:p>
      </dgm:t>
    </dgm:pt>
    <dgm:pt modelId="{BFBB3662-8330-45C0-BFA7-509DE7761832}" type="sibTrans" cxnId="{7C90DEC5-0702-466C-9B22-1161C20A08A2}">
      <dgm:prSet/>
      <dgm:spPr/>
      <dgm:t>
        <a:bodyPr/>
        <a:lstStyle/>
        <a:p>
          <a:endParaRPr lang="en-US"/>
        </a:p>
      </dgm:t>
    </dgm:pt>
    <dgm:pt modelId="{1D42FDBA-EB8B-4065-A79A-C4442965AF6B}">
      <dgm:prSet/>
      <dgm:spPr/>
      <dgm:t>
        <a:bodyPr/>
        <a:lstStyle/>
        <a:p>
          <a:r>
            <a:rPr lang="zh-CN"/>
            <a:t>宽五肘</a:t>
          </a:r>
          <a:r>
            <a:rPr lang="en-CA"/>
            <a:t>=5x0.45</a:t>
          </a:r>
          <a:r>
            <a:rPr lang="zh-CN"/>
            <a:t>米</a:t>
          </a:r>
          <a:r>
            <a:rPr lang="en-CA"/>
            <a:t>=2.25</a:t>
          </a:r>
          <a:r>
            <a:rPr lang="zh-CN"/>
            <a:t>米</a:t>
          </a:r>
          <a:endParaRPr lang="en-US"/>
        </a:p>
      </dgm:t>
    </dgm:pt>
    <dgm:pt modelId="{1D28A95F-9049-4607-BA0D-97762695A067}" type="parTrans" cxnId="{B2C3EBD4-1AFB-4C06-B45F-DB6D88B31E6F}">
      <dgm:prSet/>
      <dgm:spPr/>
      <dgm:t>
        <a:bodyPr/>
        <a:lstStyle/>
        <a:p>
          <a:endParaRPr lang="en-US"/>
        </a:p>
      </dgm:t>
    </dgm:pt>
    <dgm:pt modelId="{39E71C3B-E2BA-41C1-AE53-44778663640D}" type="sibTrans" cxnId="{B2C3EBD4-1AFB-4C06-B45F-DB6D88B31E6F}">
      <dgm:prSet/>
      <dgm:spPr/>
      <dgm:t>
        <a:bodyPr/>
        <a:lstStyle/>
        <a:p>
          <a:endParaRPr lang="en-US"/>
        </a:p>
      </dgm:t>
    </dgm:pt>
    <dgm:pt modelId="{0E328228-53F9-441D-BA00-8B96CB99E804}">
      <dgm:prSet/>
      <dgm:spPr/>
      <dgm:t>
        <a:bodyPr/>
        <a:lstStyle/>
        <a:p>
          <a:r>
            <a:rPr lang="zh-CN"/>
            <a:t>高三肘</a:t>
          </a:r>
          <a:r>
            <a:rPr lang="en-CA"/>
            <a:t>=3x0.45</a:t>
          </a:r>
          <a:r>
            <a:rPr lang="zh-CN"/>
            <a:t>米</a:t>
          </a:r>
          <a:r>
            <a:rPr lang="en-CA"/>
            <a:t>=1.35</a:t>
          </a:r>
          <a:r>
            <a:rPr lang="zh-CN"/>
            <a:t>米</a:t>
          </a:r>
          <a:endParaRPr lang="en-US"/>
        </a:p>
      </dgm:t>
    </dgm:pt>
    <dgm:pt modelId="{1FC258FB-8411-42B5-8AEF-6DEBC6A54075}" type="parTrans" cxnId="{9EFC961F-82EF-4048-A066-1EDDD6A117D3}">
      <dgm:prSet/>
      <dgm:spPr/>
      <dgm:t>
        <a:bodyPr/>
        <a:lstStyle/>
        <a:p>
          <a:endParaRPr lang="en-US"/>
        </a:p>
      </dgm:t>
    </dgm:pt>
    <dgm:pt modelId="{097580E7-E11D-4BE6-965C-0B5CBADB9226}" type="sibTrans" cxnId="{9EFC961F-82EF-4048-A066-1EDDD6A117D3}">
      <dgm:prSet/>
      <dgm:spPr/>
      <dgm:t>
        <a:bodyPr/>
        <a:lstStyle/>
        <a:p>
          <a:endParaRPr lang="en-US"/>
        </a:p>
      </dgm:t>
    </dgm:pt>
    <dgm:pt modelId="{869089EC-F869-41DD-904B-373C87F2A317}" type="pres">
      <dgm:prSet presAssocID="{80DBE68B-5D9C-4C28-9457-428BDB224F01}" presName="linear" presStyleCnt="0">
        <dgm:presLayoutVars>
          <dgm:animLvl val="lvl"/>
          <dgm:resizeHandles val="exact"/>
        </dgm:presLayoutVars>
      </dgm:prSet>
      <dgm:spPr/>
    </dgm:pt>
    <dgm:pt modelId="{118755E1-C4EA-445C-8B78-AD28AE5E960E}" type="pres">
      <dgm:prSet presAssocID="{CA9CF7CF-6C78-4534-8F58-7FDC84E0C83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33BA68F-383F-4184-88C3-757F63D88879}" type="pres">
      <dgm:prSet presAssocID="{913A1150-A7D0-4D2F-A11C-694D4BCC47CC}" presName="spacer" presStyleCnt="0"/>
      <dgm:spPr/>
    </dgm:pt>
    <dgm:pt modelId="{E2356463-14A5-433D-BBA2-68B567C36721}" type="pres">
      <dgm:prSet presAssocID="{1D920C33-D6F2-4A33-9D0E-CEDD6F83551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7661EA1-DCEE-4840-B53F-7A74B4A6EB6F}" type="pres">
      <dgm:prSet presAssocID="{1C2E5B23-8846-42A0-86B6-C96DFD20F32C}" presName="spacer" presStyleCnt="0"/>
      <dgm:spPr/>
    </dgm:pt>
    <dgm:pt modelId="{87B64BDD-B5C1-4BA5-8E91-DBB0F5AC4C96}" type="pres">
      <dgm:prSet presAssocID="{32943A34-4962-44D3-A913-8715CE8136F6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2D05F1E-850B-4B2B-BFF0-69359C986769}" type="pres">
      <dgm:prSet presAssocID="{BFBB3662-8330-45C0-BFA7-509DE7761832}" presName="spacer" presStyleCnt="0"/>
      <dgm:spPr/>
    </dgm:pt>
    <dgm:pt modelId="{D88C023E-A9A2-42DE-8B06-84B5EBE9CEDF}" type="pres">
      <dgm:prSet presAssocID="{1D42FDBA-EB8B-4065-A79A-C4442965AF6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E053E37-194C-4DB0-A91B-F50FFBFFC3BE}" type="pres">
      <dgm:prSet presAssocID="{39E71C3B-E2BA-41C1-AE53-44778663640D}" presName="spacer" presStyleCnt="0"/>
      <dgm:spPr/>
    </dgm:pt>
    <dgm:pt modelId="{8FA0BA34-472F-4CCE-99AD-917E62A0EA06}" type="pres">
      <dgm:prSet presAssocID="{0E328228-53F9-441D-BA00-8B96CB99E804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9EFC961F-82EF-4048-A066-1EDDD6A117D3}" srcId="{80DBE68B-5D9C-4C28-9457-428BDB224F01}" destId="{0E328228-53F9-441D-BA00-8B96CB99E804}" srcOrd="4" destOrd="0" parTransId="{1FC258FB-8411-42B5-8AEF-6DEBC6A54075}" sibTransId="{097580E7-E11D-4BE6-965C-0B5CBADB9226}"/>
    <dgm:cxn modelId="{BC36C831-9ADA-4EFA-A170-6255DA08AEA6}" srcId="{80DBE68B-5D9C-4C28-9457-428BDB224F01}" destId="{1D920C33-D6F2-4A33-9D0E-CEDD6F83551E}" srcOrd="1" destOrd="0" parTransId="{1ED94807-1485-47F5-9362-41BA01C54DB0}" sibTransId="{1C2E5B23-8846-42A0-86B6-C96DFD20F32C}"/>
    <dgm:cxn modelId="{E60E9837-E695-4D3B-9787-BEA3A7D3E03E}" type="presOf" srcId="{1D920C33-D6F2-4A33-9D0E-CEDD6F83551E}" destId="{E2356463-14A5-433D-BBA2-68B567C36721}" srcOrd="0" destOrd="0" presId="urn:microsoft.com/office/officeart/2005/8/layout/vList2"/>
    <dgm:cxn modelId="{A2B6E558-F8FE-486B-83EF-C7CFD5DD38CB}" type="presOf" srcId="{32943A34-4962-44D3-A913-8715CE8136F6}" destId="{87B64BDD-B5C1-4BA5-8E91-DBB0F5AC4C96}" srcOrd="0" destOrd="0" presId="urn:microsoft.com/office/officeart/2005/8/layout/vList2"/>
    <dgm:cxn modelId="{40E0FE92-D265-44FF-85D4-F123EA7EF569}" type="presOf" srcId="{80DBE68B-5D9C-4C28-9457-428BDB224F01}" destId="{869089EC-F869-41DD-904B-373C87F2A317}" srcOrd="0" destOrd="0" presId="urn:microsoft.com/office/officeart/2005/8/layout/vList2"/>
    <dgm:cxn modelId="{7C90DEC5-0702-466C-9B22-1161C20A08A2}" srcId="{80DBE68B-5D9C-4C28-9457-428BDB224F01}" destId="{32943A34-4962-44D3-A913-8715CE8136F6}" srcOrd="2" destOrd="0" parTransId="{52B0C4CD-2732-4F86-A0CD-9E3E6C2E65D7}" sibTransId="{BFBB3662-8330-45C0-BFA7-509DE7761832}"/>
    <dgm:cxn modelId="{86A9E6D1-AC4E-4EF1-9CA4-94E213B6DEBF}" srcId="{80DBE68B-5D9C-4C28-9457-428BDB224F01}" destId="{CA9CF7CF-6C78-4534-8F58-7FDC84E0C839}" srcOrd="0" destOrd="0" parTransId="{B33F52FE-BA99-4FBE-A134-236AFB924809}" sibTransId="{913A1150-A7D0-4D2F-A11C-694D4BCC47CC}"/>
    <dgm:cxn modelId="{B2C3EBD4-1AFB-4C06-B45F-DB6D88B31E6F}" srcId="{80DBE68B-5D9C-4C28-9457-428BDB224F01}" destId="{1D42FDBA-EB8B-4065-A79A-C4442965AF6B}" srcOrd="3" destOrd="0" parTransId="{1D28A95F-9049-4607-BA0D-97762695A067}" sibTransId="{39E71C3B-E2BA-41C1-AE53-44778663640D}"/>
    <dgm:cxn modelId="{72EC69F1-A279-4CFE-8B37-E4E88F54A32F}" type="presOf" srcId="{1D42FDBA-EB8B-4065-A79A-C4442965AF6B}" destId="{D88C023E-A9A2-42DE-8B06-84B5EBE9CEDF}" srcOrd="0" destOrd="0" presId="urn:microsoft.com/office/officeart/2005/8/layout/vList2"/>
    <dgm:cxn modelId="{46E65FF9-92C5-4868-9FDF-7F23AD959355}" type="presOf" srcId="{0E328228-53F9-441D-BA00-8B96CB99E804}" destId="{8FA0BA34-472F-4CCE-99AD-917E62A0EA06}" srcOrd="0" destOrd="0" presId="urn:microsoft.com/office/officeart/2005/8/layout/vList2"/>
    <dgm:cxn modelId="{92416DF9-A397-49C5-886A-6A1323C4FC0C}" type="presOf" srcId="{CA9CF7CF-6C78-4534-8F58-7FDC84E0C839}" destId="{118755E1-C4EA-445C-8B78-AD28AE5E960E}" srcOrd="0" destOrd="0" presId="urn:microsoft.com/office/officeart/2005/8/layout/vList2"/>
    <dgm:cxn modelId="{8F3D1CB5-1072-4FDC-AFF0-33BF7035ED91}" type="presParOf" srcId="{869089EC-F869-41DD-904B-373C87F2A317}" destId="{118755E1-C4EA-445C-8B78-AD28AE5E960E}" srcOrd="0" destOrd="0" presId="urn:microsoft.com/office/officeart/2005/8/layout/vList2"/>
    <dgm:cxn modelId="{08FE4841-1F9F-477C-9C91-2C836EBB67E8}" type="presParOf" srcId="{869089EC-F869-41DD-904B-373C87F2A317}" destId="{833BA68F-383F-4184-88C3-757F63D88879}" srcOrd="1" destOrd="0" presId="urn:microsoft.com/office/officeart/2005/8/layout/vList2"/>
    <dgm:cxn modelId="{4F11C241-ED9A-4CF2-B21E-1205F543D1B2}" type="presParOf" srcId="{869089EC-F869-41DD-904B-373C87F2A317}" destId="{E2356463-14A5-433D-BBA2-68B567C36721}" srcOrd="2" destOrd="0" presId="urn:microsoft.com/office/officeart/2005/8/layout/vList2"/>
    <dgm:cxn modelId="{D86652C5-4A04-43F2-9C7B-CAB7F5476A57}" type="presParOf" srcId="{869089EC-F869-41DD-904B-373C87F2A317}" destId="{07661EA1-DCEE-4840-B53F-7A74B4A6EB6F}" srcOrd="3" destOrd="0" presId="urn:microsoft.com/office/officeart/2005/8/layout/vList2"/>
    <dgm:cxn modelId="{B2063BBB-83B6-422D-8549-C4743C3CBA2F}" type="presParOf" srcId="{869089EC-F869-41DD-904B-373C87F2A317}" destId="{87B64BDD-B5C1-4BA5-8E91-DBB0F5AC4C96}" srcOrd="4" destOrd="0" presId="urn:microsoft.com/office/officeart/2005/8/layout/vList2"/>
    <dgm:cxn modelId="{3505383E-B7E0-4870-A7A2-E743E18EEDC8}" type="presParOf" srcId="{869089EC-F869-41DD-904B-373C87F2A317}" destId="{52D05F1E-850B-4B2B-BFF0-69359C986769}" srcOrd="5" destOrd="0" presId="urn:microsoft.com/office/officeart/2005/8/layout/vList2"/>
    <dgm:cxn modelId="{81BFE6DE-E3B7-4251-89D4-E8391E02BAC8}" type="presParOf" srcId="{869089EC-F869-41DD-904B-373C87F2A317}" destId="{D88C023E-A9A2-42DE-8B06-84B5EBE9CEDF}" srcOrd="6" destOrd="0" presId="urn:microsoft.com/office/officeart/2005/8/layout/vList2"/>
    <dgm:cxn modelId="{96A7E3B7-58D9-47EE-A5AF-587B0D67D966}" type="presParOf" srcId="{869089EC-F869-41DD-904B-373C87F2A317}" destId="{4E053E37-194C-4DB0-A91B-F50FFBFFC3BE}" srcOrd="7" destOrd="0" presId="urn:microsoft.com/office/officeart/2005/8/layout/vList2"/>
    <dgm:cxn modelId="{E57083A3-B7F9-4934-9B9F-30B38B7BA95C}" type="presParOf" srcId="{869089EC-F869-41DD-904B-373C87F2A317}" destId="{8FA0BA34-472F-4CCE-99AD-917E62A0EA0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F6F3A4B-D02E-4FC7-A0BA-CBB90CF7EE4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09E14D-B3FF-4CCC-978A-9D3F6BF804B9}">
      <dgm:prSet/>
      <dgm:spPr/>
      <dgm:t>
        <a:bodyPr/>
        <a:lstStyle/>
        <a:p>
          <a:r>
            <a:rPr lang="en-CA" altLang="zh-CN" b="0" i="0" dirty="0"/>
            <a:t>9 </a:t>
          </a:r>
          <a:r>
            <a:rPr lang="zh-CN" b="0" i="0" dirty="0"/>
            <a:t>你要做帐幕的院子。院子的南面要用捻的细麻做帷子，长一百肘。 </a:t>
          </a:r>
          <a:endParaRPr lang="en-US" dirty="0"/>
        </a:p>
      </dgm:t>
    </dgm:pt>
    <dgm:pt modelId="{3606C97F-F518-4F87-858D-0E7F0B87C086}" type="parTrans" cxnId="{25F6EAFA-9829-4A0D-9A25-41E22CFA3084}">
      <dgm:prSet/>
      <dgm:spPr/>
      <dgm:t>
        <a:bodyPr/>
        <a:lstStyle/>
        <a:p>
          <a:endParaRPr lang="en-US"/>
        </a:p>
      </dgm:t>
    </dgm:pt>
    <dgm:pt modelId="{C4D23540-3BAC-4FC0-9558-78EAE1DA1E16}" type="sibTrans" cxnId="{25F6EAFA-9829-4A0D-9A25-41E22CFA3084}">
      <dgm:prSet/>
      <dgm:spPr/>
      <dgm:t>
        <a:bodyPr/>
        <a:lstStyle/>
        <a:p>
          <a:endParaRPr lang="en-US"/>
        </a:p>
      </dgm:t>
    </dgm:pt>
    <dgm:pt modelId="{8531BEAE-B5C7-4044-9960-49B581DDE716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10</a:t>
          </a:r>
          <a:r>
            <a:rPr lang="en-US" b="0" i="0" dirty="0">
              <a:solidFill>
                <a:schemeClr val="bg1"/>
              </a:solidFill>
            </a:rPr>
            <a:t> </a:t>
          </a:r>
          <a:r>
            <a:rPr lang="zh-CN" b="0" i="0" dirty="0"/>
            <a:t>帷子的柱子要二十根，带卯的铜座二十个。柱子上的钩子和杆子都要用银子做。 </a:t>
          </a:r>
          <a:endParaRPr lang="en-US" dirty="0"/>
        </a:p>
      </dgm:t>
    </dgm:pt>
    <dgm:pt modelId="{C9FAC0C7-865B-4DD2-AFA1-B8D6656AF985}" type="parTrans" cxnId="{5B1D1136-5FC0-4D8D-9877-10E45C109C4C}">
      <dgm:prSet/>
      <dgm:spPr/>
      <dgm:t>
        <a:bodyPr/>
        <a:lstStyle/>
        <a:p>
          <a:endParaRPr lang="en-US"/>
        </a:p>
      </dgm:t>
    </dgm:pt>
    <dgm:pt modelId="{661874DD-3310-4EE8-81A5-CE9351B41454}" type="sibTrans" cxnId="{5B1D1136-5FC0-4D8D-9877-10E45C109C4C}">
      <dgm:prSet/>
      <dgm:spPr/>
      <dgm:t>
        <a:bodyPr/>
        <a:lstStyle/>
        <a:p>
          <a:endParaRPr lang="en-US"/>
        </a:p>
      </dgm:t>
    </dgm:pt>
    <dgm:pt modelId="{452996A5-CB41-4653-AC38-D4538C1E96E5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11</a:t>
          </a:r>
          <a:r>
            <a:rPr lang="en-US" b="0" i="0" dirty="0">
              <a:solidFill>
                <a:schemeClr val="bg1"/>
              </a:solidFill>
            </a:rPr>
            <a:t> </a:t>
          </a:r>
          <a:r>
            <a:rPr lang="zh-CN" b="0" i="0" dirty="0"/>
            <a:t>北面也当有帷子，长一百肘，帷子的柱子二十根，带卯的铜座二十个。柱子上的钩子和杆子都要用银子做。 </a:t>
          </a:r>
          <a:endParaRPr lang="en-US" dirty="0"/>
        </a:p>
      </dgm:t>
    </dgm:pt>
    <dgm:pt modelId="{A0EB6A89-29BA-42EA-9C71-A2BA37D22ADE}" type="parTrans" cxnId="{61B3BFCB-CE45-4AF3-96E0-8D82837A5D7B}">
      <dgm:prSet/>
      <dgm:spPr/>
      <dgm:t>
        <a:bodyPr/>
        <a:lstStyle/>
        <a:p>
          <a:endParaRPr lang="en-US"/>
        </a:p>
      </dgm:t>
    </dgm:pt>
    <dgm:pt modelId="{087DC5F8-D183-4549-8DB5-8659BF6B89C2}" type="sibTrans" cxnId="{61B3BFCB-CE45-4AF3-96E0-8D82837A5D7B}">
      <dgm:prSet/>
      <dgm:spPr/>
      <dgm:t>
        <a:bodyPr/>
        <a:lstStyle/>
        <a:p>
          <a:endParaRPr lang="en-US"/>
        </a:p>
      </dgm:t>
    </dgm:pt>
    <dgm:pt modelId="{33B7771B-82D3-4651-A017-373726D32621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12</a:t>
          </a:r>
          <a:r>
            <a:rPr lang="en-US" b="0" i="0" dirty="0">
              <a:solidFill>
                <a:schemeClr val="bg1"/>
              </a:solidFill>
            </a:rPr>
            <a:t> </a:t>
          </a:r>
          <a:r>
            <a:rPr lang="zh-CN" b="0" i="0" dirty="0"/>
            <a:t>院子的西面当有帷子，宽五十肘，帷子的柱子十根，带卯的座十个。 </a:t>
          </a:r>
          <a:endParaRPr lang="en-US" dirty="0"/>
        </a:p>
      </dgm:t>
    </dgm:pt>
    <dgm:pt modelId="{9B6255E5-0725-467C-B493-952095EF301E}" type="parTrans" cxnId="{387ACF26-2116-4F01-9776-CA97B8176231}">
      <dgm:prSet/>
      <dgm:spPr/>
      <dgm:t>
        <a:bodyPr/>
        <a:lstStyle/>
        <a:p>
          <a:endParaRPr lang="en-US"/>
        </a:p>
      </dgm:t>
    </dgm:pt>
    <dgm:pt modelId="{8C98499D-48E6-43CB-A63D-1FEC5511C58A}" type="sibTrans" cxnId="{387ACF26-2116-4F01-9776-CA97B8176231}">
      <dgm:prSet/>
      <dgm:spPr/>
      <dgm:t>
        <a:bodyPr/>
        <a:lstStyle/>
        <a:p>
          <a:endParaRPr lang="en-US"/>
        </a:p>
      </dgm:t>
    </dgm:pt>
    <dgm:pt modelId="{8B7A3403-E320-4043-BC6A-E46A28EEC349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13</a:t>
          </a:r>
          <a:r>
            <a:rPr lang="en-US" b="0" i="0" dirty="0">
              <a:solidFill>
                <a:schemeClr val="bg1"/>
              </a:solidFill>
            </a:rPr>
            <a:t> </a:t>
          </a:r>
          <a:r>
            <a:rPr lang="zh-CN" b="0" i="0" dirty="0"/>
            <a:t>院子的东面要宽五十肘。 </a:t>
          </a:r>
          <a:endParaRPr lang="en-US" dirty="0"/>
        </a:p>
      </dgm:t>
    </dgm:pt>
    <dgm:pt modelId="{EC502BAC-A788-4064-B622-CF56CBB7CDBE}" type="parTrans" cxnId="{0ED08245-D390-47E5-BBF4-CC5F1195ED26}">
      <dgm:prSet/>
      <dgm:spPr/>
      <dgm:t>
        <a:bodyPr/>
        <a:lstStyle/>
        <a:p>
          <a:endParaRPr lang="en-US"/>
        </a:p>
      </dgm:t>
    </dgm:pt>
    <dgm:pt modelId="{96FB3B36-D5E3-469E-8722-A7438D831BFD}" type="sibTrans" cxnId="{0ED08245-D390-47E5-BBF4-CC5F1195ED26}">
      <dgm:prSet/>
      <dgm:spPr/>
      <dgm:t>
        <a:bodyPr/>
        <a:lstStyle/>
        <a:p>
          <a:endParaRPr lang="en-US"/>
        </a:p>
      </dgm:t>
    </dgm:pt>
    <dgm:pt modelId="{2A3C6BBD-625C-4FAE-BCCA-64BBECFB3D5C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14</a:t>
          </a:r>
          <a:r>
            <a:rPr lang="en-US" b="0" i="0" dirty="0">
              <a:solidFill>
                <a:schemeClr val="bg1"/>
              </a:solidFill>
            </a:rPr>
            <a:t> </a:t>
          </a:r>
          <a:r>
            <a:rPr lang="zh-CN" b="0" i="0" dirty="0"/>
            <a:t>门这边的帷子要十五肘，帷子的柱子三根，带卯的座三个。</a:t>
          </a:r>
          <a:endParaRPr lang="en-US" dirty="0"/>
        </a:p>
      </dgm:t>
    </dgm:pt>
    <dgm:pt modelId="{DAEC96D8-BD48-4E77-9E3B-B065AFD483CA}" type="parTrans" cxnId="{B0B52B1D-24FA-4561-B9DD-77046F039FDE}">
      <dgm:prSet/>
      <dgm:spPr/>
      <dgm:t>
        <a:bodyPr/>
        <a:lstStyle/>
        <a:p>
          <a:endParaRPr lang="en-US"/>
        </a:p>
      </dgm:t>
    </dgm:pt>
    <dgm:pt modelId="{EB10E3D0-C0A5-4651-853F-414648CABA5B}" type="sibTrans" cxnId="{B0B52B1D-24FA-4561-B9DD-77046F039FDE}">
      <dgm:prSet/>
      <dgm:spPr/>
      <dgm:t>
        <a:bodyPr/>
        <a:lstStyle/>
        <a:p>
          <a:endParaRPr lang="en-US"/>
        </a:p>
      </dgm:t>
    </dgm:pt>
    <dgm:pt modelId="{B01BA3C0-02DB-4AFC-B12C-BC26D1393998}">
      <dgm:prSet/>
      <dgm:spPr/>
      <dgm:t>
        <a:bodyPr/>
        <a:lstStyle/>
        <a:p>
          <a:r>
            <a:rPr lang="en-CA" altLang="zh-CN" b="0" i="0" dirty="0"/>
            <a:t>15 </a:t>
          </a:r>
          <a:r>
            <a:rPr lang="zh-CN" b="0" i="0" dirty="0"/>
            <a:t>门那边的帷子也要十五肘，帷子的柱子三根，带卯的座三个。 </a:t>
          </a:r>
          <a:endParaRPr lang="en-US" dirty="0"/>
        </a:p>
      </dgm:t>
    </dgm:pt>
    <dgm:pt modelId="{E26AF892-55C7-49B1-A4DB-CF9C78A789B3}" type="parTrans" cxnId="{548F46C7-E221-42FF-BDEA-5D126E9ED826}">
      <dgm:prSet/>
      <dgm:spPr/>
      <dgm:t>
        <a:bodyPr/>
        <a:lstStyle/>
        <a:p>
          <a:endParaRPr lang="en-US"/>
        </a:p>
      </dgm:t>
    </dgm:pt>
    <dgm:pt modelId="{98C86FEE-DB30-422A-96E8-F6B62C6B5FF7}" type="sibTrans" cxnId="{548F46C7-E221-42FF-BDEA-5D126E9ED826}">
      <dgm:prSet/>
      <dgm:spPr/>
      <dgm:t>
        <a:bodyPr/>
        <a:lstStyle/>
        <a:p>
          <a:endParaRPr lang="en-US"/>
        </a:p>
      </dgm:t>
    </dgm:pt>
    <dgm:pt modelId="{EB8916B3-8626-4F17-9159-4305B2827B35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16</a:t>
          </a:r>
          <a:r>
            <a:rPr lang="en-US" b="0" i="0" dirty="0">
              <a:solidFill>
                <a:schemeClr val="bg1"/>
              </a:solidFill>
            </a:rPr>
            <a:t>  </a:t>
          </a:r>
          <a:r>
            <a:rPr lang="zh-CN" b="0" i="0" dirty="0"/>
            <a:t>院子的门当有帘子，长二十肘，要拿蓝色、紫色、朱红色线，和捻的细麻，用绣花的手工织成，柱子四根，带卯的座四个。 </a:t>
          </a:r>
          <a:endParaRPr lang="en-US" dirty="0"/>
        </a:p>
      </dgm:t>
    </dgm:pt>
    <dgm:pt modelId="{488192E6-0B0B-40B1-A643-371816B57E6F}" type="parTrans" cxnId="{A239AE81-C73F-4EE0-855B-61BF18D474E6}">
      <dgm:prSet/>
      <dgm:spPr/>
      <dgm:t>
        <a:bodyPr/>
        <a:lstStyle/>
        <a:p>
          <a:endParaRPr lang="en-US"/>
        </a:p>
      </dgm:t>
    </dgm:pt>
    <dgm:pt modelId="{0620F7DC-4338-4A2E-A1FE-CB6C1D0ED271}" type="sibTrans" cxnId="{A239AE81-C73F-4EE0-855B-61BF18D474E6}">
      <dgm:prSet/>
      <dgm:spPr/>
      <dgm:t>
        <a:bodyPr/>
        <a:lstStyle/>
        <a:p>
          <a:endParaRPr lang="en-US"/>
        </a:p>
      </dgm:t>
    </dgm:pt>
    <dgm:pt modelId="{27E07B84-23E9-4F87-B53C-7CA47EA3C4FB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17</a:t>
          </a:r>
          <a:r>
            <a:rPr lang="en-US" b="0" i="0" dirty="0">
              <a:solidFill>
                <a:schemeClr val="bg1"/>
              </a:solidFill>
            </a:rPr>
            <a:t> </a:t>
          </a:r>
          <a:r>
            <a:rPr lang="zh-CN" b="0" i="0" dirty="0"/>
            <a:t>院子四围一切的柱子都要用银杆连络，柱子上的钩子要用银做，带卯的座要用铜做。 </a:t>
          </a:r>
          <a:endParaRPr lang="en-US" dirty="0"/>
        </a:p>
      </dgm:t>
    </dgm:pt>
    <dgm:pt modelId="{64955EC2-B552-4320-A4B7-E241F7020F27}" type="parTrans" cxnId="{87317841-6EA0-4ADA-9C6E-540293872B02}">
      <dgm:prSet/>
      <dgm:spPr/>
      <dgm:t>
        <a:bodyPr/>
        <a:lstStyle/>
        <a:p>
          <a:endParaRPr lang="en-US"/>
        </a:p>
      </dgm:t>
    </dgm:pt>
    <dgm:pt modelId="{86F17A17-BC8F-46A1-BEC9-ED1040323208}" type="sibTrans" cxnId="{87317841-6EA0-4ADA-9C6E-540293872B02}">
      <dgm:prSet/>
      <dgm:spPr/>
      <dgm:t>
        <a:bodyPr/>
        <a:lstStyle/>
        <a:p>
          <a:endParaRPr lang="en-US"/>
        </a:p>
      </dgm:t>
    </dgm:pt>
    <dgm:pt modelId="{F15E37D2-652D-4AAA-94D0-C27F86934005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18</a:t>
          </a:r>
          <a:r>
            <a:rPr lang="en-US" b="0" i="0" dirty="0">
              <a:solidFill>
                <a:schemeClr val="bg1"/>
              </a:solidFill>
            </a:rPr>
            <a:t> </a:t>
          </a:r>
          <a:r>
            <a:rPr lang="zh-CN" b="0" i="0" dirty="0"/>
            <a:t>院子要长一百肘，宽五十肘，高五肘，帷子要用捻的细麻做，带卯的座要用铜做。 </a:t>
          </a:r>
          <a:endParaRPr lang="en-US" dirty="0"/>
        </a:p>
      </dgm:t>
    </dgm:pt>
    <dgm:pt modelId="{8E705D59-FD13-44A8-AE26-6D91B9AB2080}" type="parTrans" cxnId="{56AF22D3-E72B-4F2D-9C72-0FE2215CAA75}">
      <dgm:prSet/>
      <dgm:spPr/>
      <dgm:t>
        <a:bodyPr/>
        <a:lstStyle/>
        <a:p>
          <a:endParaRPr lang="en-US"/>
        </a:p>
      </dgm:t>
    </dgm:pt>
    <dgm:pt modelId="{7BC69223-7C25-42FD-B994-57345F1B9193}" type="sibTrans" cxnId="{56AF22D3-E72B-4F2D-9C72-0FE2215CAA75}">
      <dgm:prSet/>
      <dgm:spPr/>
      <dgm:t>
        <a:bodyPr/>
        <a:lstStyle/>
        <a:p>
          <a:endParaRPr lang="en-US"/>
        </a:p>
      </dgm:t>
    </dgm:pt>
    <dgm:pt modelId="{A03066C0-039A-4E20-B632-969293D76EDD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19</a:t>
          </a:r>
          <a:r>
            <a:rPr lang="en-US" b="0" i="0" dirty="0">
              <a:solidFill>
                <a:schemeClr val="bg1"/>
              </a:solidFill>
            </a:rPr>
            <a:t> </a:t>
          </a:r>
          <a:r>
            <a:rPr lang="zh-CN" b="0" i="0" dirty="0"/>
            <a:t>帐幕各样用处的器具，并帐幕一切的橛子，和院子里一切的橛子，都要用铜做。</a:t>
          </a:r>
          <a:endParaRPr lang="en-US" dirty="0"/>
        </a:p>
      </dgm:t>
    </dgm:pt>
    <dgm:pt modelId="{092CFB3B-E894-4F22-A1AE-D9F37FD79854}" type="parTrans" cxnId="{C989DFDD-5106-454C-B53C-85D76A2799DF}">
      <dgm:prSet/>
      <dgm:spPr/>
      <dgm:t>
        <a:bodyPr/>
        <a:lstStyle/>
        <a:p>
          <a:endParaRPr lang="en-US"/>
        </a:p>
      </dgm:t>
    </dgm:pt>
    <dgm:pt modelId="{B1C0F6D7-FA1A-4CF5-8463-53BDC478DF09}" type="sibTrans" cxnId="{C989DFDD-5106-454C-B53C-85D76A2799DF}">
      <dgm:prSet/>
      <dgm:spPr/>
      <dgm:t>
        <a:bodyPr/>
        <a:lstStyle/>
        <a:p>
          <a:endParaRPr lang="en-US"/>
        </a:p>
      </dgm:t>
    </dgm:pt>
    <dgm:pt modelId="{87483C61-E53C-4EC0-A2D3-301DF0D8A5EE}" type="pres">
      <dgm:prSet presAssocID="{EF6F3A4B-D02E-4FC7-A0BA-CBB90CF7EE42}" presName="diagram" presStyleCnt="0">
        <dgm:presLayoutVars>
          <dgm:dir/>
          <dgm:resizeHandles val="exact"/>
        </dgm:presLayoutVars>
      </dgm:prSet>
      <dgm:spPr/>
    </dgm:pt>
    <dgm:pt modelId="{06B825F7-AE91-41D7-AEA6-72536E71CFF6}" type="pres">
      <dgm:prSet presAssocID="{DE09E14D-B3FF-4CCC-978A-9D3F6BF804B9}" presName="node" presStyleLbl="node1" presStyleIdx="0" presStyleCnt="11">
        <dgm:presLayoutVars>
          <dgm:bulletEnabled val="1"/>
        </dgm:presLayoutVars>
      </dgm:prSet>
      <dgm:spPr/>
    </dgm:pt>
    <dgm:pt modelId="{FB7DA2BE-3FB6-4B24-9453-B4C7A8F97C80}" type="pres">
      <dgm:prSet presAssocID="{C4D23540-3BAC-4FC0-9558-78EAE1DA1E16}" presName="sibTrans" presStyleCnt="0"/>
      <dgm:spPr/>
    </dgm:pt>
    <dgm:pt modelId="{123B5F71-9BED-4F7C-A651-8E47A822BC38}" type="pres">
      <dgm:prSet presAssocID="{8531BEAE-B5C7-4044-9960-49B581DDE716}" presName="node" presStyleLbl="node1" presStyleIdx="1" presStyleCnt="11">
        <dgm:presLayoutVars>
          <dgm:bulletEnabled val="1"/>
        </dgm:presLayoutVars>
      </dgm:prSet>
      <dgm:spPr/>
    </dgm:pt>
    <dgm:pt modelId="{94BA2B81-17CE-4ABB-92D4-0F1AB4B2D2AC}" type="pres">
      <dgm:prSet presAssocID="{661874DD-3310-4EE8-81A5-CE9351B41454}" presName="sibTrans" presStyleCnt="0"/>
      <dgm:spPr/>
    </dgm:pt>
    <dgm:pt modelId="{3974EBF2-7A29-4F88-8F19-A7D92DDFE654}" type="pres">
      <dgm:prSet presAssocID="{452996A5-CB41-4653-AC38-D4538C1E96E5}" presName="node" presStyleLbl="node1" presStyleIdx="2" presStyleCnt="11">
        <dgm:presLayoutVars>
          <dgm:bulletEnabled val="1"/>
        </dgm:presLayoutVars>
      </dgm:prSet>
      <dgm:spPr/>
    </dgm:pt>
    <dgm:pt modelId="{E7C7E268-4DB8-4941-A471-4EB44BAABE43}" type="pres">
      <dgm:prSet presAssocID="{087DC5F8-D183-4549-8DB5-8659BF6B89C2}" presName="sibTrans" presStyleCnt="0"/>
      <dgm:spPr/>
    </dgm:pt>
    <dgm:pt modelId="{0F22F223-B56E-43A9-9BE9-3266BF379528}" type="pres">
      <dgm:prSet presAssocID="{33B7771B-82D3-4651-A017-373726D32621}" presName="node" presStyleLbl="node1" presStyleIdx="3" presStyleCnt="11">
        <dgm:presLayoutVars>
          <dgm:bulletEnabled val="1"/>
        </dgm:presLayoutVars>
      </dgm:prSet>
      <dgm:spPr/>
    </dgm:pt>
    <dgm:pt modelId="{7F7F0E0F-0ABE-4047-A47F-11B32FC87D5C}" type="pres">
      <dgm:prSet presAssocID="{8C98499D-48E6-43CB-A63D-1FEC5511C58A}" presName="sibTrans" presStyleCnt="0"/>
      <dgm:spPr/>
    </dgm:pt>
    <dgm:pt modelId="{9FD7CE30-D576-4931-9D9A-0E1AC142F063}" type="pres">
      <dgm:prSet presAssocID="{8B7A3403-E320-4043-BC6A-E46A28EEC349}" presName="node" presStyleLbl="node1" presStyleIdx="4" presStyleCnt="11">
        <dgm:presLayoutVars>
          <dgm:bulletEnabled val="1"/>
        </dgm:presLayoutVars>
      </dgm:prSet>
      <dgm:spPr/>
    </dgm:pt>
    <dgm:pt modelId="{88A829C2-CECE-49DD-B303-F0989AF2B702}" type="pres">
      <dgm:prSet presAssocID="{96FB3B36-D5E3-469E-8722-A7438D831BFD}" presName="sibTrans" presStyleCnt="0"/>
      <dgm:spPr/>
    </dgm:pt>
    <dgm:pt modelId="{11AB13B6-7EF5-4677-96EC-11D48CFA5AB5}" type="pres">
      <dgm:prSet presAssocID="{2A3C6BBD-625C-4FAE-BCCA-64BBECFB3D5C}" presName="node" presStyleLbl="node1" presStyleIdx="5" presStyleCnt="11">
        <dgm:presLayoutVars>
          <dgm:bulletEnabled val="1"/>
        </dgm:presLayoutVars>
      </dgm:prSet>
      <dgm:spPr/>
    </dgm:pt>
    <dgm:pt modelId="{62C0CAE4-034D-4770-9AA7-102490F04AA8}" type="pres">
      <dgm:prSet presAssocID="{EB10E3D0-C0A5-4651-853F-414648CABA5B}" presName="sibTrans" presStyleCnt="0"/>
      <dgm:spPr/>
    </dgm:pt>
    <dgm:pt modelId="{75A9A90C-35DC-43B1-9617-5EF933805694}" type="pres">
      <dgm:prSet presAssocID="{B01BA3C0-02DB-4AFC-B12C-BC26D1393998}" presName="node" presStyleLbl="node1" presStyleIdx="6" presStyleCnt="11">
        <dgm:presLayoutVars>
          <dgm:bulletEnabled val="1"/>
        </dgm:presLayoutVars>
      </dgm:prSet>
      <dgm:spPr/>
    </dgm:pt>
    <dgm:pt modelId="{0DDA1938-1174-4612-8737-31C7835112DF}" type="pres">
      <dgm:prSet presAssocID="{98C86FEE-DB30-422A-96E8-F6B62C6B5FF7}" presName="sibTrans" presStyleCnt="0"/>
      <dgm:spPr/>
    </dgm:pt>
    <dgm:pt modelId="{BF8F5C73-F0B4-4A18-9D78-EF883FD5D0F9}" type="pres">
      <dgm:prSet presAssocID="{EB8916B3-8626-4F17-9159-4305B2827B35}" presName="node" presStyleLbl="node1" presStyleIdx="7" presStyleCnt="11">
        <dgm:presLayoutVars>
          <dgm:bulletEnabled val="1"/>
        </dgm:presLayoutVars>
      </dgm:prSet>
      <dgm:spPr/>
    </dgm:pt>
    <dgm:pt modelId="{EB4C91D6-AE49-48B1-9502-8113A0A9DEB5}" type="pres">
      <dgm:prSet presAssocID="{0620F7DC-4338-4A2E-A1FE-CB6C1D0ED271}" presName="sibTrans" presStyleCnt="0"/>
      <dgm:spPr/>
    </dgm:pt>
    <dgm:pt modelId="{66400599-E454-479C-B588-F70BBF5B7A78}" type="pres">
      <dgm:prSet presAssocID="{27E07B84-23E9-4F87-B53C-7CA47EA3C4FB}" presName="node" presStyleLbl="node1" presStyleIdx="8" presStyleCnt="11">
        <dgm:presLayoutVars>
          <dgm:bulletEnabled val="1"/>
        </dgm:presLayoutVars>
      </dgm:prSet>
      <dgm:spPr/>
    </dgm:pt>
    <dgm:pt modelId="{9C8A00EA-177C-4336-8B80-02200E196B32}" type="pres">
      <dgm:prSet presAssocID="{86F17A17-BC8F-46A1-BEC9-ED1040323208}" presName="sibTrans" presStyleCnt="0"/>
      <dgm:spPr/>
    </dgm:pt>
    <dgm:pt modelId="{B8B9A4C3-A636-4BC4-9A27-FD0D39574D98}" type="pres">
      <dgm:prSet presAssocID="{F15E37D2-652D-4AAA-94D0-C27F86934005}" presName="node" presStyleLbl="node1" presStyleIdx="9" presStyleCnt="11">
        <dgm:presLayoutVars>
          <dgm:bulletEnabled val="1"/>
        </dgm:presLayoutVars>
      </dgm:prSet>
      <dgm:spPr/>
    </dgm:pt>
    <dgm:pt modelId="{F2B5AD26-E888-44B2-9031-605F0BCD884C}" type="pres">
      <dgm:prSet presAssocID="{7BC69223-7C25-42FD-B994-57345F1B9193}" presName="sibTrans" presStyleCnt="0"/>
      <dgm:spPr/>
    </dgm:pt>
    <dgm:pt modelId="{25B5F072-243C-4F5B-8920-A0ED0208EC69}" type="pres">
      <dgm:prSet presAssocID="{A03066C0-039A-4E20-B632-969293D76EDD}" presName="node" presStyleLbl="node1" presStyleIdx="10" presStyleCnt="11">
        <dgm:presLayoutVars>
          <dgm:bulletEnabled val="1"/>
        </dgm:presLayoutVars>
      </dgm:prSet>
      <dgm:spPr/>
    </dgm:pt>
  </dgm:ptLst>
  <dgm:cxnLst>
    <dgm:cxn modelId="{4BBA2C19-E149-429F-81C9-BFA44A031170}" type="presOf" srcId="{8531BEAE-B5C7-4044-9960-49B581DDE716}" destId="{123B5F71-9BED-4F7C-A651-8E47A822BC38}" srcOrd="0" destOrd="0" presId="urn:microsoft.com/office/officeart/2005/8/layout/default"/>
    <dgm:cxn modelId="{6359F119-7674-4F61-85A5-4EDB41203C3E}" type="presOf" srcId="{EB8916B3-8626-4F17-9159-4305B2827B35}" destId="{BF8F5C73-F0B4-4A18-9D78-EF883FD5D0F9}" srcOrd="0" destOrd="0" presId="urn:microsoft.com/office/officeart/2005/8/layout/default"/>
    <dgm:cxn modelId="{B0B52B1D-24FA-4561-B9DD-77046F039FDE}" srcId="{EF6F3A4B-D02E-4FC7-A0BA-CBB90CF7EE42}" destId="{2A3C6BBD-625C-4FAE-BCCA-64BBECFB3D5C}" srcOrd="5" destOrd="0" parTransId="{DAEC96D8-BD48-4E77-9E3B-B065AFD483CA}" sibTransId="{EB10E3D0-C0A5-4651-853F-414648CABA5B}"/>
    <dgm:cxn modelId="{387ACF26-2116-4F01-9776-CA97B8176231}" srcId="{EF6F3A4B-D02E-4FC7-A0BA-CBB90CF7EE42}" destId="{33B7771B-82D3-4651-A017-373726D32621}" srcOrd="3" destOrd="0" parTransId="{9B6255E5-0725-467C-B493-952095EF301E}" sibTransId="{8C98499D-48E6-43CB-A63D-1FEC5511C58A}"/>
    <dgm:cxn modelId="{8570E327-EE63-41C5-87C6-421CA1289B89}" type="presOf" srcId="{33B7771B-82D3-4651-A017-373726D32621}" destId="{0F22F223-B56E-43A9-9BE9-3266BF379528}" srcOrd="0" destOrd="0" presId="urn:microsoft.com/office/officeart/2005/8/layout/default"/>
    <dgm:cxn modelId="{5B1D1136-5FC0-4D8D-9877-10E45C109C4C}" srcId="{EF6F3A4B-D02E-4FC7-A0BA-CBB90CF7EE42}" destId="{8531BEAE-B5C7-4044-9960-49B581DDE716}" srcOrd="1" destOrd="0" parTransId="{C9FAC0C7-865B-4DD2-AFA1-B8D6656AF985}" sibTransId="{661874DD-3310-4EE8-81A5-CE9351B41454}"/>
    <dgm:cxn modelId="{0194E03C-45D7-45BA-BF2B-99C0CA801760}" type="presOf" srcId="{EF6F3A4B-D02E-4FC7-A0BA-CBB90CF7EE42}" destId="{87483C61-E53C-4EC0-A2D3-301DF0D8A5EE}" srcOrd="0" destOrd="0" presId="urn:microsoft.com/office/officeart/2005/8/layout/default"/>
    <dgm:cxn modelId="{87317841-6EA0-4ADA-9C6E-540293872B02}" srcId="{EF6F3A4B-D02E-4FC7-A0BA-CBB90CF7EE42}" destId="{27E07B84-23E9-4F87-B53C-7CA47EA3C4FB}" srcOrd="8" destOrd="0" parTransId="{64955EC2-B552-4320-A4B7-E241F7020F27}" sibTransId="{86F17A17-BC8F-46A1-BEC9-ED1040323208}"/>
    <dgm:cxn modelId="{9E362A44-0305-49BD-A06D-D228CEDC49C3}" type="presOf" srcId="{A03066C0-039A-4E20-B632-969293D76EDD}" destId="{25B5F072-243C-4F5B-8920-A0ED0208EC69}" srcOrd="0" destOrd="0" presId="urn:microsoft.com/office/officeart/2005/8/layout/default"/>
    <dgm:cxn modelId="{0ED08245-D390-47E5-BBF4-CC5F1195ED26}" srcId="{EF6F3A4B-D02E-4FC7-A0BA-CBB90CF7EE42}" destId="{8B7A3403-E320-4043-BC6A-E46A28EEC349}" srcOrd="4" destOrd="0" parTransId="{EC502BAC-A788-4064-B622-CF56CBB7CDBE}" sibTransId="{96FB3B36-D5E3-469E-8722-A7438D831BFD}"/>
    <dgm:cxn modelId="{69B43478-2B9D-4315-A567-F07E675A32C1}" type="presOf" srcId="{F15E37D2-652D-4AAA-94D0-C27F86934005}" destId="{B8B9A4C3-A636-4BC4-9A27-FD0D39574D98}" srcOrd="0" destOrd="0" presId="urn:microsoft.com/office/officeart/2005/8/layout/default"/>
    <dgm:cxn modelId="{B413CF7E-F88D-4265-B813-D2DD34E4378E}" type="presOf" srcId="{DE09E14D-B3FF-4CCC-978A-9D3F6BF804B9}" destId="{06B825F7-AE91-41D7-AEA6-72536E71CFF6}" srcOrd="0" destOrd="0" presId="urn:microsoft.com/office/officeart/2005/8/layout/default"/>
    <dgm:cxn modelId="{A239AE81-C73F-4EE0-855B-61BF18D474E6}" srcId="{EF6F3A4B-D02E-4FC7-A0BA-CBB90CF7EE42}" destId="{EB8916B3-8626-4F17-9159-4305B2827B35}" srcOrd="7" destOrd="0" parTransId="{488192E6-0B0B-40B1-A643-371816B57E6F}" sibTransId="{0620F7DC-4338-4A2E-A1FE-CB6C1D0ED271}"/>
    <dgm:cxn modelId="{86E6549F-21F7-43FC-8525-9CE114BC426D}" type="presOf" srcId="{2A3C6BBD-625C-4FAE-BCCA-64BBECFB3D5C}" destId="{11AB13B6-7EF5-4677-96EC-11D48CFA5AB5}" srcOrd="0" destOrd="0" presId="urn:microsoft.com/office/officeart/2005/8/layout/default"/>
    <dgm:cxn modelId="{548F46C7-E221-42FF-BDEA-5D126E9ED826}" srcId="{EF6F3A4B-D02E-4FC7-A0BA-CBB90CF7EE42}" destId="{B01BA3C0-02DB-4AFC-B12C-BC26D1393998}" srcOrd="6" destOrd="0" parTransId="{E26AF892-55C7-49B1-A4DB-CF9C78A789B3}" sibTransId="{98C86FEE-DB30-422A-96E8-F6B62C6B5FF7}"/>
    <dgm:cxn modelId="{3EBE22C8-30D1-48F6-AE41-71DC04FFC816}" type="presOf" srcId="{452996A5-CB41-4653-AC38-D4538C1E96E5}" destId="{3974EBF2-7A29-4F88-8F19-A7D92DDFE654}" srcOrd="0" destOrd="0" presId="urn:microsoft.com/office/officeart/2005/8/layout/default"/>
    <dgm:cxn modelId="{193B3DCB-F5CE-4885-A9BE-0B9117FB79D0}" type="presOf" srcId="{27E07B84-23E9-4F87-B53C-7CA47EA3C4FB}" destId="{66400599-E454-479C-B588-F70BBF5B7A78}" srcOrd="0" destOrd="0" presId="urn:microsoft.com/office/officeart/2005/8/layout/default"/>
    <dgm:cxn modelId="{61B3BFCB-CE45-4AF3-96E0-8D82837A5D7B}" srcId="{EF6F3A4B-D02E-4FC7-A0BA-CBB90CF7EE42}" destId="{452996A5-CB41-4653-AC38-D4538C1E96E5}" srcOrd="2" destOrd="0" parTransId="{A0EB6A89-29BA-42EA-9C71-A2BA37D22ADE}" sibTransId="{087DC5F8-D183-4549-8DB5-8659BF6B89C2}"/>
    <dgm:cxn modelId="{56AF22D3-E72B-4F2D-9C72-0FE2215CAA75}" srcId="{EF6F3A4B-D02E-4FC7-A0BA-CBB90CF7EE42}" destId="{F15E37D2-652D-4AAA-94D0-C27F86934005}" srcOrd="9" destOrd="0" parTransId="{8E705D59-FD13-44A8-AE26-6D91B9AB2080}" sibTransId="{7BC69223-7C25-42FD-B994-57345F1B9193}"/>
    <dgm:cxn modelId="{E395D1DD-70BD-40A2-AFD9-D0462F952DD6}" type="presOf" srcId="{B01BA3C0-02DB-4AFC-B12C-BC26D1393998}" destId="{75A9A90C-35DC-43B1-9617-5EF933805694}" srcOrd="0" destOrd="0" presId="urn:microsoft.com/office/officeart/2005/8/layout/default"/>
    <dgm:cxn modelId="{C989DFDD-5106-454C-B53C-85D76A2799DF}" srcId="{EF6F3A4B-D02E-4FC7-A0BA-CBB90CF7EE42}" destId="{A03066C0-039A-4E20-B632-969293D76EDD}" srcOrd="10" destOrd="0" parTransId="{092CFB3B-E894-4F22-A1AE-D9F37FD79854}" sibTransId="{B1C0F6D7-FA1A-4CF5-8463-53BDC478DF09}"/>
    <dgm:cxn modelId="{25F6EAFA-9829-4A0D-9A25-41E22CFA3084}" srcId="{EF6F3A4B-D02E-4FC7-A0BA-CBB90CF7EE42}" destId="{DE09E14D-B3FF-4CCC-978A-9D3F6BF804B9}" srcOrd="0" destOrd="0" parTransId="{3606C97F-F518-4F87-858D-0E7F0B87C086}" sibTransId="{C4D23540-3BAC-4FC0-9558-78EAE1DA1E16}"/>
    <dgm:cxn modelId="{D930A3FB-5F0E-42D4-803F-A6F8645E0EC4}" type="presOf" srcId="{8B7A3403-E320-4043-BC6A-E46A28EEC349}" destId="{9FD7CE30-D576-4931-9D9A-0E1AC142F063}" srcOrd="0" destOrd="0" presId="urn:microsoft.com/office/officeart/2005/8/layout/default"/>
    <dgm:cxn modelId="{F2BFE826-48CF-4F55-B4B6-5C464C2ECBCC}" type="presParOf" srcId="{87483C61-E53C-4EC0-A2D3-301DF0D8A5EE}" destId="{06B825F7-AE91-41D7-AEA6-72536E71CFF6}" srcOrd="0" destOrd="0" presId="urn:microsoft.com/office/officeart/2005/8/layout/default"/>
    <dgm:cxn modelId="{DC93196A-5772-48B3-A57E-E4A8A865C30D}" type="presParOf" srcId="{87483C61-E53C-4EC0-A2D3-301DF0D8A5EE}" destId="{FB7DA2BE-3FB6-4B24-9453-B4C7A8F97C80}" srcOrd="1" destOrd="0" presId="urn:microsoft.com/office/officeart/2005/8/layout/default"/>
    <dgm:cxn modelId="{D6E360D2-8C98-4196-ACA8-E529F7119D0F}" type="presParOf" srcId="{87483C61-E53C-4EC0-A2D3-301DF0D8A5EE}" destId="{123B5F71-9BED-4F7C-A651-8E47A822BC38}" srcOrd="2" destOrd="0" presId="urn:microsoft.com/office/officeart/2005/8/layout/default"/>
    <dgm:cxn modelId="{546CE98F-17D0-4A0A-9D0E-D380BE8BC942}" type="presParOf" srcId="{87483C61-E53C-4EC0-A2D3-301DF0D8A5EE}" destId="{94BA2B81-17CE-4ABB-92D4-0F1AB4B2D2AC}" srcOrd="3" destOrd="0" presId="urn:microsoft.com/office/officeart/2005/8/layout/default"/>
    <dgm:cxn modelId="{B254468D-10E3-4DEC-B0AE-DE1D3A188333}" type="presParOf" srcId="{87483C61-E53C-4EC0-A2D3-301DF0D8A5EE}" destId="{3974EBF2-7A29-4F88-8F19-A7D92DDFE654}" srcOrd="4" destOrd="0" presId="urn:microsoft.com/office/officeart/2005/8/layout/default"/>
    <dgm:cxn modelId="{72735CC6-B9D1-46CF-AA80-9927FF2BF535}" type="presParOf" srcId="{87483C61-E53C-4EC0-A2D3-301DF0D8A5EE}" destId="{E7C7E268-4DB8-4941-A471-4EB44BAABE43}" srcOrd="5" destOrd="0" presId="urn:microsoft.com/office/officeart/2005/8/layout/default"/>
    <dgm:cxn modelId="{F3AF621B-FF86-41B9-9A80-611A4056CC59}" type="presParOf" srcId="{87483C61-E53C-4EC0-A2D3-301DF0D8A5EE}" destId="{0F22F223-B56E-43A9-9BE9-3266BF379528}" srcOrd="6" destOrd="0" presId="urn:microsoft.com/office/officeart/2005/8/layout/default"/>
    <dgm:cxn modelId="{76DC6E16-EA7A-49ED-89FF-D70C540F8B84}" type="presParOf" srcId="{87483C61-E53C-4EC0-A2D3-301DF0D8A5EE}" destId="{7F7F0E0F-0ABE-4047-A47F-11B32FC87D5C}" srcOrd="7" destOrd="0" presId="urn:microsoft.com/office/officeart/2005/8/layout/default"/>
    <dgm:cxn modelId="{D0F1698C-4E2C-48B3-8959-DF5C1224E949}" type="presParOf" srcId="{87483C61-E53C-4EC0-A2D3-301DF0D8A5EE}" destId="{9FD7CE30-D576-4931-9D9A-0E1AC142F063}" srcOrd="8" destOrd="0" presId="urn:microsoft.com/office/officeart/2005/8/layout/default"/>
    <dgm:cxn modelId="{50276AEE-DC92-4AE2-BA64-37A93A6C5D16}" type="presParOf" srcId="{87483C61-E53C-4EC0-A2D3-301DF0D8A5EE}" destId="{88A829C2-CECE-49DD-B303-F0989AF2B702}" srcOrd="9" destOrd="0" presId="urn:microsoft.com/office/officeart/2005/8/layout/default"/>
    <dgm:cxn modelId="{6E9977FD-7FDA-4305-8DEA-45F523E4F0B9}" type="presParOf" srcId="{87483C61-E53C-4EC0-A2D3-301DF0D8A5EE}" destId="{11AB13B6-7EF5-4677-96EC-11D48CFA5AB5}" srcOrd="10" destOrd="0" presId="urn:microsoft.com/office/officeart/2005/8/layout/default"/>
    <dgm:cxn modelId="{6AB9881B-85E9-4D57-90D9-3ABB4EC720F4}" type="presParOf" srcId="{87483C61-E53C-4EC0-A2D3-301DF0D8A5EE}" destId="{62C0CAE4-034D-4770-9AA7-102490F04AA8}" srcOrd="11" destOrd="0" presId="urn:microsoft.com/office/officeart/2005/8/layout/default"/>
    <dgm:cxn modelId="{63465914-3E10-496D-9635-BE20F2B1ECED}" type="presParOf" srcId="{87483C61-E53C-4EC0-A2D3-301DF0D8A5EE}" destId="{75A9A90C-35DC-43B1-9617-5EF933805694}" srcOrd="12" destOrd="0" presId="urn:microsoft.com/office/officeart/2005/8/layout/default"/>
    <dgm:cxn modelId="{3055C984-1E96-4C06-B750-9456FB0EE6B8}" type="presParOf" srcId="{87483C61-E53C-4EC0-A2D3-301DF0D8A5EE}" destId="{0DDA1938-1174-4612-8737-31C7835112DF}" srcOrd="13" destOrd="0" presId="urn:microsoft.com/office/officeart/2005/8/layout/default"/>
    <dgm:cxn modelId="{0AF66F06-3966-4636-A6F8-FE3A022B5617}" type="presParOf" srcId="{87483C61-E53C-4EC0-A2D3-301DF0D8A5EE}" destId="{BF8F5C73-F0B4-4A18-9D78-EF883FD5D0F9}" srcOrd="14" destOrd="0" presId="urn:microsoft.com/office/officeart/2005/8/layout/default"/>
    <dgm:cxn modelId="{4B4033B4-71C9-4366-BBEF-D32ACE3D1BAC}" type="presParOf" srcId="{87483C61-E53C-4EC0-A2D3-301DF0D8A5EE}" destId="{EB4C91D6-AE49-48B1-9502-8113A0A9DEB5}" srcOrd="15" destOrd="0" presId="urn:microsoft.com/office/officeart/2005/8/layout/default"/>
    <dgm:cxn modelId="{D180C919-C734-4E03-95B9-2C2698E94863}" type="presParOf" srcId="{87483C61-E53C-4EC0-A2D3-301DF0D8A5EE}" destId="{66400599-E454-479C-B588-F70BBF5B7A78}" srcOrd="16" destOrd="0" presId="urn:microsoft.com/office/officeart/2005/8/layout/default"/>
    <dgm:cxn modelId="{A17E4AC1-0F71-44F0-9D1E-4E036D9F1F9E}" type="presParOf" srcId="{87483C61-E53C-4EC0-A2D3-301DF0D8A5EE}" destId="{9C8A00EA-177C-4336-8B80-02200E196B32}" srcOrd="17" destOrd="0" presId="urn:microsoft.com/office/officeart/2005/8/layout/default"/>
    <dgm:cxn modelId="{E01726AC-EA3B-4E71-BA60-29A6B4A19AF3}" type="presParOf" srcId="{87483C61-E53C-4EC0-A2D3-301DF0D8A5EE}" destId="{B8B9A4C3-A636-4BC4-9A27-FD0D39574D98}" srcOrd="18" destOrd="0" presId="urn:microsoft.com/office/officeart/2005/8/layout/default"/>
    <dgm:cxn modelId="{74AD426B-7D35-4E24-9651-FDBE8E6F36FB}" type="presParOf" srcId="{87483C61-E53C-4EC0-A2D3-301DF0D8A5EE}" destId="{F2B5AD26-E888-44B2-9031-605F0BCD884C}" srcOrd="19" destOrd="0" presId="urn:microsoft.com/office/officeart/2005/8/layout/default"/>
    <dgm:cxn modelId="{E39F22F4-22F4-4757-8CD6-9736A83FBE6D}" type="presParOf" srcId="{87483C61-E53C-4EC0-A2D3-301DF0D8A5EE}" destId="{25B5F072-243C-4F5B-8920-A0ED0208EC69}" srcOrd="2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3F0E6C9-EF76-4B9D-8686-8A2667F0DC8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810CA1-7721-40F1-B878-C47228B69684}">
      <dgm:prSet/>
      <dgm:spPr/>
      <dgm:t>
        <a:bodyPr/>
        <a:lstStyle/>
        <a:p>
          <a:r>
            <a:rPr lang="zh-CN" b="1" u="sng" dirty="0"/>
            <a:t>带卯铜座的数量</a:t>
          </a:r>
          <a:r>
            <a:rPr lang="zh-CN" u="sng" dirty="0"/>
            <a:t>：</a:t>
          </a:r>
          <a:endParaRPr lang="en-US" dirty="0"/>
        </a:p>
      </dgm:t>
    </dgm:pt>
    <dgm:pt modelId="{7EA7EA8D-A977-40A4-8CBA-99AF63EA3967}" type="parTrans" cxnId="{4AD9EDF4-D91F-4C34-9BED-90FC93744BB1}">
      <dgm:prSet/>
      <dgm:spPr/>
      <dgm:t>
        <a:bodyPr/>
        <a:lstStyle/>
        <a:p>
          <a:endParaRPr lang="en-US"/>
        </a:p>
      </dgm:t>
    </dgm:pt>
    <dgm:pt modelId="{DCBEBB56-4C86-4BFA-8BC0-60D281BBB431}" type="sibTrans" cxnId="{4AD9EDF4-D91F-4C34-9BED-90FC93744BB1}">
      <dgm:prSet/>
      <dgm:spPr/>
      <dgm:t>
        <a:bodyPr/>
        <a:lstStyle/>
        <a:p>
          <a:endParaRPr lang="en-US"/>
        </a:p>
      </dgm:t>
    </dgm:pt>
    <dgm:pt modelId="{F13E1468-32A6-4D99-9CC9-C7C8B3617C1C}">
      <dgm:prSet/>
      <dgm:spPr/>
      <dgm:t>
        <a:bodyPr/>
        <a:lstStyle/>
        <a:p>
          <a:r>
            <a:rPr lang="zh-CN" dirty="0"/>
            <a:t>出</a:t>
          </a:r>
          <a:r>
            <a:rPr lang="en-CA" dirty="0"/>
            <a:t>26:</a:t>
          </a:r>
          <a:r>
            <a:rPr lang="en-CA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37</a:t>
          </a:r>
          <a:r>
            <a:rPr lang="zh-CN" dirty="0"/>
            <a:t>要用皂荚木为帘子做五根柱子，用金子包裹。柱子上当有金钩；又要为柱子用</a:t>
          </a:r>
          <a:r>
            <a:rPr lang="zh-CN" b="1" dirty="0"/>
            <a:t>铜</a:t>
          </a:r>
          <a:r>
            <a:rPr lang="zh-CN" dirty="0"/>
            <a:t>铸造</a:t>
          </a:r>
          <a:r>
            <a:rPr lang="zh-CN" b="1" dirty="0"/>
            <a:t>五</a:t>
          </a:r>
          <a:r>
            <a:rPr lang="zh-CN" dirty="0"/>
            <a:t>个带卯的座。</a:t>
          </a:r>
          <a:endParaRPr lang="en-US" dirty="0"/>
        </a:p>
      </dgm:t>
    </dgm:pt>
    <dgm:pt modelId="{30E61712-4D22-40C0-B9A4-4CEC2535AAC2}" type="parTrans" cxnId="{E24BEB83-0D50-4FCF-BD29-E7128F8BADB3}">
      <dgm:prSet/>
      <dgm:spPr/>
      <dgm:t>
        <a:bodyPr/>
        <a:lstStyle/>
        <a:p>
          <a:endParaRPr lang="en-US"/>
        </a:p>
      </dgm:t>
    </dgm:pt>
    <dgm:pt modelId="{CBF55A7D-1DD4-4E5F-B119-9A36B202E0C9}" type="sibTrans" cxnId="{E24BEB83-0D50-4FCF-BD29-E7128F8BADB3}">
      <dgm:prSet/>
      <dgm:spPr/>
      <dgm:t>
        <a:bodyPr/>
        <a:lstStyle/>
        <a:p>
          <a:endParaRPr lang="en-US"/>
        </a:p>
      </dgm:t>
    </dgm:pt>
    <dgm:pt modelId="{50D5DE1D-0F8E-490F-8E09-17C2F3F4A9BB}">
      <dgm:prSet/>
      <dgm:spPr/>
      <dgm:t>
        <a:bodyPr/>
        <a:lstStyle/>
        <a:p>
          <a:r>
            <a:rPr lang="zh-CN"/>
            <a:t>出</a:t>
          </a:r>
          <a:r>
            <a:rPr lang="en-CA"/>
            <a:t>27:10</a:t>
          </a:r>
          <a:r>
            <a:rPr lang="zh-CN"/>
            <a:t>帷子的柱子要二十根，带卯的</a:t>
          </a:r>
          <a:r>
            <a:rPr lang="zh-CN" b="1"/>
            <a:t>铜座二十</a:t>
          </a:r>
          <a:r>
            <a:rPr lang="zh-CN"/>
            <a:t>个</a:t>
          </a:r>
          <a:endParaRPr lang="en-US"/>
        </a:p>
      </dgm:t>
    </dgm:pt>
    <dgm:pt modelId="{A88F8E3F-7E30-45A1-B5CF-8DAEA0389120}" type="parTrans" cxnId="{AF1C1CD0-04CA-4612-A661-DDF578FB53F6}">
      <dgm:prSet/>
      <dgm:spPr/>
      <dgm:t>
        <a:bodyPr/>
        <a:lstStyle/>
        <a:p>
          <a:endParaRPr lang="en-US"/>
        </a:p>
      </dgm:t>
    </dgm:pt>
    <dgm:pt modelId="{DF3E5A6B-4D1D-4491-A57D-8F05F6BEA00A}" type="sibTrans" cxnId="{AF1C1CD0-04CA-4612-A661-DDF578FB53F6}">
      <dgm:prSet/>
      <dgm:spPr/>
      <dgm:t>
        <a:bodyPr/>
        <a:lstStyle/>
        <a:p>
          <a:endParaRPr lang="en-US"/>
        </a:p>
      </dgm:t>
    </dgm:pt>
    <dgm:pt modelId="{664959CF-EF0C-49E3-A5E3-CA1BF6FC93CA}">
      <dgm:prSet/>
      <dgm:spPr/>
      <dgm:t>
        <a:bodyPr/>
        <a:lstStyle/>
        <a:p>
          <a:r>
            <a:rPr lang="en-CA" dirty="0">
              <a:solidFill>
                <a:schemeClr val="bg1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11</a:t>
          </a:r>
          <a:r>
            <a:rPr lang="zh-CN" dirty="0"/>
            <a:t>北面也当有帷子，长一百肘，帷子的柱子二十根，带卯的</a:t>
          </a:r>
          <a:r>
            <a:rPr lang="zh-CN" b="1" dirty="0"/>
            <a:t>铜座二十</a:t>
          </a:r>
          <a:r>
            <a:rPr lang="zh-CN" dirty="0"/>
            <a:t>个</a:t>
          </a:r>
          <a:endParaRPr lang="en-US" dirty="0"/>
        </a:p>
      </dgm:t>
    </dgm:pt>
    <dgm:pt modelId="{56D6AD6D-F982-42D1-B4A6-DC34AEE5B82B}" type="parTrans" cxnId="{224A6B88-E1E7-4658-AA24-F3E050373C8F}">
      <dgm:prSet/>
      <dgm:spPr/>
      <dgm:t>
        <a:bodyPr/>
        <a:lstStyle/>
        <a:p>
          <a:endParaRPr lang="en-US"/>
        </a:p>
      </dgm:t>
    </dgm:pt>
    <dgm:pt modelId="{6E551BE0-AE7B-4303-BCCC-001A4F4B9C7A}" type="sibTrans" cxnId="{224A6B88-E1E7-4658-AA24-F3E050373C8F}">
      <dgm:prSet/>
      <dgm:spPr/>
      <dgm:t>
        <a:bodyPr/>
        <a:lstStyle/>
        <a:p>
          <a:endParaRPr lang="en-US"/>
        </a:p>
      </dgm:t>
    </dgm:pt>
    <dgm:pt modelId="{7AC3DD70-3DD8-4B7E-8EE9-D347BFC9702D}">
      <dgm:prSet/>
      <dgm:spPr/>
      <dgm:t>
        <a:bodyPr/>
        <a:lstStyle/>
        <a:p>
          <a:r>
            <a:rPr lang="en-CA" dirty="0">
              <a:solidFill>
                <a:schemeClr val="bg1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12</a:t>
          </a:r>
          <a:r>
            <a:rPr lang="zh-CN" dirty="0"/>
            <a:t>院子的西面当有帷子，宽五十肘，帷子的柱子十根，带卯的座</a:t>
          </a:r>
          <a:r>
            <a:rPr lang="zh-CN" b="1" dirty="0"/>
            <a:t>十</a:t>
          </a:r>
          <a:r>
            <a:rPr lang="zh-CN" dirty="0"/>
            <a:t>个。</a:t>
          </a:r>
          <a:endParaRPr lang="en-US" dirty="0"/>
        </a:p>
      </dgm:t>
    </dgm:pt>
    <dgm:pt modelId="{F19C4436-35F0-4980-B120-6EB38001B556}" type="parTrans" cxnId="{D52ECDED-595C-42A5-AD16-3FD864CD42F7}">
      <dgm:prSet/>
      <dgm:spPr/>
      <dgm:t>
        <a:bodyPr/>
        <a:lstStyle/>
        <a:p>
          <a:endParaRPr lang="en-US"/>
        </a:p>
      </dgm:t>
    </dgm:pt>
    <dgm:pt modelId="{73FD623B-5FE0-4702-A168-4FF84653CEF4}" type="sibTrans" cxnId="{D52ECDED-595C-42A5-AD16-3FD864CD42F7}">
      <dgm:prSet/>
      <dgm:spPr/>
      <dgm:t>
        <a:bodyPr/>
        <a:lstStyle/>
        <a:p>
          <a:endParaRPr lang="en-US"/>
        </a:p>
      </dgm:t>
    </dgm:pt>
    <dgm:pt modelId="{882FE1F9-9684-47FC-9D62-DCF9DA705E19}">
      <dgm:prSet/>
      <dgm:spPr/>
      <dgm:t>
        <a:bodyPr/>
        <a:lstStyle/>
        <a:p>
          <a:r>
            <a:rPr lang="en-CA" dirty="0">
              <a:solidFill>
                <a:schemeClr val="bg1"/>
              </a:solidFill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14</a:t>
          </a:r>
          <a:r>
            <a:rPr lang="zh-CN" dirty="0"/>
            <a:t>门这边的帷子要十五肘，帷子的柱子三根，带卯的座</a:t>
          </a:r>
          <a:r>
            <a:rPr lang="zh-CN" b="1" dirty="0"/>
            <a:t>三</a:t>
          </a:r>
          <a:r>
            <a:rPr lang="zh-CN" dirty="0"/>
            <a:t>个。</a:t>
          </a:r>
          <a:r>
            <a:rPr lang="en-CA" dirty="0"/>
            <a:t> </a:t>
          </a:r>
          <a:endParaRPr lang="en-US" dirty="0"/>
        </a:p>
      </dgm:t>
    </dgm:pt>
    <dgm:pt modelId="{5200AC98-CA74-40A0-8B43-DEA86277CF55}" type="parTrans" cxnId="{811BE4E1-C911-4D76-A9B6-AA33F7901443}">
      <dgm:prSet/>
      <dgm:spPr/>
      <dgm:t>
        <a:bodyPr/>
        <a:lstStyle/>
        <a:p>
          <a:endParaRPr lang="en-US"/>
        </a:p>
      </dgm:t>
    </dgm:pt>
    <dgm:pt modelId="{AB16730B-EE6D-4CA8-803A-E416E6EA016C}" type="sibTrans" cxnId="{811BE4E1-C911-4D76-A9B6-AA33F7901443}">
      <dgm:prSet/>
      <dgm:spPr/>
      <dgm:t>
        <a:bodyPr/>
        <a:lstStyle/>
        <a:p>
          <a:endParaRPr lang="en-US"/>
        </a:p>
      </dgm:t>
    </dgm:pt>
    <dgm:pt modelId="{97901DF6-29B2-4754-89B5-43A74FB82A9B}">
      <dgm:prSet/>
      <dgm:spPr/>
      <dgm:t>
        <a:bodyPr/>
        <a:lstStyle/>
        <a:p>
          <a:r>
            <a:rPr lang="en-CA" dirty="0">
              <a:solidFill>
                <a:schemeClr val="bg1"/>
              </a:solidFill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15</a:t>
          </a:r>
          <a:r>
            <a:rPr lang="zh-CN" dirty="0"/>
            <a:t>门那边的帷子也要十五肘，帷子的柱子三根，带卯的座</a:t>
          </a:r>
          <a:r>
            <a:rPr lang="zh-CN" b="1" dirty="0"/>
            <a:t>三</a:t>
          </a:r>
          <a:r>
            <a:rPr lang="zh-CN" dirty="0"/>
            <a:t>个。</a:t>
          </a:r>
          <a:endParaRPr lang="en-US" dirty="0"/>
        </a:p>
      </dgm:t>
    </dgm:pt>
    <dgm:pt modelId="{0EFDEFEB-61AB-4006-BB2D-45F3C9C6524F}" type="parTrans" cxnId="{6E3AECA2-6B3F-4664-AF24-53AA44F66F5B}">
      <dgm:prSet/>
      <dgm:spPr/>
      <dgm:t>
        <a:bodyPr/>
        <a:lstStyle/>
        <a:p>
          <a:endParaRPr lang="en-US"/>
        </a:p>
      </dgm:t>
    </dgm:pt>
    <dgm:pt modelId="{49B6B8DE-5269-4C85-BD1A-7E38D76B97A8}" type="sibTrans" cxnId="{6E3AECA2-6B3F-4664-AF24-53AA44F66F5B}">
      <dgm:prSet/>
      <dgm:spPr/>
      <dgm:t>
        <a:bodyPr/>
        <a:lstStyle/>
        <a:p>
          <a:endParaRPr lang="en-US"/>
        </a:p>
      </dgm:t>
    </dgm:pt>
    <dgm:pt modelId="{2B4F4F61-2587-4CF0-97B9-F6DC04BBE809}">
      <dgm:prSet/>
      <dgm:spPr/>
      <dgm:t>
        <a:bodyPr/>
        <a:lstStyle/>
        <a:p>
          <a:r>
            <a:rPr lang="en-CA" dirty="0">
              <a:solidFill>
                <a:schemeClr val="bg1"/>
              </a:solidFill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16</a:t>
          </a:r>
          <a:r>
            <a:rPr lang="zh-CN" dirty="0"/>
            <a:t>院子的门当有帘子，长二十肘，要拿蓝色、紫色、朱红色线，和捻的细麻，用绣花的手工织成，柱子四根，带卯的座</a:t>
          </a:r>
          <a:r>
            <a:rPr lang="zh-CN" b="1" dirty="0"/>
            <a:t>四</a:t>
          </a:r>
          <a:r>
            <a:rPr lang="zh-CN" dirty="0"/>
            <a:t>个</a:t>
          </a:r>
          <a:endParaRPr lang="en-US" dirty="0"/>
        </a:p>
      </dgm:t>
    </dgm:pt>
    <dgm:pt modelId="{774A97CD-3241-4043-B91F-A27237134DBE}" type="parTrans" cxnId="{8DF1AA1D-C7CB-4D86-8FA6-4A60FD6B73DD}">
      <dgm:prSet/>
      <dgm:spPr/>
      <dgm:t>
        <a:bodyPr/>
        <a:lstStyle/>
        <a:p>
          <a:endParaRPr lang="en-US"/>
        </a:p>
      </dgm:t>
    </dgm:pt>
    <dgm:pt modelId="{ABDF71BF-8727-44B4-AB33-153A3CDF0892}" type="sibTrans" cxnId="{8DF1AA1D-C7CB-4D86-8FA6-4A60FD6B73DD}">
      <dgm:prSet/>
      <dgm:spPr/>
      <dgm:t>
        <a:bodyPr/>
        <a:lstStyle/>
        <a:p>
          <a:endParaRPr lang="en-US"/>
        </a:p>
      </dgm:t>
    </dgm:pt>
    <dgm:pt modelId="{E8F394E8-E277-446F-924D-AA19A7A082DD}">
      <dgm:prSet/>
      <dgm:spPr/>
      <dgm:t>
        <a:bodyPr/>
        <a:lstStyle/>
        <a:p>
          <a:r>
            <a:rPr lang="en-CA" dirty="0">
              <a:solidFill>
                <a:schemeClr val="bg1"/>
              </a:solidFill>
              <a:hlinkClick xmlns:r="http://schemas.openxmlformats.org/officeDocument/2006/relationships"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17</a:t>
          </a:r>
          <a:r>
            <a:rPr lang="zh-CN" dirty="0"/>
            <a:t>院子四围一切的柱子都要用银杆连络，柱子上的钩子要用银做，带卯的座要用</a:t>
          </a:r>
          <a:r>
            <a:rPr lang="zh-CN" b="1" dirty="0"/>
            <a:t>铜</a:t>
          </a:r>
          <a:r>
            <a:rPr lang="zh-CN" dirty="0"/>
            <a:t>做</a:t>
          </a:r>
          <a:endParaRPr lang="en-US" dirty="0"/>
        </a:p>
      </dgm:t>
    </dgm:pt>
    <dgm:pt modelId="{330C4131-2368-43AC-BADE-97E611B63EF6}" type="parTrans" cxnId="{3C74FE15-3B85-46EF-B442-390BC44D5631}">
      <dgm:prSet/>
      <dgm:spPr/>
      <dgm:t>
        <a:bodyPr/>
        <a:lstStyle/>
        <a:p>
          <a:endParaRPr lang="en-US"/>
        </a:p>
      </dgm:t>
    </dgm:pt>
    <dgm:pt modelId="{87CB3ACC-C8AE-4D10-BC35-0EBF73D28A75}" type="sibTrans" cxnId="{3C74FE15-3B85-46EF-B442-390BC44D5631}">
      <dgm:prSet/>
      <dgm:spPr/>
      <dgm:t>
        <a:bodyPr/>
        <a:lstStyle/>
        <a:p>
          <a:endParaRPr lang="en-US"/>
        </a:p>
      </dgm:t>
    </dgm:pt>
    <dgm:pt modelId="{AE4AFF82-C69E-4A2A-A2AB-D1167A11BDB9}">
      <dgm:prSet/>
      <dgm:spPr/>
      <dgm:t>
        <a:bodyPr/>
        <a:lstStyle/>
        <a:p>
          <a:r>
            <a:rPr lang="en-CA" dirty="0"/>
            <a:t>5+20+20+10+3+3+4=65</a:t>
          </a:r>
          <a:r>
            <a:rPr lang="zh-CN" dirty="0"/>
            <a:t>个</a:t>
          </a:r>
          <a:endParaRPr lang="en-US" dirty="0"/>
        </a:p>
      </dgm:t>
    </dgm:pt>
    <dgm:pt modelId="{1785AB52-F352-4E94-8234-2DC9FA2ACCA9}" type="parTrans" cxnId="{9762C6EF-AC17-4800-A729-75474C138897}">
      <dgm:prSet/>
      <dgm:spPr/>
      <dgm:t>
        <a:bodyPr/>
        <a:lstStyle/>
        <a:p>
          <a:endParaRPr lang="en-US"/>
        </a:p>
      </dgm:t>
    </dgm:pt>
    <dgm:pt modelId="{C91EE62D-1624-4D4F-A05F-98BD286A0D83}" type="sibTrans" cxnId="{9762C6EF-AC17-4800-A729-75474C138897}">
      <dgm:prSet/>
      <dgm:spPr/>
      <dgm:t>
        <a:bodyPr/>
        <a:lstStyle/>
        <a:p>
          <a:endParaRPr lang="en-US"/>
        </a:p>
      </dgm:t>
    </dgm:pt>
    <dgm:pt modelId="{8908892D-0CB1-45F4-B823-DCEFCBE88199}">
      <dgm:prSet/>
      <dgm:spPr/>
      <dgm:t>
        <a:bodyPr/>
        <a:lstStyle/>
        <a:p>
          <a:r>
            <a:rPr lang="zh-CN" b="1"/>
            <a:t>出</a:t>
          </a:r>
          <a:r>
            <a:rPr lang="en-CA"/>
            <a:t>38:</a:t>
          </a:r>
          <a:r>
            <a:rPr lang="en-CA">
              <a:hlinkClick xmlns:r="http://schemas.openxmlformats.org/officeDocument/2006/relationships" r:id="rId8"/>
            </a:rPr>
            <a:t>29</a:t>
          </a:r>
          <a:r>
            <a:rPr lang="zh-CN"/>
            <a:t>所献的铜有七十他连得并二千四百舍客勒。</a:t>
          </a:r>
          <a:r>
            <a:rPr lang="en-CA"/>
            <a:t> </a:t>
          </a:r>
          <a:endParaRPr lang="en-US"/>
        </a:p>
      </dgm:t>
    </dgm:pt>
    <dgm:pt modelId="{FACD75C8-0A08-44AC-8AD5-F9B51FFBF691}" type="parTrans" cxnId="{9BA4DD7C-2EC3-433D-B3D7-6A6E43DBC727}">
      <dgm:prSet/>
      <dgm:spPr/>
      <dgm:t>
        <a:bodyPr/>
        <a:lstStyle/>
        <a:p>
          <a:endParaRPr lang="en-US"/>
        </a:p>
      </dgm:t>
    </dgm:pt>
    <dgm:pt modelId="{F5173289-DAD8-430C-9507-5A6824D8F862}" type="sibTrans" cxnId="{9BA4DD7C-2EC3-433D-B3D7-6A6E43DBC727}">
      <dgm:prSet/>
      <dgm:spPr/>
      <dgm:t>
        <a:bodyPr/>
        <a:lstStyle/>
        <a:p>
          <a:endParaRPr lang="en-US"/>
        </a:p>
      </dgm:t>
    </dgm:pt>
    <dgm:pt modelId="{B062F586-ABB0-43B6-B1A3-C90321D3BB3D}">
      <dgm:prSet/>
      <dgm:spPr/>
      <dgm:t>
        <a:bodyPr/>
        <a:lstStyle/>
        <a:p>
          <a:r>
            <a:rPr lang="en-CA" dirty="0">
              <a:solidFill>
                <a:schemeClr val="bg1"/>
              </a:solidFill>
              <a:hlinkClick xmlns:r="http://schemas.openxmlformats.org/officeDocument/2006/relationships"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30</a:t>
          </a:r>
          <a:r>
            <a:rPr lang="zh-CN" dirty="0"/>
            <a:t>用这铜做会幕门带卯的座和铜坛，并坛上的铜网和坛的一切器具，</a:t>
          </a:r>
          <a:r>
            <a:rPr lang="en-CA" dirty="0"/>
            <a:t> </a:t>
          </a:r>
          <a:endParaRPr lang="en-US" dirty="0"/>
        </a:p>
      </dgm:t>
    </dgm:pt>
    <dgm:pt modelId="{8C64AB98-4126-4231-97D5-4103AA0117E2}" type="parTrans" cxnId="{75C3C1F5-07CF-4A00-AB39-C9271DC3C6DE}">
      <dgm:prSet/>
      <dgm:spPr/>
      <dgm:t>
        <a:bodyPr/>
        <a:lstStyle/>
        <a:p>
          <a:endParaRPr lang="en-US"/>
        </a:p>
      </dgm:t>
    </dgm:pt>
    <dgm:pt modelId="{E2954A9F-89C6-4B45-8C02-938A27F03245}" type="sibTrans" cxnId="{75C3C1F5-07CF-4A00-AB39-C9271DC3C6DE}">
      <dgm:prSet/>
      <dgm:spPr/>
      <dgm:t>
        <a:bodyPr/>
        <a:lstStyle/>
        <a:p>
          <a:endParaRPr lang="en-US"/>
        </a:p>
      </dgm:t>
    </dgm:pt>
    <dgm:pt modelId="{D40B6B24-BD90-449D-9652-EB969CEC6545}">
      <dgm:prSet/>
      <dgm:spPr/>
      <dgm:t>
        <a:bodyPr/>
        <a:lstStyle/>
        <a:p>
          <a:r>
            <a:rPr lang="en-CA" dirty="0">
              <a:solidFill>
                <a:schemeClr val="bg1"/>
              </a:solidFill>
              <a:hlinkClick xmlns:r="http://schemas.openxmlformats.org/officeDocument/2006/relationships" r:id="rId1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31</a:t>
          </a:r>
          <a:r>
            <a:rPr lang="zh-CN" dirty="0"/>
            <a:t>并院子四围带卯的座和院门带卯的座，与帐幕一切的橛子和院子四围所有的橛子。</a:t>
          </a:r>
          <a:endParaRPr lang="en-US" dirty="0"/>
        </a:p>
      </dgm:t>
    </dgm:pt>
    <dgm:pt modelId="{914CB927-C391-4642-BF02-A9F4FAB8F38D}" type="parTrans" cxnId="{FDA28422-27C6-4928-96A2-7D8AB011452B}">
      <dgm:prSet/>
      <dgm:spPr/>
      <dgm:t>
        <a:bodyPr/>
        <a:lstStyle/>
        <a:p>
          <a:endParaRPr lang="en-US"/>
        </a:p>
      </dgm:t>
    </dgm:pt>
    <dgm:pt modelId="{7ACAABD2-5C63-4944-B02B-54D3CE80B7AB}" type="sibTrans" cxnId="{FDA28422-27C6-4928-96A2-7D8AB011452B}">
      <dgm:prSet/>
      <dgm:spPr/>
      <dgm:t>
        <a:bodyPr/>
        <a:lstStyle/>
        <a:p>
          <a:endParaRPr lang="en-US"/>
        </a:p>
      </dgm:t>
    </dgm:pt>
    <dgm:pt modelId="{729C34AD-E7D8-44D3-AF04-75EA1FDE740B}">
      <dgm:prSet/>
      <dgm:spPr/>
      <dgm:t>
        <a:bodyPr/>
        <a:lstStyle/>
        <a:p>
          <a:r>
            <a:rPr lang="zh-CN" b="1"/>
            <a:t>铜</a:t>
          </a:r>
          <a:r>
            <a:rPr lang="en-CA"/>
            <a:t>:</a:t>
          </a:r>
          <a:r>
            <a:rPr lang="zh-CN"/>
            <a:t>七 十 他 连 得 并 二 千 四 百 舍 客 勒</a:t>
          </a:r>
          <a:r>
            <a:rPr lang="en-CA"/>
            <a:t> 70x36+2400x0.12=2520+288=2808</a:t>
          </a:r>
          <a:r>
            <a:rPr lang="zh-CN"/>
            <a:t>公斤</a:t>
          </a:r>
          <a:endParaRPr lang="en-US"/>
        </a:p>
      </dgm:t>
    </dgm:pt>
    <dgm:pt modelId="{A59C922A-B0A2-42CF-B98B-93FF880DDECE}" type="parTrans" cxnId="{6C442AE6-3E59-4E6A-B71B-CBA37AB524E9}">
      <dgm:prSet/>
      <dgm:spPr/>
      <dgm:t>
        <a:bodyPr/>
        <a:lstStyle/>
        <a:p>
          <a:endParaRPr lang="en-US"/>
        </a:p>
      </dgm:t>
    </dgm:pt>
    <dgm:pt modelId="{00C2A429-24A0-4E8B-8AD4-C12DA4CEBC29}" type="sibTrans" cxnId="{6C442AE6-3E59-4E6A-B71B-CBA37AB524E9}">
      <dgm:prSet/>
      <dgm:spPr/>
      <dgm:t>
        <a:bodyPr/>
        <a:lstStyle/>
        <a:p>
          <a:endParaRPr lang="en-US"/>
        </a:p>
      </dgm:t>
    </dgm:pt>
    <dgm:pt modelId="{6AF38BFB-9D99-46D7-ABD6-F517904EDCC2}" type="pres">
      <dgm:prSet presAssocID="{63F0E6C9-EF76-4B9D-8686-8A2667F0DC87}" presName="linear" presStyleCnt="0">
        <dgm:presLayoutVars>
          <dgm:animLvl val="lvl"/>
          <dgm:resizeHandles val="exact"/>
        </dgm:presLayoutVars>
      </dgm:prSet>
      <dgm:spPr/>
    </dgm:pt>
    <dgm:pt modelId="{C8914228-7D23-493F-8BE3-024F45271ADB}" type="pres">
      <dgm:prSet presAssocID="{55810CA1-7721-40F1-B878-C47228B69684}" presName="parentText" presStyleLbl="node1" presStyleIdx="0" presStyleCnt="14">
        <dgm:presLayoutVars>
          <dgm:chMax val="0"/>
          <dgm:bulletEnabled val="1"/>
        </dgm:presLayoutVars>
      </dgm:prSet>
      <dgm:spPr/>
    </dgm:pt>
    <dgm:pt modelId="{CD365E3E-B2FA-4258-8C68-714E7189598B}" type="pres">
      <dgm:prSet presAssocID="{DCBEBB56-4C86-4BFA-8BC0-60D281BBB431}" presName="spacer" presStyleCnt="0"/>
      <dgm:spPr/>
    </dgm:pt>
    <dgm:pt modelId="{EF0CE09F-1329-4381-B1E3-CF78F054622A}" type="pres">
      <dgm:prSet presAssocID="{F13E1468-32A6-4D99-9CC9-C7C8B3617C1C}" presName="parentText" presStyleLbl="node1" presStyleIdx="1" presStyleCnt="14">
        <dgm:presLayoutVars>
          <dgm:chMax val="0"/>
          <dgm:bulletEnabled val="1"/>
        </dgm:presLayoutVars>
      </dgm:prSet>
      <dgm:spPr/>
    </dgm:pt>
    <dgm:pt modelId="{347661ED-4F88-43C2-9F9F-8AC5C5C04CEB}" type="pres">
      <dgm:prSet presAssocID="{CBF55A7D-1DD4-4E5F-B119-9A36B202E0C9}" presName="spacer" presStyleCnt="0"/>
      <dgm:spPr/>
    </dgm:pt>
    <dgm:pt modelId="{11A33A14-B40E-432C-84DA-22B15F714F95}" type="pres">
      <dgm:prSet presAssocID="{50D5DE1D-0F8E-490F-8E09-17C2F3F4A9BB}" presName="parentText" presStyleLbl="node1" presStyleIdx="2" presStyleCnt="14">
        <dgm:presLayoutVars>
          <dgm:chMax val="0"/>
          <dgm:bulletEnabled val="1"/>
        </dgm:presLayoutVars>
      </dgm:prSet>
      <dgm:spPr/>
    </dgm:pt>
    <dgm:pt modelId="{F19036A8-B080-423B-9113-CE77B0527A0F}" type="pres">
      <dgm:prSet presAssocID="{DF3E5A6B-4D1D-4491-A57D-8F05F6BEA00A}" presName="spacer" presStyleCnt="0"/>
      <dgm:spPr/>
    </dgm:pt>
    <dgm:pt modelId="{1C1E6B7A-E95D-4E31-B93A-3ABF5CCAD0EF}" type="pres">
      <dgm:prSet presAssocID="{664959CF-EF0C-49E3-A5E3-CA1BF6FC93CA}" presName="parentText" presStyleLbl="node1" presStyleIdx="3" presStyleCnt="14">
        <dgm:presLayoutVars>
          <dgm:chMax val="0"/>
          <dgm:bulletEnabled val="1"/>
        </dgm:presLayoutVars>
      </dgm:prSet>
      <dgm:spPr/>
    </dgm:pt>
    <dgm:pt modelId="{49A03C22-7D1D-4070-A2F1-4D896E22423F}" type="pres">
      <dgm:prSet presAssocID="{6E551BE0-AE7B-4303-BCCC-001A4F4B9C7A}" presName="spacer" presStyleCnt="0"/>
      <dgm:spPr/>
    </dgm:pt>
    <dgm:pt modelId="{FF7BD17F-6266-4794-8C1A-D7D427A36AD1}" type="pres">
      <dgm:prSet presAssocID="{7AC3DD70-3DD8-4B7E-8EE9-D347BFC9702D}" presName="parentText" presStyleLbl="node1" presStyleIdx="4" presStyleCnt="14">
        <dgm:presLayoutVars>
          <dgm:chMax val="0"/>
          <dgm:bulletEnabled val="1"/>
        </dgm:presLayoutVars>
      </dgm:prSet>
      <dgm:spPr/>
    </dgm:pt>
    <dgm:pt modelId="{CC06A287-45A6-444C-88DA-691F9ABB29E5}" type="pres">
      <dgm:prSet presAssocID="{73FD623B-5FE0-4702-A168-4FF84653CEF4}" presName="spacer" presStyleCnt="0"/>
      <dgm:spPr/>
    </dgm:pt>
    <dgm:pt modelId="{8DA56EBF-D2EF-462F-9C3B-9665C989C01E}" type="pres">
      <dgm:prSet presAssocID="{882FE1F9-9684-47FC-9D62-DCF9DA705E19}" presName="parentText" presStyleLbl="node1" presStyleIdx="5" presStyleCnt="14">
        <dgm:presLayoutVars>
          <dgm:chMax val="0"/>
          <dgm:bulletEnabled val="1"/>
        </dgm:presLayoutVars>
      </dgm:prSet>
      <dgm:spPr/>
    </dgm:pt>
    <dgm:pt modelId="{7D44FA2B-E93C-4C92-AAE7-3182185EB060}" type="pres">
      <dgm:prSet presAssocID="{AB16730B-EE6D-4CA8-803A-E416E6EA016C}" presName="spacer" presStyleCnt="0"/>
      <dgm:spPr/>
    </dgm:pt>
    <dgm:pt modelId="{CD041201-DAAF-4E76-B0F7-B0ECDB1BDC1F}" type="pres">
      <dgm:prSet presAssocID="{97901DF6-29B2-4754-89B5-43A74FB82A9B}" presName="parentText" presStyleLbl="node1" presStyleIdx="6" presStyleCnt="14">
        <dgm:presLayoutVars>
          <dgm:chMax val="0"/>
          <dgm:bulletEnabled val="1"/>
        </dgm:presLayoutVars>
      </dgm:prSet>
      <dgm:spPr/>
    </dgm:pt>
    <dgm:pt modelId="{D0E8D934-0ED6-4F71-BA9C-0092D8899E8B}" type="pres">
      <dgm:prSet presAssocID="{49B6B8DE-5269-4C85-BD1A-7E38D76B97A8}" presName="spacer" presStyleCnt="0"/>
      <dgm:spPr/>
    </dgm:pt>
    <dgm:pt modelId="{A01CFF09-7A92-4EB8-BAFE-3F5C78930657}" type="pres">
      <dgm:prSet presAssocID="{2B4F4F61-2587-4CF0-97B9-F6DC04BBE809}" presName="parentText" presStyleLbl="node1" presStyleIdx="7" presStyleCnt="14">
        <dgm:presLayoutVars>
          <dgm:chMax val="0"/>
          <dgm:bulletEnabled val="1"/>
        </dgm:presLayoutVars>
      </dgm:prSet>
      <dgm:spPr/>
    </dgm:pt>
    <dgm:pt modelId="{74354BD7-0A68-4B43-854A-00C979CB34AA}" type="pres">
      <dgm:prSet presAssocID="{ABDF71BF-8727-44B4-AB33-153A3CDF0892}" presName="spacer" presStyleCnt="0"/>
      <dgm:spPr/>
    </dgm:pt>
    <dgm:pt modelId="{01F5BAE7-0A2B-480A-A791-70B2E78DA8BA}" type="pres">
      <dgm:prSet presAssocID="{E8F394E8-E277-446F-924D-AA19A7A082DD}" presName="parentText" presStyleLbl="node1" presStyleIdx="8" presStyleCnt="14">
        <dgm:presLayoutVars>
          <dgm:chMax val="0"/>
          <dgm:bulletEnabled val="1"/>
        </dgm:presLayoutVars>
      </dgm:prSet>
      <dgm:spPr/>
    </dgm:pt>
    <dgm:pt modelId="{4C0E2397-7576-4F54-B834-5E508CFAC980}" type="pres">
      <dgm:prSet presAssocID="{87CB3ACC-C8AE-4D10-BC35-0EBF73D28A75}" presName="spacer" presStyleCnt="0"/>
      <dgm:spPr/>
    </dgm:pt>
    <dgm:pt modelId="{C6AEFF6C-C84C-4FAB-A037-E371758CB6EA}" type="pres">
      <dgm:prSet presAssocID="{AE4AFF82-C69E-4A2A-A2AB-D1167A11BDB9}" presName="parentText" presStyleLbl="node1" presStyleIdx="9" presStyleCnt="14">
        <dgm:presLayoutVars>
          <dgm:chMax val="0"/>
          <dgm:bulletEnabled val="1"/>
        </dgm:presLayoutVars>
      </dgm:prSet>
      <dgm:spPr/>
    </dgm:pt>
    <dgm:pt modelId="{C24DCBF9-084C-428E-B8D8-02A443494171}" type="pres">
      <dgm:prSet presAssocID="{C91EE62D-1624-4D4F-A05F-98BD286A0D83}" presName="spacer" presStyleCnt="0"/>
      <dgm:spPr/>
    </dgm:pt>
    <dgm:pt modelId="{E3E9F9A1-F2B0-4380-8BA1-92B81CA5CDAB}" type="pres">
      <dgm:prSet presAssocID="{8908892D-0CB1-45F4-B823-DCEFCBE88199}" presName="parentText" presStyleLbl="node1" presStyleIdx="10" presStyleCnt="14">
        <dgm:presLayoutVars>
          <dgm:chMax val="0"/>
          <dgm:bulletEnabled val="1"/>
        </dgm:presLayoutVars>
      </dgm:prSet>
      <dgm:spPr/>
    </dgm:pt>
    <dgm:pt modelId="{F6188C35-EACD-4F8E-8CD3-147C0AE38C69}" type="pres">
      <dgm:prSet presAssocID="{F5173289-DAD8-430C-9507-5A6824D8F862}" presName="spacer" presStyleCnt="0"/>
      <dgm:spPr/>
    </dgm:pt>
    <dgm:pt modelId="{CF820920-D21C-4595-8351-E95D0FC23E45}" type="pres">
      <dgm:prSet presAssocID="{B062F586-ABB0-43B6-B1A3-C90321D3BB3D}" presName="parentText" presStyleLbl="node1" presStyleIdx="11" presStyleCnt="14">
        <dgm:presLayoutVars>
          <dgm:chMax val="0"/>
          <dgm:bulletEnabled val="1"/>
        </dgm:presLayoutVars>
      </dgm:prSet>
      <dgm:spPr/>
    </dgm:pt>
    <dgm:pt modelId="{8377C195-3404-4710-B9B7-0D81543FF23A}" type="pres">
      <dgm:prSet presAssocID="{E2954A9F-89C6-4B45-8C02-938A27F03245}" presName="spacer" presStyleCnt="0"/>
      <dgm:spPr/>
    </dgm:pt>
    <dgm:pt modelId="{6D7602C2-760F-4621-A0FF-540512980E78}" type="pres">
      <dgm:prSet presAssocID="{D40B6B24-BD90-449D-9652-EB969CEC6545}" presName="parentText" presStyleLbl="node1" presStyleIdx="12" presStyleCnt="14">
        <dgm:presLayoutVars>
          <dgm:chMax val="0"/>
          <dgm:bulletEnabled val="1"/>
        </dgm:presLayoutVars>
      </dgm:prSet>
      <dgm:spPr/>
    </dgm:pt>
    <dgm:pt modelId="{9123F680-D53A-4E31-9247-DF2D25DDE602}" type="pres">
      <dgm:prSet presAssocID="{7ACAABD2-5C63-4944-B02B-54D3CE80B7AB}" presName="spacer" presStyleCnt="0"/>
      <dgm:spPr/>
    </dgm:pt>
    <dgm:pt modelId="{C79657C5-F7B4-40B1-83EA-1674CC63C453}" type="pres">
      <dgm:prSet presAssocID="{729C34AD-E7D8-44D3-AF04-75EA1FDE740B}" presName="parentText" presStyleLbl="node1" presStyleIdx="13" presStyleCnt="14">
        <dgm:presLayoutVars>
          <dgm:chMax val="0"/>
          <dgm:bulletEnabled val="1"/>
        </dgm:presLayoutVars>
      </dgm:prSet>
      <dgm:spPr/>
    </dgm:pt>
  </dgm:ptLst>
  <dgm:cxnLst>
    <dgm:cxn modelId="{1763A915-C2F2-4D3A-AAB8-3524BDDE3DE7}" type="presOf" srcId="{63F0E6C9-EF76-4B9D-8686-8A2667F0DC87}" destId="{6AF38BFB-9D99-46D7-ABD6-F517904EDCC2}" srcOrd="0" destOrd="0" presId="urn:microsoft.com/office/officeart/2005/8/layout/vList2"/>
    <dgm:cxn modelId="{3C74FE15-3B85-46EF-B442-390BC44D5631}" srcId="{63F0E6C9-EF76-4B9D-8686-8A2667F0DC87}" destId="{E8F394E8-E277-446F-924D-AA19A7A082DD}" srcOrd="8" destOrd="0" parTransId="{330C4131-2368-43AC-BADE-97E611B63EF6}" sibTransId="{87CB3ACC-C8AE-4D10-BC35-0EBF73D28A75}"/>
    <dgm:cxn modelId="{8DF1AA1D-C7CB-4D86-8FA6-4A60FD6B73DD}" srcId="{63F0E6C9-EF76-4B9D-8686-8A2667F0DC87}" destId="{2B4F4F61-2587-4CF0-97B9-F6DC04BBE809}" srcOrd="7" destOrd="0" parTransId="{774A97CD-3241-4043-B91F-A27237134DBE}" sibTransId="{ABDF71BF-8727-44B4-AB33-153A3CDF0892}"/>
    <dgm:cxn modelId="{FDA28422-27C6-4928-96A2-7D8AB011452B}" srcId="{63F0E6C9-EF76-4B9D-8686-8A2667F0DC87}" destId="{D40B6B24-BD90-449D-9652-EB969CEC6545}" srcOrd="12" destOrd="0" parTransId="{914CB927-C391-4642-BF02-A9F4FAB8F38D}" sibTransId="{7ACAABD2-5C63-4944-B02B-54D3CE80B7AB}"/>
    <dgm:cxn modelId="{F3457561-8CAC-43EA-B605-F225A75901E3}" type="presOf" srcId="{8908892D-0CB1-45F4-B823-DCEFCBE88199}" destId="{E3E9F9A1-F2B0-4380-8BA1-92B81CA5CDAB}" srcOrd="0" destOrd="0" presId="urn:microsoft.com/office/officeart/2005/8/layout/vList2"/>
    <dgm:cxn modelId="{5C50CE45-E2CB-417C-9B67-3290198EF617}" type="presOf" srcId="{B062F586-ABB0-43B6-B1A3-C90321D3BB3D}" destId="{CF820920-D21C-4595-8351-E95D0FC23E45}" srcOrd="0" destOrd="0" presId="urn:microsoft.com/office/officeart/2005/8/layout/vList2"/>
    <dgm:cxn modelId="{9EFA9046-2C08-4EEF-AB4B-2262021A577C}" type="presOf" srcId="{7AC3DD70-3DD8-4B7E-8EE9-D347BFC9702D}" destId="{FF7BD17F-6266-4794-8C1A-D7D427A36AD1}" srcOrd="0" destOrd="0" presId="urn:microsoft.com/office/officeart/2005/8/layout/vList2"/>
    <dgm:cxn modelId="{5F4EA170-9292-43EB-877E-A4F1C1B239E3}" type="presOf" srcId="{AE4AFF82-C69E-4A2A-A2AB-D1167A11BDB9}" destId="{C6AEFF6C-C84C-4FAB-A037-E371758CB6EA}" srcOrd="0" destOrd="0" presId="urn:microsoft.com/office/officeart/2005/8/layout/vList2"/>
    <dgm:cxn modelId="{493BDA75-7CEB-4E3B-8137-B326EE4FD531}" type="presOf" srcId="{2B4F4F61-2587-4CF0-97B9-F6DC04BBE809}" destId="{A01CFF09-7A92-4EB8-BAFE-3F5C78930657}" srcOrd="0" destOrd="0" presId="urn:microsoft.com/office/officeart/2005/8/layout/vList2"/>
    <dgm:cxn modelId="{9BA4DD7C-2EC3-433D-B3D7-6A6E43DBC727}" srcId="{63F0E6C9-EF76-4B9D-8686-8A2667F0DC87}" destId="{8908892D-0CB1-45F4-B823-DCEFCBE88199}" srcOrd="10" destOrd="0" parTransId="{FACD75C8-0A08-44AC-8AD5-F9B51FFBF691}" sibTransId="{F5173289-DAD8-430C-9507-5A6824D8F862}"/>
    <dgm:cxn modelId="{D6428D83-950D-4171-854C-F7D95D4D3708}" type="presOf" srcId="{F13E1468-32A6-4D99-9CC9-C7C8B3617C1C}" destId="{EF0CE09F-1329-4381-B1E3-CF78F054622A}" srcOrd="0" destOrd="0" presId="urn:microsoft.com/office/officeart/2005/8/layout/vList2"/>
    <dgm:cxn modelId="{E24BEB83-0D50-4FCF-BD29-E7128F8BADB3}" srcId="{63F0E6C9-EF76-4B9D-8686-8A2667F0DC87}" destId="{F13E1468-32A6-4D99-9CC9-C7C8B3617C1C}" srcOrd="1" destOrd="0" parTransId="{30E61712-4D22-40C0-B9A4-4CEC2535AAC2}" sibTransId="{CBF55A7D-1DD4-4E5F-B119-9A36B202E0C9}"/>
    <dgm:cxn modelId="{76E20887-3B03-4947-B667-2CA9BDFFC260}" type="presOf" srcId="{E8F394E8-E277-446F-924D-AA19A7A082DD}" destId="{01F5BAE7-0A2B-480A-A791-70B2E78DA8BA}" srcOrd="0" destOrd="0" presId="urn:microsoft.com/office/officeart/2005/8/layout/vList2"/>
    <dgm:cxn modelId="{224A6B88-E1E7-4658-AA24-F3E050373C8F}" srcId="{63F0E6C9-EF76-4B9D-8686-8A2667F0DC87}" destId="{664959CF-EF0C-49E3-A5E3-CA1BF6FC93CA}" srcOrd="3" destOrd="0" parTransId="{56D6AD6D-F982-42D1-B4A6-DC34AEE5B82B}" sibTransId="{6E551BE0-AE7B-4303-BCCC-001A4F4B9C7A}"/>
    <dgm:cxn modelId="{D991D88B-AFD0-4611-AEA7-A2081CFE7705}" type="presOf" srcId="{50D5DE1D-0F8E-490F-8E09-17C2F3F4A9BB}" destId="{11A33A14-B40E-432C-84DA-22B15F714F95}" srcOrd="0" destOrd="0" presId="urn:microsoft.com/office/officeart/2005/8/layout/vList2"/>
    <dgm:cxn modelId="{6E3AECA2-6B3F-4664-AF24-53AA44F66F5B}" srcId="{63F0E6C9-EF76-4B9D-8686-8A2667F0DC87}" destId="{97901DF6-29B2-4754-89B5-43A74FB82A9B}" srcOrd="6" destOrd="0" parTransId="{0EFDEFEB-61AB-4006-BB2D-45F3C9C6524F}" sibTransId="{49B6B8DE-5269-4C85-BD1A-7E38D76B97A8}"/>
    <dgm:cxn modelId="{845FD7B3-B775-4EF9-B305-D5531DE177F9}" type="presOf" srcId="{729C34AD-E7D8-44D3-AF04-75EA1FDE740B}" destId="{C79657C5-F7B4-40B1-83EA-1674CC63C453}" srcOrd="0" destOrd="0" presId="urn:microsoft.com/office/officeart/2005/8/layout/vList2"/>
    <dgm:cxn modelId="{23F207BA-7B42-4FCE-A535-D673D3D69121}" type="presOf" srcId="{664959CF-EF0C-49E3-A5E3-CA1BF6FC93CA}" destId="{1C1E6B7A-E95D-4E31-B93A-3ABF5CCAD0EF}" srcOrd="0" destOrd="0" presId="urn:microsoft.com/office/officeart/2005/8/layout/vList2"/>
    <dgm:cxn modelId="{AF1C1CD0-04CA-4612-A661-DDF578FB53F6}" srcId="{63F0E6C9-EF76-4B9D-8686-8A2667F0DC87}" destId="{50D5DE1D-0F8E-490F-8E09-17C2F3F4A9BB}" srcOrd="2" destOrd="0" parTransId="{A88F8E3F-7E30-45A1-B5CF-8DAEA0389120}" sibTransId="{DF3E5A6B-4D1D-4491-A57D-8F05F6BEA00A}"/>
    <dgm:cxn modelId="{F1146ED9-F2E9-4D6D-86EC-ABDB7DF0A636}" type="presOf" srcId="{97901DF6-29B2-4754-89B5-43A74FB82A9B}" destId="{CD041201-DAAF-4E76-B0F7-B0ECDB1BDC1F}" srcOrd="0" destOrd="0" presId="urn:microsoft.com/office/officeart/2005/8/layout/vList2"/>
    <dgm:cxn modelId="{C312B6D9-210F-4F73-ABDE-735A29014D6B}" type="presOf" srcId="{882FE1F9-9684-47FC-9D62-DCF9DA705E19}" destId="{8DA56EBF-D2EF-462F-9C3B-9665C989C01E}" srcOrd="0" destOrd="0" presId="urn:microsoft.com/office/officeart/2005/8/layout/vList2"/>
    <dgm:cxn modelId="{1A5151E1-C4F6-45CC-BE5A-248D768B6D0B}" type="presOf" srcId="{55810CA1-7721-40F1-B878-C47228B69684}" destId="{C8914228-7D23-493F-8BE3-024F45271ADB}" srcOrd="0" destOrd="0" presId="urn:microsoft.com/office/officeart/2005/8/layout/vList2"/>
    <dgm:cxn modelId="{811BE4E1-C911-4D76-A9B6-AA33F7901443}" srcId="{63F0E6C9-EF76-4B9D-8686-8A2667F0DC87}" destId="{882FE1F9-9684-47FC-9D62-DCF9DA705E19}" srcOrd="5" destOrd="0" parTransId="{5200AC98-CA74-40A0-8B43-DEA86277CF55}" sibTransId="{AB16730B-EE6D-4CA8-803A-E416E6EA016C}"/>
    <dgm:cxn modelId="{89314AE4-6857-4AE5-9A02-16ABFAC53EC6}" type="presOf" srcId="{D40B6B24-BD90-449D-9652-EB969CEC6545}" destId="{6D7602C2-760F-4621-A0FF-540512980E78}" srcOrd="0" destOrd="0" presId="urn:microsoft.com/office/officeart/2005/8/layout/vList2"/>
    <dgm:cxn modelId="{6C442AE6-3E59-4E6A-B71B-CBA37AB524E9}" srcId="{63F0E6C9-EF76-4B9D-8686-8A2667F0DC87}" destId="{729C34AD-E7D8-44D3-AF04-75EA1FDE740B}" srcOrd="13" destOrd="0" parTransId="{A59C922A-B0A2-42CF-B98B-93FF880DDECE}" sibTransId="{00C2A429-24A0-4E8B-8AD4-C12DA4CEBC29}"/>
    <dgm:cxn modelId="{D52ECDED-595C-42A5-AD16-3FD864CD42F7}" srcId="{63F0E6C9-EF76-4B9D-8686-8A2667F0DC87}" destId="{7AC3DD70-3DD8-4B7E-8EE9-D347BFC9702D}" srcOrd="4" destOrd="0" parTransId="{F19C4436-35F0-4980-B120-6EB38001B556}" sibTransId="{73FD623B-5FE0-4702-A168-4FF84653CEF4}"/>
    <dgm:cxn modelId="{9762C6EF-AC17-4800-A729-75474C138897}" srcId="{63F0E6C9-EF76-4B9D-8686-8A2667F0DC87}" destId="{AE4AFF82-C69E-4A2A-A2AB-D1167A11BDB9}" srcOrd="9" destOrd="0" parTransId="{1785AB52-F352-4E94-8234-2DC9FA2ACCA9}" sibTransId="{C91EE62D-1624-4D4F-A05F-98BD286A0D83}"/>
    <dgm:cxn modelId="{4AD9EDF4-D91F-4C34-9BED-90FC93744BB1}" srcId="{63F0E6C9-EF76-4B9D-8686-8A2667F0DC87}" destId="{55810CA1-7721-40F1-B878-C47228B69684}" srcOrd="0" destOrd="0" parTransId="{7EA7EA8D-A977-40A4-8CBA-99AF63EA3967}" sibTransId="{DCBEBB56-4C86-4BFA-8BC0-60D281BBB431}"/>
    <dgm:cxn modelId="{75C3C1F5-07CF-4A00-AB39-C9271DC3C6DE}" srcId="{63F0E6C9-EF76-4B9D-8686-8A2667F0DC87}" destId="{B062F586-ABB0-43B6-B1A3-C90321D3BB3D}" srcOrd="11" destOrd="0" parTransId="{8C64AB98-4126-4231-97D5-4103AA0117E2}" sibTransId="{E2954A9F-89C6-4B45-8C02-938A27F03245}"/>
    <dgm:cxn modelId="{52CD7B32-7C23-45E8-B52B-892B3DB8A73F}" type="presParOf" srcId="{6AF38BFB-9D99-46D7-ABD6-F517904EDCC2}" destId="{C8914228-7D23-493F-8BE3-024F45271ADB}" srcOrd="0" destOrd="0" presId="urn:microsoft.com/office/officeart/2005/8/layout/vList2"/>
    <dgm:cxn modelId="{C1ADCD4F-880F-4807-B790-BC6BF86572A0}" type="presParOf" srcId="{6AF38BFB-9D99-46D7-ABD6-F517904EDCC2}" destId="{CD365E3E-B2FA-4258-8C68-714E7189598B}" srcOrd="1" destOrd="0" presId="urn:microsoft.com/office/officeart/2005/8/layout/vList2"/>
    <dgm:cxn modelId="{02F75565-EA00-4E54-9656-D1184C953461}" type="presParOf" srcId="{6AF38BFB-9D99-46D7-ABD6-F517904EDCC2}" destId="{EF0CE09F-1329-4381-B1E3-CF78F054622A}" srcOrd="2" destOrd="0" presId="urn:microsoft.com/office/officeart/2005/8/layout/vList2"/>
    <dgm:cxn modelId="{86902A0C-8B80-4BC0-8591-3A43CFF5C4A5}" type="presParOf" srcId="{6AF38BFB-9D99-46D7-ABD6-F517904EDCC2}" destId="{347661ED-4F88-43C2-9F9F-8AC5C5C04CEB}" srcOrd="3" destOrd="0" presId="urn:microsoft.com/office/officeart/2005/8/layout/vList2"/>
    <dgm:cxn modelId="{D80EDD5F-67EF-4D12-A185-022D9A706A90}" type="presParOf" srcId="{6AF38BFB-9D99-46D7-ABD6-F517904EDCC2}" destId="{11A33A14-B40E-432C-84DA-22B15F714F95}" srcOrd="4" destOrd="0" presId="urn:microsoft.com/office/officeart/2005/8/layout/vList2"/>
    <dgm:cxn modelId="{9FAAF265-A8B8-45B4-A2C6-6888454137EB}" type="presParOf" srcId="{6AF38BFB-9D99-46D7-ABD6-F517904EDCC2}" destId="{F19036A8-B080-423B-9113-CE77B0527A0F}" srcOrd="5" destOrd="0" presId="urn:microsoft.com/office/officeart/2005/8/layout/vList2"/>
    <dgm:cxn modelId="{FDC79B1B-81B3-48C9-BCBF-AD1CEC177FA6}" type="presParOf" srcId="{6AF38BFB-9D99-46D7-ABD6-F517904EDCC2}" destId="{1C1E6B7A-E95D-4E31-B93A-3ABF5CCAD0EF}" srcOrd="6" destOrd="0" presId="urn:microsoft.com/office/officeart/2005/8/layout/vList2"/>
    <dgm:cxn modelId="{C13E6C98-EE78-48F7-AB38-CBC4D0D4E223}" type="presParOf" srcId="{6AF38BFB-9D99-46D7-ABD6-F517904EDCC2}" destId="{49A03C22-7D1D-4070-A2F1-4D896E22423F}" srcOrd="7" destOrd="0" presId="urn:microsoft.com/office/officeart/2005/8/layout/vList2"/>
    <dgm:cxn modelId="{9582E760-9DE8-477D-91D1-D338611C7BE2}" type="presParOf" srcId="{6AF38BFB-9D99-46D7-ABD6-F517904EDCC2}" destId="{FF7BD17F-6266-4794-8C1A-D7D427A36AD1}" srcOrd="8" destOrd="0" presId="urn:microsoft.com/office/officeart/2005/8/layout/vList2"/>
    <dgm:cxn modelId="{4D8D42D1-AA4B-418E-B798-288CD6293002}" type="presParOf" srcId="{6AF38BFB-9D99-46D7-ABD6-F517904EDCC2}" destId="{CC06A287-45A6-444C-88DA-691F9ABB29E5}" srcOrd="9" destOrd="0" presId="urn:microsoft.com/office/officeart/2005/8/layout/vList2"/>
    <dgm:cxn modelId="{64D47A5A-4B9A-4F47-95B0-EBA04D63511D}" type="presParOf" srcId="{6AF38BFB-9D99-46D7-ABD6-F517904EDCC2}" destId="{8DA56EBF-D2EF-462F-9C3B-9665C989C01E}" srcOrd="10" destOrd="0" presId="urn:microsoft.com/office/officeart/2005/8/layout/vList2"/>
    <dgm:cxn modelId="{9E870A8F-3E51-4627-B6D3-B7F21D3FF740}" type="presParOf" srcId="{6AF38BFB-9D99-46D7-ABD6-F517904EDCC2}" destId="{7D44FA2B-E93C-4C92-AAE7-3182185EB060}" srcOrd="11" destOrd="0" presId="urn:microsoft.com/office/officeart/2005/8/layout/vList2"/>
    <dgm:cxn modelId="{5470D0A6-3021-46F9-99D0-55C578D49AC8}" type="presParOf" srcId="{6AF38BFB-9D99-46D7-ABD6-F517904EDCC2}" destId="{CD041201-DAAF-4E76-B0F7-B0ECDB1BDC1F}" srcOrd="12" destOrd="0" presId="urn:microsoft.com/office/officeart/2005/8/layout/vList2"/>
    <dgm:cxn modelId="{F0C53A38-8510-466E-908F-9D29083B4579}" type="presParOf" srcId="{6AF38BFB-9D99-46D7-ABD6-F517904EDCC2}" destId="{D0E8D934-0ED6-4F71-BA9C-0092D8899E8B}" srcOrd="13" destOrd="0" presId="urn:microsoft.com/office/officeart/2005/8/layout/vList2"/>
    <dgm:cxn modelId="{51B9CF99-B769-4EA9-9B55-8CB3BDD47DF7}" type="presParOf" srcId="{6AF38BFB-9D99-46D7-ABD6-F517904EDCC2}" destId="{A01CFF09-7A92-4EB8-BAFE-3F5C78930657}" srcOrd="14" destOrd="0" presId="urn:microsoft.com/office/officeart/2005/8/layout/vList2"/>
    <dgm:cxn modelId="{BCE36A7C-7A56-485A-99C5-83D2D81363F6}" type="presParOf" srcId="{6AF38BFB-9D99-46D7-ABD6-F517904EDCC2}" destId="{74354BD7-0A68-4B43-854A-00C979CB34AA}" srcOrd="15" destOrd="0" presId="urn:microsoft.com/office/officeart/2005/8/layout/vList2"/>
    <dgm:cxn modelId="{422F98CE-E451-4403-8FA1-542CC8ED11EF}" type="presParOf" srcId="{6AF38BFB-9D99-46D7-ABD6-F517904EDCC2}" destId="{01F5BAE7-0A2B-480A-A791-70B2E78DA8BA}" srcOrd="16" destOrd="0" presId="urn:microsoft.com/office/officeart/2005/8/layout/vList2"/>
    <dgm:cxn modelId="{AC564B1D-26FE-468A-BDC3-3EE690E41B7E}" type="presParOf" srcId="{6AF38BFB-9D99-46D7-ABD6-F517904EDCC2}" destId="{4C0E2397-7576-4F54-B834-5E508CFAC980}" srcOrd="17" destOrd="0" presId="urn:microsoft.com/office/officeart/2005/8/layout/vList2"/>
    <dgm:cxn modelId="{4D8B23D1-DEED-4E1F-A4E5-C6F5A0F3ABB6}" type="presParOf" srcId="{6AF38BFB-9D99-46D7-ABD6-F517904EDCC2}" destId="{C6AEFF6C-C84C-4FAB-A037-E371758CB6EA}" srcOrd="18" destOrd="0" presId="urn:microsoft.com/office/officeart/2005/8/layout/vList2"/>
    <dgm:cxn modelId="{66A534B0-1225-4CD3-911D-5CC7489C07AC}" type="presParOf" srcId="{6AF38BFB-9D99-46D7-ABD6-F517904EDCC2}" destId="{C24DCBF9-084C-428E-B8D8-02A443494171}" srcOrd="19" destOrd="0" presId="urn:microsoft.com/office/officeart/2005/8/layout/vList2"/>
    <dgm:cxn modelId="{29F56252-B6BF-45BE-B8F7-687F0FBB301A}" type="presParOf" srcId="{6AF38BFB-9D99-46D7-ABD6-F517904EDCC2}" destId="{E3E9F9A1-F2B0-4380-8BA1-92B81CA5CDAB}" srcOrd="20" destOrd="0" presId="urn:microsoft.com/office/officeart/2005/8/layout/vList2"/>
    <dgm:cxn modelId="{B987E938-99C6-4D1B-849D-532DF16A2E46}" type="presParOf" srcId="{6AF38BFB-9D99-46D7-ABD6-F517904EDCC2}" destId="{F6188C35-EACD-4F8E-8CD3-147C0AE38C69}" srcOrd="21" destOrd="0" presId="urn:microsoft.com/office/officeart/2005/8/layout/vList2"/>
    <dgm:cxn modelId="{5E1DEFD9-1A3B-4DD6-9594-9254DD09D1E1}" type="presParOf" srcId="{6AF38BFB-9D99-46D7-ABD6-F517904EDCC2}" destId="{CF820920-D21C-4595-8351-E95D0FC23E45}" srcOrd="22" destOrd="0" presId="urn:microsoft.com/office/officeart/2005/8/layout/vList2"/>
    <dgm:cxn modelId="{5826B83C-977C-4D95-8B50-E8E1221C40F2}" type="presParOf" srcId="{6AF38BFB-9D99-46D7-ABD6-F517904EDCC2}" destId="{8377C195-3404-4710-B9B7-0D81543FF23A}" srcOrd="23" destOrd="0" presId="urn:microsoft.com/office/officeart/2005/8/layout/vList2"/>
    <dgm:cxn modelId="{EDB000CA-B1AB-4B71-A773-A1797D3EF88F}" type="presParOf" srcId="{6AF38BFB-9D99-46D7-ABD6-F517904EDCC2}" destId="{6D7602C2-760F-4621-A0FF-540512980E78}" srcOrd="24" destOrd="0" presId="urn:microsoft.com/office/officeart/2005/8/layout/vList2"/>
    <dgm:cxn modelId="{CD9DEC68-0DEE-4D49-88B1-0FAC88CE05DE}" type="presParOf" srcId="{6AF38BFB-9D99-46D7-ABD6-F517904EDCC2}" destId="{9123F680-D53A-4E31-9247-DF2D25DDE602}" srcOrd="25" destOrd="0" presId="urn:microsoft.com/office/officeart/2005/8/layout/vList2"/>
    <dgm:cxn modelId="{F49D56F3-2D94-4AA6-A894-5E4C587A8414}" type="presParOf" srcId="{6AF38BFB-9D99-46D7-ABD6-F517904EDCC2}" destId="{C79657C5-F7B4-40B1-83EA-1674CC63C453}" srcOrd="2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68C2AFF2-0F1E-4A6A-8552-3D18401B5A8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73CBA98-F4D4-42FB-950E-8149ECD7FAF0}">
      <dgm:prSet/>
      <dgm:spPr/>
      <dgm:t>
        <a:bodyPr/>
        <a:lstStyle/>
        <a:p>
          <a:r>
            <a:rPr lang="en-CA" altLang="zh-CN" b="0" i="0" u="sng" dirty="0"/>
            <a:t>20 </a:t>
          </a:r>
          <a:r>
            <a:rPr lang="zh-CN" b="0" i="0" dirty="0"/>
            <a:t>你要吩咐以色列人，把那为点灯捣成的清橄榄油拿来给你，使灯常常点着。 </a:t>
          </a:r>
          <a:endParaRPr lang="en-US" dirty="0"/>
        </a:p>
      </dgm:t>
    </dgm:pt>
    <dgm:pt modelId="{74FCDCC9-750E-457E-84AF-02B29C3096D0}" type="parTrans" cxnId="{17AEFB20-3293-4F8B-9AD3-A5D02A6C9E21}">
      <dgm:prSet/>
      <dgm:spPr/>
      <dgm:t>
        <a:bodyPr/>
        <a:lstStyle/>
        <a:p>
          <a:endParaRPr lang="en-US"/>
        </a:p>
      </dgm:t>
    </dgm:pt>
    <dgm:pt modelId="{3F5452F1-CF34-46BF-A5CD-B457BBBE4D2C}" type="sibTrans" cxnId="{17AEFB20-3293-4F8B-9AD3-A5D02A6C9E21}">
      <dgm:prSet/>
      <dgm:spPr/>
      <dgm:t>
        <a:bodyPr/>
        <a:lstStyle/>
        <a:p>
          <a:endParaRPr lang="en-US"/>
        </a:p>
      </dgm:t>
    </dgm:pt>
    <dgm:pt modelId="{03BE0F60-A172-48DE-B3E0-CD5E804ED5E3}">
      <dgm:prSet/>
      <dgm:spPr/>
      <dgm:t>
        <a:bodyPr/>
        <a:lstStyle/>
        <a:p>
          <a:r>
            <a:rPr lang="en-US" b="0" i="0" dirty="0">
              <a:solidFill>
                <a:schemeClr val="tx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21</a:t>
          </a:r>
          <a:r>
            <a:rPr lang="en-US" b="0" i="0" dirty="0">
              <a:solidFill>
                <a:schemeClr val="tx1"/>
              </a:solidFill>
            </a:rPr>
            <a:t> </a:t>
          </a:r>
          <a:r>
            <a:rPr lang="zh-CN" b="0" i="0" dirty="0"/>
            <a:t>在会幕中法柜前的幔外，亚伦和他的儿子，从晚上到早晨，要在耶和华面前经理这灯。这要作以色列人世世代代永远的定例。</a:t>
          </a:r>
          <a:endParaRPr lang="en-US" dirty="0"/>
        </a:p>
      </dgm:t>
    </dgm:pt>
    <dgm:pt modelId="{2B0EFEF8-3847-4736-B0EC-99B7652420C3}" type="parTrans" cxnId="{0347A9E3-09E1-4B91-9711-6C19F56D8BA1}">
      <dgm:prSet/>
      <dgm:spPr/>
      <dgm:t>
        <a:bodyPr/>
        <a:lstStyle/>
        <a:p>
          <a:endParaRPr lang="en-US"/>
        </a:p>
      </dgm:t>
    </dgm:pt>
    <dgm:pt modelId="{0ED2D91C-BC37-4AF6-BA8D-EE89FE6A34E3}" type="sibTrans" cxnId="{0347A9E3-09E1-4B91-9711-6C19F56D8BA1}">
      <dgm:prSet/>
      <dgm:spPr/>
      <dgm:t>
        <a:bodyPr/>
        <a:lstStyle/>
        <a:p>
          <a:endParaRPr lang="en-US"/>
        </a:p>
      </dgm:t>
    </dgm:pt>
    <dgm:pt modelId="{C6B8B7CE-3CD1-4121-B1D2-B30C8CE862B5}" type="pres">
      <dgm:prSet presAssocID="{68C2AFF2-0F1E-4A6A-8552-3D18401B5A8F}" presName="linear" presStyleCnt="0">
        <dgm:presLayoutVars>
          <dgm:animLvl val="lvl"/>
          <dgm:resizeHandles val="exact"/>
        </dgm:presLayoutVars>
      </dgm:prSet>
      <dgm:spPr/>
    </dgm:pt>
    <dgm:pt modelId="{245B4335-0A58-4289-B8E0-7F7C040E63DC}" type="pres">
      <dgm:prSet presAssocID="{373CBA98-F4D4-42FB-950E-8149ECD7FAF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1EEAAC7-AD3E-4DC3-A363-580038C99991}" type="pres">
      <dgm:prSet presAssocID="{3F5452F1-CF34-46BF-A5CD-B457BBBE4D2C}" presName="spacer" presStyleCnt="0"/>
      <dgm:spPr/>
    </dgm:pt>
    <dgm:pt modelId="{7FA6597F-C51A-487A-9CFB-57C7AF3F790C}" type="pres">
      <dgm:prSet presAssocID="{03BE0F60-A172-48DE-B3E0-CD5E804ED5E3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0B07A907-2AE4-473B-9B12-5E8B78FD37BB}" type="presOf" srcId="{03BE0F60-A172-48DE-B3E0-CD5E804ED5E3}" destId="{7FA6597F-C51A-487A-9CFB-57C7AF3F790C}" srcOrd="0" destOrd="0" presId="urn:microsoft.com/office/officeart/2005/8/layout/vList2"/>
    <dgm:cxn modelId="{17AEFB20-3293-4F8B-9AD3-A5D02A6C9E21}" srcId="{68C2AFF2-0F1E-4A6A-8552-3D18401B5A8F}" destId="{373CBA98-F4D4-42FB-950E-8149ECD7FAF0}" srcOrd="0" destOrd="0" parTransId="{74FCDCC9-750E-457E-84AF-02B29C3096D0}" sibTransId="{3F5452F1-CF34-46BF-A5CD-B457BBBE4D2C}"/>
    <dgm:cxn modelId="{CF0E6351-F937-41C8-AE10-6636FEA007C0}" type="presOf" srcId="{373CBA98-F4D4-42FB-950E-8149ECD7FAF0}" destId="{245B4335-0A58-4289-B8E0-7F7C040E63DC}" srcOrd="0" destOrd="0" presId="urn:microsoft.com/office/officeart/2005/8/layout/vList2"/>
    <dgm:cxn modelId="{A7283DD4-1F41-4F44-A5A8-A8D1D6972664}" type="presOf" srcId="{68C2AFF2-0F1E-4A6A-8552-3D18401B5A8F}" destId="{C6B8B7CE-3CD1-4121-B1D2-B30C8CE862B5}" srcOrd="0" destOrd="0" presId="urn:microsoft.com/office/officeart/2005/8/layout/vList2"/>
    <dgm:cxn modelId="{0347A9E3-09E1-4B91-9711-6C19F56D8BA1}" srcId="{68C2AFF2-0F1E-4A6A-8552-3D18401B5A8F}" destId="{03BE0F60-A172-48DE-B3E0-CD5E804ED5E3}" srcOrd="1" destOrd="0" parTransId="{2B0EFEF8-3847-4736-B0EC-99B7652420C3}" sibTransId="{0ED2D91C-BC37-4AF6-BA8D-EE89FE6A34E3}"/>
    <dgm:cxn modelId="{CB34BB57-297F-4B71-8AA0-235D0B7C74E1}" type="presParOf" srcId="{C6B8B7CE-3CD1-4121-B1D2-B30C8CE862B5}" destId="{245B4335-0A58-4289-B8E0-7F7C040E63DC}" srcOrd="0" destOrd="0" presId="urn:microsoft.com/office/officeart/2005/8/layout/vList2"/>
    <dgm:cxn modelId="{82C844FE-E80C-4901-B080-3B82A0DF5EBA}" type="presParOf" srcId="{C6B8B7CE-3CD1-4121-B1D2-B30C8CE862B5}" destId="{F1EEAAC7-AD3E-4DC3-A363-580038C99991}" srcOrd="1" destOrd="0" presId="urn:microsoft.com/office/officeart/2005/8/layout/vList2"/>
    <dgm:cxn modelId="{F134D4A5-687E-4E05-BC01-EB0BF8BF51BA}" type="presParOf" srcId="{C6B8B7CE-3CD1-4121-B1D2-B30C8CE862B5}" destId="{7FA6597F-C51A-487A-9CFB-57C7AF3F790C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FA6F8C78-FB77-4EA0-A848-52049D1517C9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FDEC2B7-8146-47CD-AD77-A9D77710AEEB}">
      <dgm:prSet/>
      <dgm:spPr/>
      <dgm:t>
        <a:bodyPr/>
        <a:lstStyle/>
        <a:p>
          <a:r>
            <a:rPr lang="zh-CN" dirty="0"/>
            <a:t>思考的问题：</a:t>
          </a:r>
          <a:endParaRPr lang="en-US" dirty="0"/>
        </a:p>
      </dgm:t>
    </dgm:pt>
    <dgm:pt modelId="{603979C3-A467-420D-BAE9-0AC548B01983}" type="parTrans" cxnId="{92487AF5-F34C-428F-B50A-BBC05991A0AF}">
      <dgm:prSet/>
      <dgm:spPr/>
      <dgm:t>
        <a:bodyPr/>
        <a:lstStyle/>
        <a:p>
          <a:endParaRPr lang="en-US"/>
        </a:p>
      </dgm:t>
    </dgm:pt>
    <dgm:pt modelId="{11FF8522-FABC-4303-AB46-29D87D18692D}" type="sibTrans" cxnId="{92487AF5-F34C-428F-B50A-BBC05991A0AF}">
      <dgm:prSet/>
      <dgm:spPr/>
      <dgm:t>
        <a:bodyPr/>
        <a:lstStyle/>
        <a:p>
          <a:endParaRPr lang="en-US"/>
        </a:p>
      </dgm:t>
    </dgm:pt>
    <dgm:pt modelId="{63187851-9760-40E6-82E1-4FCA6928A820}">
      <dgm:prSet/>
      <dgm:spPr/>
      <dgm:t>
        <a:bodyPr/>
        <a:lstStyle/>
        <a:p>
          <a:r>
            <a:rPr lang="zh-CN"/>
            <a:t>相对于圣经的创世记第一章，神用</a:t>
          </a:r>
          <a:r>
            <a:rPr lang="en-CA"/>
            <a:t>6</a:t>
          </a:r>
          <a:r>
            <a:rPr lang="zh-CN"/>
            <a:t>天创造天地万物和人类，但只用一章共</a:t>
          </a:r>
          <a:r>
            <a:rPr lang="en-CA"/>
            <a:t>31</a:t>
          </a:r>
          <a:r>
            <a:rPr lang="zh-CN"/>
            <a:t>节经文来叙述；而关于会幕却从出埃及记</a:t>
          </a:r>
          <a:r>
            <a:rPr lang="en-CA"/>
            <a:t>25</a:t>
          </a:r>
          <a:r>
            <a:rPr lang="zh-CN"/>
            <a:t>章</a:t>
          </a:r>
          <a:r>
            <a:rPr lang="en-CA"/>
            <a:t>-30</a:t>
          </a:r>
          <a:r>
            <a:rPr lang="zh-CN"/>
            <a:t>章；</a:t>
          </a:r>
          <a:r>
            <a:rPr lang="en-CA"/>
            <a:t>33</a:t>
          </a:r>
          <a:r>
            <a:rPr lang="zh-CN"/>
            <a:t>章</a:t>
          </a:r>
          <a:r>
            <a:rPr lang="en-CA"/>
            <a:t>-40</a:t>
          </a:r>
          <a:r>
            <a:rPr lang="zh-CN"/>
            <a:t>章，做了如此详细的描述，并且在利未记，民数记中也反复提及，你认为神有什么的特殊的用意？</a:t>
          </a:r>
          <a:endParaRPr lang="en-US"/>
        </a:p>
      </dgm:t>
    </dgm:pt>
    <dgm:pt modelId="{5CCEA49D-2266-4C72-AB24-8A6A69192944}" type="parTrans" cxnId="{135E0371-F4D9-45BA-B607-5A513C2B0B68}">
      <dgm:prSet/>
      <dgm:spPr/>
      <dgm:t>
        <a:bodyPr/>
        <a:lstStyle/>
        <a:p>
          <a:endParaRPr lang="en-US"/>
        </a:p>
      </dgm:t>
    </dgm:pt>
    <dgm:pt modelId="{AAD951A3-F313-4F39-823B-DF7AC33279A8}" type="sibTrans" cxnId="{135E0371-F4D9-45BA-B607-5A513C2B0B68}">
      <dgm:prSet/>
      <dgm:spPr/>
      <dgm:t>
        <a:bodyPr/>
        <a:lstStyle/>
        <a:p>
          <a:endParaRPr lang="en-US"/>
        </a:p>
      </dgm:t>
    </dgm:pt>
    <dgm:pt modelId="{AFD2B566-14D2-4A66-AA62-66FF33B83FF0}">
      <dgm:prSet/>
      <dgm:spPr/>
      <dgm:t>
        <a:bodyPr/>
        <a:lstStyle/>
        <a:p>
          <a:r>
            <a:rPr lang="zh-CN" dirty="0"/>
            <a:t>建会幕中用皂荚木做竖板时， 为什么圣经中只标明长度，宽度，而没给出厚度？是厚度不重要吗？ 以你的生活经厉，皂荚木做竖板的厚度多少为宜（厘米）？</a:t>
          </a:r>
          <a:endParaRPr lang="en-US" dirty="0"/>
        </a:p>
      </dgm:t>
    </dgm:pt>
    <dgm:pt modelId="{CE8D6E01-3004-48AE-AE7A-0FA5921067FC}" type="parTrans" cxnId="{B31FEEB0-347C-4D48-B02E-08021F00E57D}">
      <dgm:prSet/>
      <dgm:spPr/>
      <dgm:t>
        <a:bodyPr/>
        <a:lstStyle/>
        <a:p>
          <a:endParaRPr lang="en-US"/>
        </a:p>
      </dgm:t>
    </dgm:pt>
    <dgm:pt modelId="{B13E7FAA-9C4C-48B6-AB30-924AC04AA111}" type="sibTrans" cxnId="{B31FEEB0-347C-4D48-B02E-08021F00E57D}">
      <dgm:prSet/>
      <dgm:spPr/>
      <dgm:t>
        <a:bodyPr/>
        <a:lstStyle/>
        <a:p>
          <a:endParaRPr lang="en-US"/>
        </a:p>
      </dgm:t>
    </dgm:pt>
    <dgm:pt modelId="{A1522951-B2D7-44B7-8645-43F4EC53ED98}" type="pres">
      <dgm:prSet presAssocID="{FA6F8C78-FB77-4EA0-A848-52049D1517C9}" presName="cycle" presStyleCnt="0">
        <dgm:presLayoutVars>
          <dgm:dir/>
          <dgm:resizeHandles val="exact"/>
        </dgm:presLayoutVars>
      </dgm:prSet>
      <dgm:spPr/>
    </dgm:pt>
    <dgm:pt modelId="{BC936CC9-57C1-4E66-B5D1-B534DDBE0519}" type="pres">
      <dgm:prSet presAssocID="{AFDEC2B7-8146-47CD-AD77-A9D77710AEEB}" presName="node" presStyleLbl="node1" presStyleIdx="0" presStyleCnt="1">
        <dgm:presLayoutVars>
          <dgm:bulletEnabled val="1"/>
        </dgm:presLayoutVars>
      </dgm:prSet>
      <dgm:spPr/>
    </dgm:pt>
  </dgm:ptLst>
  <dgm:cxnLst>
    <dgm:cxn modelId="{135E0371-F4D9-45BA-B607-5A513C2B0B68}" srcId="{AFDEC2B7-8146-47CD-AD77-A9D77710AEEB}" destId="{63187851-9760-40E6-82E1-4FCA6928A820}" srcOrd="0" destOrd="0" parTransId="{5CCEA49D-2266-4C72-AB24-8A6A69192944}" sibTransId="{AAD951A3-F313-4F39-823B-DF7AC33279A8}"/>
    <dgm:cxn modelId="{6DC19A94-63C9-4FBB-9BCE-891384BE8BC9}" type="presOf" srcId="{FA6F8C78-FB77-4EA0-A848-52049D1517C9}" destId="{A1522951-B2D7-44B7-8645-43F4EC53ED98}" srcOrd="0" destOrd="0" presId="urn:microsoft.com/office/officeart/2005/8/layout/cycle5"/>
    <dgm:cxn modelId="{B31FEEB0-347C-4D48-B02E-08021F00E57D}" srcId="{AFDEC2B7-8146-47CD-AD77-A9D77710AEEB}" destId="{AFD2B566-14D2-4A66-AA62-66FF33B83FF0}" srcOrd="1" destOrd="0" parTransId="{CE8D6E01-3004-48AE-AE7A-0FA5921067FC}" sibTransId="{B13E7FAA-9C4C-48B6-AB30-924AC04AA111}"/>
    <dgm:cxn modelId="{B8D46DB5-37BC-4A31-B46A-D58D08198DAD}" type="presOf" srcId="{AFDEC2B7-8146-47CD-AD77-A9D77710AEEB}" destId="{BC936CC9-57C1-4E66-B5D1-B534DDBE0519}" srcOrd="0" destOrd="0" presId="urn:microsoft.com/office/officeart/2005/8/layout/cycle5"/>
    <dgm:cxn modelId="{3D8897C8-9C2C-4169-9DB5-385250FE8C16}" type="presOf" srcId="{AFD2B566-14D2-4A66-AA62-66FF33B83FF0}" destId="{BC936CC9-57C1-4E66-B5D1-B534DDBE0519}" srcOrd="0" destOrd="2" presId="urn:microsoft.com/office/officeart/2005/8/layout/cycle5"/>
    <dgm:cxn modelId="{260592F0-EDD1-4DAD-B603-053367DA4036}" type="presOf" srcId="{63187851-9760-40E6-82E1-4FCA6928A820}" destId="{BC936CC9-57C1-4E66-B5D1-B534DDBE0519}" srcOrd="0" destOrd="1" presId="urn:microsoft.com/office/officeart/2005/8/layout/cycle5"/>
    <dgm:cxn modelId="{92487AF5-F34C-428F-B50A-BBC05991A0AF}" srcId="{FA6F8C78-FB77-4EA0-A848-52049D1517C9}" destId="{AFDEC2B7-8146-47CD-AD77-A9D77710AEEB}" srcOrd="0" destOrd="0" parTransId="{603979C3-A467-420D-BAE9-0AC548B01983}" sibTransId="{11FF8522-FABC-4303-AB46-29D87D18692D}"/>
    <dgm:cxn modelId="{E889DC8C-30A5-41EC-9DCE-AF431CD2BB18}" type="presParOf" srcId="{A1522951-B2D7-44B7-8645-43F4EC53ED98}" destId="{BC936CC9-57C1-4E66-B5D1-B534DDBE0519}" srcOrd="0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8EB76B-DFB5-4F9F-9F2D-55B248234ED9}" type="doc">
      <dgm:prSet loTypeId="urn:microsoft.com/office/officeart/2005/8/layout/defaul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43D6CBAE-B5C8-4940-8730-5DAA2B279A50}">
      <dgm:prSet custT="1"/>
      <dgm:spPr/>
      <dgm:t>
        <a:bodyPr/>
        <a:lstStyle/>
        <a:p>
          <a:r>
            <a:rPr lang="zh-CN" sz="2800" b="1" i="0" dirty="0"/>
            <a:t>陈设饼的桌子</a:t>
          </a:r>
          <a:r>
            <a:rPr lang="en-CA" sz="2800" b="0" i="0" dirty="0"/>
            <a:t> </a:t>
          </a:r>
        </a:p>
        <a:p>
          <a:r>
            <a:rPr lang="en-CA" sz="2400" b="0" i="0" dirty="0"/>
            <a:t>  (</a:t>
          </a:r>
          <a:r>
            <a:rPr lang="zh-CN" sz="2400" b="0" i="0" dirty="0"/>
            <a:t>出</a:t>
          </a:r>
          <a:r>
            <a:rPr lang="en-US" sz="2400" dirty="0"/>
            <a:t>2</a:t>
          </a:r>
          <a:r>
            <a:rPr lang="en-US" sz="2400" b="0" i="0" dirty="0"/>
            <a:t>5·23</a:t>
          </a:r>
          <a:r>
            <a:rPr lang="zh-CN" sz="2400" b="0" i="0" dirty="0"/>
            <a:t>－</a:t>
          </a:r>
          <a:r>
            <a:rPr lang="en-US" sz="2400" dirty="0"/>
            <a:t>30</a:t>
          </a:r>
          <a:r>
            <a:rPr lang="zh-CN" sz="2400" b="0" i="0" dirty="0"/>
            <a:t>）</a:t>
          </a:r>
          <a:endParaRPr lang="en-US" sz="2400" dirty="0"/>
        </a:p>
      </dgm:t>
    </dgm:pt>
    <dgm:pt modelId="{6EF477D0-8E8E-499E-8565-1F4E51EAC572}" type="parTrans" cxnId="{9CA572F1-83FA-4B73-9B96-6D64622C31B7}">
      <dgm:prSet/>
      <dgm:spPr/>
      <dgm:t>
        <a:bodyPr/>
        <a:lstStyle/>
        <a:p>
          <a:endParaRPr lang="en-US"/>
        </a:p>
      </dgm:t>
    </dgm:pt>
    <dgm:pt modelId="{48A4E589-EE7B-4938-B87D-94333F826954}" type="sibTrans" cxnId="{9CA572F1-83FA-4B73-9B96-6D64622C31B7}">
      <dgm:prSet/>
      <dgm:spPr/>
      <dgm:t>
        <a:bodyPr/>
        <a:lstStyle/>
        <a:p>
          <a:endParaRPr lang="en-US"/>
        </a:p>
      </dgm:t>
    </dgm:pt>
    <dgm:pt modelId="{F022A1DC-5D47-48B3-AEA3-C2EBEB319B15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23</a:t>
          </a:r>
          <a:r>
            <a:rPr lang="en-US" b="0" i="0" dirty="0">
              <a:solidFill>
                <a:schemeClr val="bg1"/>
              </a:solidFill>
            </a:rPr>
            <a:t> </a:t>
          </a:r>
          <a:r>
            <a:rPr lang="zh-CN" b="0" i="0" dirty="0"/>
            <a:t>“要用皂荚木做一张桌子，长二肘，宽一肘，高一肘半。 </a:t>
          </a:r>
          <a:endParaRPr lang="en-US" dirty="0"/>
        </a:p>
      </dgm:t>
    </dgm:pt>
    <dgm:pt modelId="{C38EE558-756D-495D-8647-CBC73D4FCA18}" type="parTrans" cxnId="{AA2EA5E7-1664-4D1B-8236-DCF9C4846B42}">
      <dgm:prSet/>
      <dgm:spPr/>
      <dgm:t>
        <a:bodyPr/>
        <a:lstStyle/>
        <a:p>
          <a:endParaRPr lang="en-US"/>
        </a:p>
      </dgm:t>
    </dgm:pt>
    <dgm:pt modelId="{E470290D-13FB-4D63-B66F-D2C8D7C136E6}" type="sibTrans" cxnId="{AA2EA5E7-1664-4D1B-8236-DCF9C4846B42}">
      <dgm:prSet/>
      <dgm:spPr/>
      <dgm:t>
        <a:bodyPr/>
        <a:lstStyle/>
        <a:p>
          <a:endParaRPr lang="en-US"/>
        </a:p>
      </dgm:t>
    </dgm:pt>
    <dgm:pt modelId="{A8797F66-F4A1-4437-929D-D341892A2840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24</a:t>
          </a:r>
          <a:r>
            <a:rPr lang="en-US" b="0" i="0" dirty="0">
              <a:solidFill>
                <a:schemeClr val="bg1"/>
              </a:solidFill>
            </a:rPr>
            <a:t> </a:t>
          </a:r>
          <a:r>
            <a:rPr lang="zh-CN" b="0" i="0" dirty="0"/>
            <a:t>要包上精金，四围镶上金牙边。 </a:t>
          </a:r>
          <a:endParaRPr lang="en-US" dirty="0"/>
        </a:p>
      </dgm:t>
    </dgm:pt>
    <dgm:pt modelId="{3B9A074F-491E-4EFB-9C2B-2AC8BF39BFCD}" type="parTrans" cxnId="{946B1F0B-3DC3-45CB-B0B9-9A02F8E4AF98}">
      <dgm:prSet/>
      <dgm:spPr/>
      <dgm:t>
        <a:bodyPr/>
        <a:lstStyle/>
        <a:p>
          <a:endParaRPr lang="en-US"/>
        </a:p>
      </dgm:t>
    </dgm:pt>
    <dgm:pt modelId="{3E00C26A-F278-415D-975C-DC129BB78996}" type="sibTrans" cxnId="{946B1F0B-3DC3-45CB-B0B9-9A02F8E4AF98}">
      <dgm:prSet/>
      <dgm:spPr/>
      <dgm:t>
        <a:bodyPr/>
        <a:lstStyle/>
        <a:p>
          <a:endParaRPr lang="en-US"/>
        </a:p>
      </dgm:t>
    </dgm:pt>
    <dgm:pt modelId="{699F4354-CFCE-45AE-9D23-FBFCCDCB218E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r>
            <a:rPr lang="en-US" b="0" i="0" dirty="0">
              <a:solidFill>
                <a:schemeClr val="bg1"/>
              </a:solidFill>
            </a:rPr>
            <a:t> </a:t>
          </a:r>
          <a:r>
            <a:rPr lang="zh-CN" b="0" i="0" dirty="0"/>
            <a:t>桌子的四围各做一掌宽的横梁，横梁上镶着金牙边。 </a:t>
          </a:r>
          <a:endParaRPr lang="en-US" dirty="0"/>
        </a:p>
      </dgm:t>
    </dgm:pt>
    <dgm:pt modelId="{F2E39B22-12A1-449D-85AD-069C39AF9331}" type="parTrans" cxnId="{44046254-B16B-4FF9-934F-DBD2D861FCD1}">
      <dgm:prSet/>
      <dgm:spPr/>
      <dgm:t>
        <a:bodyPr/>
        <a:lstStyle/>
        <a:p>
          <a:endParaRPr lang="en-US"/>
        </a:p>
      </dgm:t>
    </dgm:pt>
    <dgm:pt modelId="{45D8B6B6-6A85-4A9D-97CE-68390DA1E388}" type="sibTrans" cxnId="{44046254-B16B-4FF9-934F-DBD2D861FCD1}">
      <dgm:prSet/>
      <dgm:spPr/>
      <dgm:t>
        <a:bodyPr/>
        <a:lstStyle/>
        <a:p>
          <a:endParaRPr lang="en-US"/>
        </a:p>
      </dgm:t>
    </dgm:pt>
    <dgm:pt modelId="{4AAD0C97-79C1-46DA-A022-71A304BD2E98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26</a:t>
          </a:r>
          <a:r>
            <a:rPr lang="en-US" b="0" i="0" dirty="0">
              <a:solidFill>
                <a:schemeClr val="bg1"/>
              </a:solidFill>
            </a:rPr>
            <a:t> </a:t>
          </a:r>
          <a:r>
            <a:rPr lang="zh-CN" b="0" i="0" dirty="0"/>
            <a:t>要做四个金环，安在桌子的四角上，就是桌子四脚上的四角。 </a:t>
          </a:r>
          <a:endParaRPr lang="en-US" dirty="0"/>
        </a:p>
      </dgm:t>
    </dgm:pt>
    <dgm:pt modelId="{0C356B0F-0CB0-4B83-B6C1-5439B370E132}" type="parTrans" cxnId="{47495B30-A937-4BF9-B3B0-24197DF964C0}">
      <dgm:prSet/>
      <dgm:spPr/>
      <dgm:t>
        <a:bodyPr/>
        <a:lstStyle/>
        <a:p>
          <a:endParaRPr lang="en-US"/>
        </a:p>
      </dgm:t>
    </dgm:pt>
    <dgm:pt modelId="{96D06BFC-8825-4995-B4DB-264901966C0C}" type="sibTrans" cxnId="{47495B30-A937-4BF9-B3B0-24197DF964C0}">
      <dgm:prSet/>
      <dgm:spPr/>
      <dgm:t>
        <a:bodyPr/>
        <a:lstStyle/>
        <a:p>
          <a:endParaRPr lang="en-US"/>
        </a:p>
      </dgm:t>
    </dgm:pt>
    <dgm:pt modelId="{C7B82863-DD45-40D3-86E6-094175CD7073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27</a:t>
          </a:r>
          <a:r>
            <a:rPr lang="en-US" b="0" i="0" dirty="0">
              <a:solidFill>
                <a:schemeClr val="bg1"/>
              </a:solidFill>
            </a:rPr>
            <a:t> </a:t>
          </a:r>
          <a:r>
            <a:rPr lang="zh-CN" b="0" i="0" dirty="0"/>
            <a:t>安环子的地方要挨近横梁，可以穿杠抬桌子。 </a:t>
          </a:r>
          <a:endParaRPr lang="en-US" dirty="0"/>
        </a:p>
      </dgm:t>
    </dgm:pt>
    <dgm:pt modelId="{16FD1902-211A-403C-A8F7-34292071CB0B}" type="parTrans" cxnId="{CA7CE10C-7621-4CA4-AE52-BA6057F46FC3}">
      <dgm:prSet/>
      <dgm:spPr/>
      <dgm:t>
        <a:bodyPr/>
        <a:lstStyle/>
        <a:p>
          <a:endParaRPr lang="en-US"/>
        </a:p>
      </dgm:t>
    </dgm:pt>
    <dgm:pt modelId="{2ADC1B84-8D72-43C0-9C1B-81B3EDEEC7C0}" type="sibTrans" cxnId="{CA7CE10C-7621-4CA4-AE52-BA6057F46FC3}">
      <dgm:prSet/>
      <dgm:spPr/>
      <dgm:t>
        <a:bodyPr/>
        <a:lstStyle/>
        <a:p>
          <a:endParaRPr lang="en-US"/>
        </a:p>
      </dgm:t>
    </dgm:pt>
    <dgm:pt modelId="{E9FE44DB-3812-49E3-ACD6-76DC41998E5B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28</a:t>
          </a:r>
          <a:r>
            <a:rPr lang="en-US" b="0" i="0" dirty="0">
              <a:solidFill>
                <a:schemeClr val="bg1"/>
              </a:solidFill>
            </a:rPr>
            <a:t> </a:t>
          </a:r>
          <a:r>
            <a:rPr lang="zh-CN" b="0" i="0" dirty="0"/>
            <a:t>要用皂荚木做两根杠，用金包裹，以便抬桌子。 </a:t>
          </a:r>
          <a:endParaRPr lang="en-US" dirty="0"/>
        </a:p>
      </dgm:t>
    </dgm:pt>
    <dgm:pt modelId="{6C9193A6-B9B6-4BE8-9C1F-65D2870552E0}" type="parTrans" cxnId="{D82C2AA7-81DD-4527-833E-0FA6321F2891}">
      <dgm:prSet/>
      <dgm:spPr/>
      <dgm:t>
        <a:bodyPr/>
        <a:lstStyle/>
        <a:p>
          <a:endParaRPr lang="en-US"/>
        </a:p>
      </dgm:t>
    </dgm:pt>
    <dgm:pt modelId="{759FC405-263F-4C9B-BCB5-F00D26E34DEF}" type="sibTrans" cxnId="{D82C2AA7-81DD-4527-833E-0FA6321F2891}">
      <dgm:prSet/>
      <dgm:spPr/>
      <dgm:t>
        <a:bodyPr/>
        <a:lstStyle/>
        <a:p>
          <a:endParaRPr lang="en-US"/>
        </a:p>
      </dgm:t>
    </dgm:pt>
    <dgm:pt modelId="{3BF3C494-83AD-4FA6-80F4-BA1E29832921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29</a:t>
          </a:r>
          <a:r>
            <a:rPr lang="en-US" b="0" i="0" dirty="0">
              <a:solidFill>
                <a:schemeClr val="bg1"/>
              </a:solidFill>
            </a:rPr>
            <a:t> </a:t>
          </a:r>
          <a:r>
            <a:rPr lang="zh-CN" b="0" i="0" dirty="0"/>
            <a:t>要做桌子上的盘子、调羹，并奠酒的爵和瓶；这都要用精金制作。 </a:t>
          </a:r>
          <a:endParaRPr lang="en-US" dirty="0"/>
        </a:p>
      </dgm:t>
    </dgm:pt>
    <dgm:pt modelId="{790201A0-2B3F-424D-8A65-1AF297B2C777}" type="parTrans" cxnId="{A40C1080-3395-45C2-B178-87B3FCFDADA5}">
      <dgm:prSet/>
      <dgm:spPr/>
      <dgm:t>
        <a:bodyPr/>
        <a:lstStyle/>
        <a:p>
          <a:endParaRPr lang="en-US"/>
        </a:p>
      </dgm:t>
    </dgm:pt>
    <dgm:pt modelId="{186B0144-8964-4710-931C-5F010F2AC590}" type="sibTrans" cxnId="{A40C1080-3395-45C2-B178-87B3FCFDADA5}">
      <dgm:prSet/>
      <dgm:spPr/>
      <dgm:t>
        <a:bodyPr/>
        <a:lstStyle/>
        <a:p>
          <a:endParaRPr lang="en-US"/>
        </a:p>
      </dgm:t>
    </dgm:pt>
    <dgm:pt modelId="{5743D9FF-1299-4038-B830-12A122761A55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30</a:t>
          </a:r>
          <a:r>
            <a:rPr lang="en-US" b="0" i="0" dirty="0">
              <a:solidFill>
                <a:schemeClr val="bg1"/>
              </a:solidFill>
            </a:rPr>
            <a:t> </a:t>
          </a:r>
          <a:r>
            <a:rPr lang="zh-CN" b="0" i="0" dirty="0"/>
            <a:t>又要在桌子上，在我面前，常摆陈设饼。”</a:t>
          </a:r>
          <a:endParaRPr lang="en-US" dirty="0"/>
        </a:p>
      </dgm:t>
    </dgm:pt>
    <dgm:pt modelId="{E0BD3A78-E1C9-4590-B211-47D027163F69}" type="parTrans" cxnId="{1454BAFC-5C45-462A-AC26-007DBE6F63C0}">
      <dgm:prSet/>
      <dgm:spPr/>
      <dgm:t>
        <a:bodyPr/>
        <a:lstStyle/>
        <a:p>
          <a:endParaRPr lang="en-US"/>
        </a:p>
      </dgm:t>
    </dgm:pt>
    <dgm:pt modelId="{6616DD41-9CE3-418D-A664-9AD155BBA077}" type="sibTrans" cxnId="{1454BAFC-5C45-462A-AC26-007DBE6F63C0}">
      <dgm:prSet/>
      <dgm:spPr/>
      <dgm:t>
        <a:bodyPr/>
        <a:lstStyle/>
        <a:p>
          <a:endParaRPr lang="en-US"/>
        </a:p>
      </dgm:t>
    </dgm:pt>
    <dgm:pt modelId="{9CC16F49-3F12-4E32-B7DA-1DDD0CC54287}" type="pres">
      <dgm:prSet presAssocID="{998EB76B-DFB5-4F9F-9F2D-55B248234ED9}" presName="diagram" presStyleCnt="0">
        <dgm:presLayoutVars>
          <dgm:dir/>
          <dgm:resizeHandles val="exact"/>
        </dgm:presLayoutVars>
      </dgm:prSet>
      <dgm:spPr/>
    </dgm:pt>
    <dgm:pt modelId="{12942C45-36AE-4645-B98C-B2175EE319C9}" type="pres">
      <dgm:prSet presAssocID="{43D6CBAE-B5C8-4940-8730-5DAA2B279A50}" presName="node" presStyleLbl="node1" presStyleIdx="0" presStyleCnt="9">
        <dgm:presLayoutVars>
          <dgm:bulletEnabled val="1"/>
        </dgm:presLayoutVars>
      </dgm:prSet>
      <dgm:spPr/>
    </dgm:pt>
    <dgm:pt modelId="{BCE5A0A4-F194-4E0D-9ADE-7A0D0A2303D3}" type="pres">
      <dgm:prSet presAssocID="{48A4E589-EE7B-4938-B87D-94333F826954}" presName="sibTrans" presStyleCnt="0"/>
      <dgm:spPr/>
    </dgm:pt>
    <dgm:pt modelId="{41CAD336-1AA4-4AE7-8A88-91D891A9466E}" type="pres">
      <dgm:prSet presAssocID="{F022A1DC-5D47-48B3-AEA3-C2EBEB319B15}" presName="node" presStyleLbl="node1" presStyleIdx="1" presStyleCnt="9">
        <dgm:presLayoutVars>
          <dgm:bulletEnabled val="1"/>
        </dgm:presLayoutVars>
      </dgm:prSet>
      <dgm:spPr/>
    </dgm:pt>
    <dgm:pt modelId="{39A2410C-DAA1-4288-9C69-A63ADCF76D25}" type="pres">
      <dgm:prSet presAssocID="{E470290D-13FB-4D63-B66F-D2C8D7C136E6}" presName="sibTrans" presStyleCnt="0"/>
      <dgm:spPr/>
    </dgm:pt>
    <dgm:pt modelId="{906CC771-DFE8-48AE-A460-CA7D21830363}" type="pres">
      <dgm:prSet presAssocID="{A8797F66-F4A1-4437-929D-D341892A2840}" presName="node" presStyleLbl="node1" presStyleIdx="2" presStyleCnt="9">
        <dgm:presLayoutVars>
          <dgm:bulletEnabled val="1"/>
        </dgm:presLayoutVars>
      </dgm:prSet>
      <dgm:spPr/>
    </dgm:pt>
    <dgm:pt modelId="{BD356670-05D5-4371-BD23-FFFFA15F3B44}" type="pres">
      <dgm:prSet presAssocID="{3E00C26A-F278-415D-975C-DC129BB78996}" presName="sibTrans" presStyleCnt="0"/>
      <dgm:spPr/>
    </dgm:pt>
    <dgm:pt modelId="{0B080876-87A1-4B01-B2DD-4F489AC3B228}" type="pres">
      <dgm:prSet presAssocID="{699F4354-CFCE-45AE-9D23-FBFCCDCB218E}" presName="node" presStyleLbl="node1" presStyleIdx="3" presStyleCnt="9">
        <dgm:presLayoutVars>
          <dgm:bulletEnabled val="1"/>
        </dgm:presLayoutVars>
      </dgm:prSet>
      <dgm:spPr/>
    </dgm:pt>
    <dgm:pt modelId="{DF98057D-0850-4D75-8EA8-20BD4D52C080}" type="pres">
      <dgm:prSet presAssocID="{45D8B6B6-6A85-4A9D-97CE-68390DA1E388}" presName="sibTrans" presStyleCnt="0"/>
      <dgm:spPr/>
    </dgm:pt>
    <dgm:pt modelId="{DEE37DAD-5133-42A0-B421-4BA4E760196B}" type="pres">
      <dgm:prSet presAssocID="{4AAD0C97-79C1-46DA-A022-71A304BD2E98}" presName="node" presStyleLbl="node1" presStyleIdx="4" presStyleCnt="9">
        <dgm:presLayoutVars>
          <dgm:bulletEnabled val="1"/>
        </dgm:presLayoutVars>
      </dgm:prSet>
      <dgm:spPr/>
    </dgm:pt>
    <dgm:pt modelId="{8CB2EEC5-904B-4110-AE14-1320FC45AE19}" type="pres">
      <dgm:prSet presAssocID="{96D06BFC-8825-4995-B4DB-264901966C0C}" presName="sibTrans" presStyleCnt="0"/>
      <dgm:spPr/>
    </dgm:pt>
    <dgm:pt modelId="{9A7ACF5C-2256-4586-920A-380EC884A108}" type="pres">
      <dgm:prSet presAssocID="{C7B82863-DD45-40D3-86E6-094175CD7073}" presName="node" presStyleLbl="node1" presStyleIdx="5" presStyleCnt="9">
        <dgm:presLayoutVars>
          <dgm:bulletEnabled val="1"/>
        </dgm:presLayoutVars>
      </dgm:prSet>
      <dgm:spPr/>
    </dgm:pt>
    <dgm:pt modelId="{C3F493ED-0E29-4771-B129-9E6253E662FB}" type="pres">
      <dgm:prSet presAssocID="{2ADC1B84-8D72-43C0-9C1B-81B3EDEEC7C0}" presName="sibTrans" presStyleCnt="0"/>
      <dgm:spPr/>
    </dgm:pt>
    <dgm:pt modelId="{3CD47B9E-FEF0-46CD-89C1-B746EAEE5256}" type="pres">
      <dgm:prSet presAssocID="{E9FE44DB-3812-49E3-ACD6-76DC41998E5B}" presName="node" presStyleLbl="node1" presStyleIdx="6" presStyleCnt="9">
        <dgm:presLayoutVars>
          <dgm:bulletEnabled val="1"/>
        </dgm:presLayoutVars>
      </dgm:prSet>
      <dgm:spPr/>
    </dgm:pt>
    <dgm:pt modelId="{58DF0701-5053-4CC0-A32F-0A1D11E0BB30}" type="pres">
      <dgm:prSet presAssocID="{759FC405-263F-4C9B-BCB5-F00D26E34DEF}" presName="sibTrans" presStyleCnt="0"/>
      <dgm:spPr/>
    </dgm:pt>
    <dgm:pt modelId="{BD931AD5-4769-4832-9C9D-A8F5B2C01317}" type="pres">
      <dgm:prSet presAssocID="{3BF3C494-83AD-4FA6-80F4-BA1E29832921}" presName="node" presStyleLbl="node1" presStyleIdx="7" presStyleCnt="9">
        <dgm:presLayoutVars>
          <dgm:bulletEnabled val="1"/>
        </dgm:presLayoutVars>
      </dgm:prSet>
      <dgm:spPr/>
    </dgm:pt>
    <dgm:pt modelId="{2E53CD61-BF60-4A19-843B-F20F0F7C4567}" type="pres">
      <dgm:prSet presAssocID="{186B0144-8964-4710-931C-5F010F2AC590}" presName="sibTrans" presStyleCnt="0"/>
      <dgm:spPr/>
    </dgm:pt>
    <dgm:pt modelId="{50E21955-401B-4DD8-90EF-F9027CA22096}" type="pres">
      <dgm:prSet presAssocID="{5743D9FF-1299-4038-B830-12A122761A55}" presName="node" presStyleLbl="node1" presStyleIdx="8" presStyleCnt="9">
        <dgm:presLayoutVars>
          <dgm:bulletEnabled val="1"/>
        </dgm:presLayoutVars>
      </dgm:prSet>
      <dgm:spPr/>
    </dgm:pt>
  </dgm:ptLst>
  <dgm:cxnLst>
    <dgm:cxn modelId="{946B1F0B-3DC3-45CB-B0B9-9A02F8E4AF98}" srcId="{998EB76B-DFB5-4F9F-9F2D-55B248234ED9}" destId="{A8797F66-F4A1-4437-929D-D341892A2840}" srcOrd="2" destOrd="0" parTransId="{3B9A074F-491E-4EFB-9C2B-2AC8BF39BFCD}" sibTransId="{3E00C26A-F278-415D-975C-DC129BB78996}"/>
    <dgm:cxn modelId="{CA7CE10C-7621-4CA4-AE52-BA6057F46FC3}" srcId="{998EB76B-DFB5-4F9F-9F2D-55B248234ED9}" destId="{C7B82863-DD45-40D3-86E6-094175CD7073}" srcOrd="5" destOrd="0" parTransId="{16FD1902-211A-403C-A8F7-34292071CB0B}" sibTransId="{2ADC1B84-8D72-43C0-9C1B-81B3EDEEC7C0}"/>
    <dgm:cxn modelId="{21194610-1277-4075-AE77-AEED21F73F2D}" type="presOf" srcId="{43D6CBAE-B5C8-4940-8730-5DAA2B279A50}" destId="{12942C45-36AE-4645-B98C-B2175EE319C9}" srcOrd="0" destOrd="0" presId="urn:microsoft.com/office/officeart/2005/8/layout/default"/>
    <dgm:cxn modelId="{8EB3C82B-6E00-4438-A656-A88BD88C65DB}" type="presOf" srcId="{E9FE44DB-3812-49E3-ACD6-76DC41998E5B}" destId="{3CD47B9E-FEF0-46CD-89C1-B746EAEE5256}" srcOrd="0" destOrd="0" presId="urn:microsoft.com/office/officeart/2005/8/layout/default"/>
    <dgm:cxn modelId="{47495B30-A937-4BF9-B3B0-24197DF964C0}" srcId="{998EB76B-DFB5-4F9F-9F2D-55B248234ED9}" destId="{4AAD0C97-79C1-46DA-A022-71A304BD2E98}" srcOrd="4" destOrd="0" parTransId="{0C356B0F-0CB0-4B83-B6C1-5439B370E132}" sibTransId="{96D06BFC-8825-4995-B4DB-264901966C0C}"/>
    <dgm:cxn modelId="{715E875B-FADA-4838-A1A6-19CA34457A5A}" type="presOf" srcId="{A8797F66-F4A1-4437-929D-D341892A2840}" destId="{906CC771-DFE8-48AE-A460-CA7D21830363}" srcOrd="0" destOrd="0" presId="urn:microsoft.com/office/officeart/2005/8/layout/default"/>
    <dgm:cxn modelId="{960C046B-E39F-471C-8E51-B603732E52E2}" type="presOf" srcId="{5743D9FF-1299-4038-B830-12A122761A55}" destId="{50E21955-401B-4DD8-90EF-F9027CA22096}" srcOrd="0" destOrd="0" presId="urn:microsoft.com/office/officeart/2005/8/layout/default"/>
    <dgm:cxn modelId="{44046254-B16B-4FF9-934F-DBD2D861FCD1}" srcId="{998EB76B-DFB5-4F9F-9F2D-55B248234ED9}" destId="{699F4354-CFCE-45AE-9D23-FBFCCDCB218E}" srcOrd="3" destOrd="0" parTransId="{F2E39B22-12A1-449D-85AD-069C39AF9331}" sibTransId="{45D8B6B6-6A85-4A9D-97CE-68390DA1E388}"/>
    <dgm:cxn modelId="{2FF05576-AEBD-442E-9FB6-C149DE6BC688}" type="presOf" srcId="{4AAD0C97-79C1-46DA-A022-71A304BD2E98}" destId="{DEE37DAD-5133-42A0-B421-4BA4E760196B}" srcOrd="0" destOrd="0" presId="urn:microsoft.com/office/officeart/2005/8/layout/default"/>
    <dgm:cxn modelId="{9D62B45A-1FA3-4700-AFC9-7852A63F6ACF}" type="presOf" srcId="{C7B82863-DD45-40D3-86E6-094175CD7073}" destId="{9A7ACF5C-2256-4586-920A-380EC884A108}" srcOrd="0" destOrd="0" presId="urn:microsoft.com/office/officeart/2005/8/layout/default"/>
    <dgm:cxn modelId="{A40C1080-3395-45C2-B178-87B3FCFDADA5}" srcId="{998EB76B-DFB5-4F9F-9F2D-55B248234ED9}" destId="{3BF3C494-83AD-4FA6-80F4-BA1E29832921}" srcOrd="7" destOrd="0" parTransId="{790201A0-2B3F-424D-8A65-1AF297B2C777}" sibTransId="{186B0144-8964-4710-931C-5F010F2AC590}"/>
    <dgm:cxn modelId="{D82C2AA7-81DD-4527-833E-0FA6321F2891}" srcId="{998EB76B-DFB5-4F9F-9F2D-55B248234ED9}" destId="{E9FE44DB-3812-49E3-ACD6-76DC41998E5B}" srcOrd="6" destOrd="0" parTransId="{6C9193A6-B9B6-4BE8-9C1F-65D2870552E0}" sibTransId="{759FC405-263F-4C9B-BCB5-F00D26E34DEF}"/>
    <dgm:cxn modelId="{702338B1-4892-4172-A3A6-39AE05F79E01}" type="presOf" srcId="{699F4354-CFCE-45AE-9D23-FBFCCDCB218E}" destId="{0B080876-87A1-4B01-B2DD-4F489AC3B228}" srcOrd="0" destOrd="0" presId="urn:microsoft.com/office/officeart/2005/8/layout/default"/>
    <dgm:cxn modelId="{E7A92AE3-E6CE-41DA-B86A-4FFEB65196BB}" type="presOf" srcId="{3BF3C494-83AD-4FA6-80F4-BA1E29832921}" destId="{BD931AD5-4769-4832-9C9D-A8F5B2C01317}" srcOrd="0" destOrd="0" presId="urn:microsoft.com/office/officeart/2005/8/layout/default"/>
    <dgm:cxn modelId="{AA2EA5E7-1664-4D1B-8236-DCF9C4846B42}" srcId="{998EB76B-DFB5-4F9F-9F2D-55B248234ED9}" destId="{F022A1DC-5D47-48B3-AEA3-C2EBEB319B15}" srcOrd="1" destOrd="0" parTransId="{C38EE558-756D-495D-8647-CBC73D4FCA18}" sibTransId="{E470290D-13FB-4D63-B66F-D2C8D7C136E6}"/>
    <dgm:cxn modelId="{9CA572F1-83FA-4B73-9B96-6D64622C31B7}" srcId="{998EB76B-DFB5-4F9F-9F2D-55B248234ED9}" destId="{43D6CBAE-B5C8-4940-8730-5DAA2B279A50}" srcOrd="0" destOrd="0" parTransId="{6EF477D0-8E8E-499E-8565-1F4E51EAC572}" sibTransId="{48A4E589-EE7B-4938-B87D-94333F826954}"/>
    <dgm:cxn modelId="{7977ABF9-F569-47C2-BC40-F954721BE751}" type="presOf" srcId="{F022A1DC-5D47-48B3-AEA3-C2EBEB319B15}" destId="{41CAD336-1AA4-4AE7-8A88-91D891A9466E}" srcOrd="0" destOrd="0" presId="urn:microsoft.com/office/officeart/2005/8/layout/default"/>
    <dgm:cxn modelId="{72099AFC-982D-480F-AE29-536E2F460ADD}" type="presOf" srcId="{998EB76B-DFB5-4F9F-9F2D-55B248234ED9}" destId="{9CC16F49-3F12-4E32-B7DA-1DDD0CC54287}" srcOrd="0" destOrd="0" presId="urn:microsoft.com/office/officeart/2005/8/layout/default"/>
    <dgm:cxn modelId="{1454BAFC-5C45-462A-AC26-007DBE6F63C0}" srcId="{998EB76B-DFB5-4F9F-9F2D-55B248234ED9}" destId="{5743D9FF-1299-4038-B830-12A122761A55}" srcOrd="8" destOrd="0" parTransId="{E0BD3A78-E1C9-4590-B211-47D027163F69}" sibTransId="{6616DD41-9CE3-418D-A664-9AD155BBA077}"/>
    <dgm:cxn modelId="{F796F709-5E39-4EBF-98BC-BEAFE55298FB}" type="presParOf" srcId="{9CC16F49-3F12-4E32-B7DA-1DDD0CC54287}" destId="{12942C45-36AE-4645-B98C-B2175EE319C9}" srcOrd="0" destOrd="0" presId="urn:microsoft.com/office/officeart/2005/8/layout/default"/>
    <dgm:cxn modelId="{B3920BCB-855B-47E8-BE2B-87BA2DE0CB5E}" type="presParOf" srcId="{9CC16F49-3F12-4E32-B7DA-1DDD0CC54287}" destId="{BCE5A0A4-F194-4E0D-9ADE-7A0D0A2303D3}" srcOrd="1" destOrd="0" presId="urn:microsoft.com/office/officeart/2005/8/layout/default"/>
    <dgm:cxn modelId="{4B5E4B80-E4CC-418C-9AFB-415925F79913}" type="presParOf" srcId="{9CC16F49-3F12-4E32-B7DA-1DDD0CC54287}" destId="{41CAD336-1AA4-4AE7-8A88-91D891A9466E}" srcOrd="2" destOrd="0" presId="urn:microsoft.com/office/officeart/2005/8/layout/default"/>
    <dgm:cxn modelId="{B14680C6-61B5-4530-A2A3-FACE0A33C5D6}" type="presParOf" srcId="{9CC16F49-3F12-4E32-B7DA-1DDD0CC54287}" destId="{39A2410C-DAA1-4288-9C69-A63ADCF76D25}" srcOrd="3" destOrd="0" presId="urn:microsoft.com/office/officeart/2005/8/layout/default"/>
    <dgm:cxn modelId="{59251F1D-4D04-4F63-8529-0D90EF0CAFFE}" type="presParOf" srcId="{9CC16F49-3F12-4E32-B7DA-1DDD0CC54287}" destId="{906CC771-DFE8-48AE-A460-CA7D21830363}" srcOrd="4" destOrd="0" presId="urn:microsoft.com/office/officeart/2005/8/layout/default"/>
    <dgm:cxn modelId="{78F0E1E2-CD75-4722-AD11-938884647BDF}" type="presParOf" srcId="{9CC16F49-3F12-4E32-B7DA-1DDD0CC54287}" destId="{BD356670-05D5-4371-BD23-FFFFA15F3B44}" srcOrd="5" destOrd="0" presId="urn:microsoft.com/office/officeart/2005/8/layout/default"/>
    <dgm:cxn modelId="{76677150-03D5-44EC-AD25-11FCC82D3F80}" type="presParOf" srcId="{9CC16F49-3F12-4E32-B7DA-1DDD0CC54287}" destId="{0B080876-87A1-4B01-B2DD-4F489AC3B228}" srcOrd="6" destOrd="0" presId="urn:microsoft.com/office/officeart/2005/8/layout/default"/>
    <dgm:cxn modelId="{F8F1CAB4-1F53-4933-B788-1318BC5368C8}" type="presParOf" srcId="{9CC16F49-3F12-4E32-B7DA-1DDD0CC54287}" destId="{DF98057D-0850-4D75-8EA8-20BD4D52C080}" srcOrd="7" destOrd="0" presId="urn:microsoft.com/office/officeart/2005/8/layout/default"/>
    <dgm:cxn modelId="{C934EC86-BB5F-4A95-B34C-1D3512E36EA0}" type="presParOf" srcId="{9CC16F49-3F12-4E32-B7DA-1DDD0CC54287}" destId="{DEE37DAD-5133-42A0-B421-4BA4E760196B}" srcOrd="8" destOrd="0" presId="urn:microsoft.com/office/officeart/2005/8/layout/default"/>
    <dgm:cxn modelId="{B2DB6981-5D43-4DF5-9D12-14AA588B85D3}" type="presParOf" srcId="{9CC16F49-3F12-4E32-B7DA-1DDD0CC54287}" destId="{8CB2EEC5-904B-4110-AE14-1320FC45AE19}" srcOrd="9" destOrd="0" presId="urn:microsoft.com/office/officeart/2005/8/layout/default"/>
    <dgm:cxn modelId="{EA634E70-C01A-4D8A-85CC-AB1A7C71658F}" type="presParOf" srcId="{9CC16F49-3F12-4E32-B7DA-1DDD0CC54287}" destId="{9A7ACF5C-2256-4586-920A-380EC884A108}" srcOrd="10" destOrd="0" presId="urn:microsoft.com/office/officeart/2005/8/layout/default"/>
    <dgm:cxn modelId="{8DA291AF-EC7F-4FFE-A223-6D64997F8EB1}" type="presParOf" srcId="{9CC16F49-3F12-4E32-B7DA-1DDD0CC54287}" destId="{C3F493ED-0E29-4771-B129-9E6253E662FB}" srcOrd="11" destOrd="0" presId="urn:microsoft.com/office/officeart/2005/8/layout/default"/>
    <dgm:cxn modelId="{E4632E32-89DB-4AAC-9D09-9458A2AB710D}" type="presParOf" srcId="{9CC16F49-3F12-4E32-B7DA-1DDD0CC54287}" destId="{3CD47B9E-FEF0-46CD-89C1-B746EAEE5256}" srcOrd="12" destOrd="0" presId="urn:microsoft.com/office/officeart/2005/8/layout/default"/>
    <dgm:cxn modelId="{1E32E269-9F43-4D5B-88D3-EECB10AA335F}" type="presParOf" srcId="{9CC16F49-3F12-4E32-B7DA-1DDD0CC54287}" destId="{58DF0701-5053-4CC0-A32F-0A1D11E0BB30}" srcOrd="13" destOrd="0" presId="urn:microsoft.com/office/officeart/2005/8/layout/default"/>
    <dgm:cxn modelId="{00A60240-8D31-4FC1-93BE-D58448AFE79C}" type="presParOf" srcId="{9CC16F49-3F12-4E32-B7DA-1DDD0CC54287}" destId="{BD931AD5-4769-4832-9C9D-A8F5B2C01317}" srcOrd="14" destOrd="0" presId="urn:microsoft.com/office/officeart/2005/8/layout/default"/>
    <dgm:cxn modelId="{919B0F75-D106-4315-9A57-B820FA221A67}" type="presParOf" srcId="{9CC16F49-3F12-4E32-B7DA-1DDD0CC54287}" destId="{2E53CD61-BF60-4A19-843B-F20F0F7C4567}" srcOrd="15" destOrd="0" presId="urn:microsoft.com/office/officeart/2005/8/layout/default"/>
    <dgm:cxn modelId="{E71496FC-1E2F-43A8-997E-EA68C89AE45D}" type="presParOf" srcId="{9CC16F49-3F12-4E32-B7DA-1DDD0CC54287}" destId="{50E21955-401B-4DD8-90EF-F9027CA22096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CFD8213-1DF1-48B7-92DC-04C678074F5F}" type="doc">
      <dgm:prSet loTypeId="urn:microsoft.com/office/officeart/2005/8/layout/vProcess5" loCatId="process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76995AA2-9493-4609-A166-A120783904EE}">
      <dgm:prSet custT="1"/>
      <dgm:spPr/>
      <dgm:t>
        <a:bodyPr/>
        <a:lstStyle/>
        <a:p>
          <a:r>
            <a:rPr lang="en-CA" sz="2800" b="1"/>
            <a:t>Tabernacle of Moses </a:t>
          </a:r>
          <a:r>
            <a:rPr lang="zh-CN" sz="2800" b="1"/>
            <a:t>（摩西会幕）</a:t>
          </a:r>
          <a:endParaRPr lang="en-US" sz="2800" dirty="0"/>
        </a:p>
      </dgm:t>
    </dgm:pt>
    <dgm:pt modelId="{55A96FD2-6E99-44E6-BA53-BAFE09FEC7D8}" type="parTrans" cxnId="{CA81F58C-46EA-444E-9211-06190F4F3EBE}">
      <dgm:prSet/>
      <dgm:spPr/>
      <dgm:t>
        <a:bodyPr/>
        <a:lstStyle/>
        <a:p>
          <a:endParaRPr lang="en-US"/>
        </a:p>
      </dgm:t>
    </dgm:pt>
    <dgm:pt modelId="{A8C35861-36D4-46D3-811D-9A02809043B0}" type="sibTrans" cxnId="{CA81F58C-46EA-444E-9211-06190F4F3EBE}">
      <dgm:prSet/>
      <dgm:spPr/>
      <dgm:t>
        <a:bodyPr/>
        <a:lstStyle/>
        <a:p>
          <a:endParaRPr lang="en-US"/>
        </a:p>
      </dgm:t>
    </dgm:pt>
    <dgm:pt modelId="{D7D4C265-C640-4B96-9085-FD508ABF3DC5}">
      <dgm:prSet/>
      <dgm:spPr/>
      <dgm:t>
        <a:bodyPr/>
        <a:lstStyle/>
        <a:p>
          <a:r>
            <a:rPr lang="en-CA" b="1" dirty="0"/>
            <a:t>https://youtu.be/1mFGsLEpKKk?si=vOrCvxvyoLlE0AkH</a:t>
          </a:r>
          <a:endParaRPr lang="en-US" dirty="0"/>
        </a:p>
      </dgm:t>
    </dgm:pt>
    <dgm:pt modelId="{68C753D7-9F65-48E1-9C07-EA53E07C85BA}" type="parTrans" cxnId="{75F7A43F-3FAB-4BE7-A040-510212DD050F}">
      <dgm:prSet/>
      <dgm:spPr/>
      <dgm:t>
        <a:bodyPr/>
        <a:lstStyle/>
        <a:p>
          <a:endParaRPr lang="en-US"/>
        </a:p>
      </dgm:t>
    </dgm:pt>
    <dgm:pt modelId="{A4460924-902E-4EE0-9C1A-7AB146FDFF8F}" type="sibTrans" cxnId="{75F7A43F-3FAB-4BE7-A040-510212DD050F}">
      <dgm:prSet/>
      <dgm:spPr/>
      <dgm:t>
        <a:bodyPr/>
        <a:lstStyle/>
        <a:p>
          <a:endParaRPr lang="en-US"/>
        </a:p>
      </dgm:t>
    </dgm:pt>
    <dgm:pt modelId="{14FB00F0-D935-4F40-BF22-96C9247FAC2E}" type="pres">
      <dgm:prSet presAssocID="{7CFD8213-1DF1-48B7-92DC-04C678074F5F}" presName="outerComposite" presStyleCnt="0">
        <dgm:presLayoutVars>
          <dgm:chMax val="5"/>
          <dgm:dir/>
          <dgm:resizeHandles val="exact"/>
        </dgm:presLayoutVars>
      </dgm:prSet>
      <dgm:spPr/>
    </dgm:pt>
    <dgm:pt modelId="{3D15A50C-623C-49CB-BC50-4198968973DF}" type="pres">
      <dgm:prSet presAssocID="{7CFD8213-1DF1-48B7-92DC-04C678074F5F}" presName="dummyMaxCanvas" presStyleCnt="0">
        <dgm:presLayoutVars/>
      </dgm:prSet>
      <dgm:spPr/>
    </dgm:pt>
    <dgm:pt modelId="{5B23AC94-BF78-405F-9C60-8A2B90402657}" type="pres">
      <dgm:prSet presAssocID="{7CFD8213-1DF1-48B7-92DC-04C678074F5F}" presName="TwoNodes_1" presStyleLbl="node1" presStyleIdx="0" presStyleCnt="2">
        <dgm:presLayoutVars>
          <dgm:bulletEnabled val="1"/>
        </dgm:presLayoutVars>
      </dgm:prSet>
      <dgm:spPr/>
    </dgm:pt>
    <dgm:pt modelId="{30A01139-F22D-4CEA-A96D-8DFA662AB2FD}" type="pres">
      <dgm:prSet presAssocID="{7CFD8213-1DF1-48B7-92DC-04C678074F5F}" presName="TwoNodes_2" presStyleLbl="node1" presStyleIdx="1" presStyleCnt="2" custLinFactNeighborX="-1542" custLinFactNeighborY="-1919">
        <dgm:presLayoutVars>
          <dgm:bulletEnabled val="1"/>
        </dgm:presLayoutVars>
      </dgm:prSet>
      <dgm:spPr/>
    </dgm:pt>
    <dgm:pt modelId="{F7268C23-EC27-4B81-8867-4CD49228DA91}" type="pres">
      <dgm:prSet presAssocID="{7CFD8213-1DF1-48B7-92DC-04C678074F5F}" presName="TwoConn_1-2" presStyleLbl="fgAccFollowNode1" presStyleIdx="0" presStyleCnt="1">
        <dgm:presLayoutVars>
          <dgm:bulletEnabled val="1"/>
        </dgm:presLayoutVars>
      </dgm:prSet>
      <dgm:spPr/>
    </dgm:pt>
    <dgm:pt modelId="{F49F0013-8F9E-48EE-837E-EE3AF1CFAEF7}" type="pres">
      <dgm:prSet presAssocID="{7CFD8213-1DF1-48B7-92DC-04C678074F5F}" presName="TwoNodes_1_text" presStyleLbl="node1" presStyleIdx="1" presStyleCnt="2">
        <dgm:presLayoutVars>
          <dgm:bulletEnabled val="1"/>
        </dgm:presLayoutVars>
      </dgm:prSet>
      <dgm:spPr/>
    </dgm:pt>
    <dgm:pt modelId="{6FF95B54-D2B2-4A70-91B9-E75276E451AF}" type="pres">
      <dgm:prSet presAssocID="{7CFD8213-1DF1-48B7-92DC-04C678074F5F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2BF02E03-7616-4A19-B053-196E25135B29}" type="presOf" srcId="{76995AA2-9493-4609-A166-A120783904EE}" destId="{F49F0013-8F9E-48EE-837E-EE3AF1CFAEF7}" srcOrd="1" destOrd="0" presId="urn:microsoft.com/office/officeart/2005/8/layout/vProcess5"/>
    <dgm:cxn modelId="{6BEF0904-758D-468F-BA06-4C87C81F9955}" type="presOf" srcId="{D7D4C265-C640-4B96-9085-FD508ABF3DC5}" destId="{6FF95B54-D2B2-4A70-91B9-E75276E451AF}" srcOrd="1" destOrd="0" presId="urn:microsoft.com/office/officeart/2005/8/layout/vProcess5"/>
    <dgm:cxn modelId="{3AD42D13-2347-4B1A-8DE3-56B23B15BCEB}" type="presOf" srcId="{7CFD8213-1DF1-48B7-92DC-04C678074F5F}" destId="{14FB00F0-D935-4F40-BF22-96C9247FAC2E}" srcOrd="0" destOrd="0" presId="urn:microsoft.com/office/officeart/2005/8/layout/vProcess5"/>
    <dgm:cxn modelId="{75F7A43F-3FAB-4BE7-A040-510212DD050F}" srcId="{7CFD8213-1DF1-48B7-92DC-04C678074F5F}" destId="{D7D4C265-C640-4B96-9085-FD508ABF3DC5}" srcOrd="1" destOrd="0" parTransId="{68C753D7-9F65-48E1-9C07-EA53E07C85BA}" sibTransId="{A4460924-902E-4EE0-9C1A-7AB146FDFF8F}"/>
    <dgm:cxn modelId="{9B411740-BC4F-44CE-AE0E-1B6064C88550}" type="presOf" srcId="{D7D4C265-C640-4B96-9085-FD508ABF3DC5}" destId="{30A01139-F22D-4CEA-A96D-8DFA662AB2FD}" srcOrd="0" destOrd="0" presId="urn:microsoft.com/office/officeart/2005/8/layout/vProcess5"/>
    <dgm:cxn modelId="{6D715158-367C-4D95-A71F-6E8405C8BC72}" type="presOf" srcId="{A8C35861-36D4-46D3-811D-9A02809043B0}" destId="{F7268C23-EC27-4B81-8867-4CD49228DA91}" srcOrd="0" destOrd="0" presId="urn:microsoft.com/office/officeart/2005/8/layout/vProcess5"/>
    <dgm:cxn modelId="{CA81F58C-46EA-444E-9211-06190F4F3EBE}" srcId="{7CFD8213-1DF1-48B7-92DC-04C678074F5F}" destId="{76995AA2-9493-4609-A166-A120783904EE}" srcOrd="0" destOrd="0" parTransId="{55A96FD2-6E99-44E6-BA53-BAFE09FEC7D8}" sibTransId="{A8C35861-36D4-46D3-811D-9A02809043B0}"/>
    <dgm:cxn modelId="{5C40AEE4-07B2-4007-9F5F-B789FCF9DA8C}" type="presOf" srcId="{76995AA2-9493-4609-A166-A120783904EE}" destId="{5B23AC94-BF78-405F-9C60-8A2B90402657}" srcOrd="0" destOrd="0" presId="urn:microsoft.com/office/officeart/2005/8/layout/vProcess5"/>
    <dgm:cxn modelId="{AF2D148E-DF46-4ED9-9D05-6EC0A61FBB95}" type="presParOf" srcId="{14FB00F0-D935-4F40-BF22-96C9247FAC2E}" destId="{3D15A50C-623C-49CB-BC50-4198968973DF}" srcOrd="0" destOrd="0" presId="urn:microsoft.com/office/officeart/2005/8/layout/vProcess5"/>
    <dgm:cxn modelId="{F5F4B5CB-3D3B-48F7-863B-EC8E8242A4F6}" type="presParOf" srcId="{14FB00F0-D935-4F40-BF22-96C9247FAC2E}" destId="{5B23AC94-BF78-405F-9C60-8A2B90402657}" srcOrd="1" destOrd="0" presId="urn:microsoft.com/office/officeart/2005/8/layout/vProcess5"/>
    <dgm:cxn modelId="{9C9CE7A3-2082-48B8-930F-DB112FE09722}" type="presParOf" srcId="{14FB00F0-D935-4F40-BF22-96C9247FAC2E}" destId="{30A01139-F22D-4CEA-A96D-8DFA662AB2FD}" srcOrd="2" destOrd="0" presId="urn:microsoft.com/office/officeart/2005/8/layout/vProcess5"/>
    <dgm:cxn modelId="{76371F91-F733-41CB-8D67-4802BF066539}" type="presParOf" srcId="{14FB00F0-D935-4F40-BF22-96C9247FAC2E}" destId="{F7268C23-EC27-4B81-8867-4CD49228DA91}" srcOrd="3" destOrd="0" presId="urn:microsoft.com/office/officeart/2005/8/layout/vProcess5"/>
    <dgm:cxn modelId="{76EE22E3-90C0-47F6-A942-3229A35479EE}" type="presParOf" srcId="{14FB00F0-D935-4F40-BF22-96C9247FAC2E}" destId="{F49F0013-8F9E-48EE-837E-EE3AF1CFAEF7}" srcOrd="4" destOrd="0" presId="urn:microsoft.com/office/officeart/2005/8/layout/vProcess5"/>
    <dgm:cxn modelId="{8B52DE2F-36DB-42B5-817E-E17C0E67FC86}" type="presParOf" srcId="{14FB00F0-D935-4F40-BF22-96C9247FAC2E}" destId="{6FF95B54-D2B2-4A70-91B9-E75276E451AF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C0C113D-6D1A-491E-8258-EDA055FA6059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4740860-6B7A-4DB4-8D58-083F6723EEC4}">
      <dgm:prSet custT="1"/>
      <dgm:spPr/>
      <dgm:t>
        <a:bodyPr/>
        <a:lstStyle/>
        <a:p>
          <a:r>
            <a:rPr lang="zh-CN" sz="3200" b="1" i="0" dirty="0"/>
            <a:t>灯台</a:t>
          </a:r>
          <a:endParaRPr lang="en-CA" altLang="zh-CN" sz="3200" b="1" i="0" dirty="0"/>
        </a:p>
        <a:p>
          <a:r>
            <a:rPr lang="zh-CN" sz="2000" b="0" i="0" dirty="0"/>
            <a:t>（出</a:t>
          </a:r>
          <a:r>
            <a:rPr lang="en-US" sz="2000" dirty="0"/>
            <a:t>25</a:t>
          </a:r>
          <a:r>
            <a:rPr lang="en-US" sz="2000" b="0" i="0" dirty="0"/>
            <a:t>·31</a:t>
          </a:r>
          <a:r>
            <a:rPr lang="zh-CN" sz="2000" b="0" i="0" dirty="0"/>
            <a:t>－</a:t>
          </a:r>
          <a:r>
            <a:rPr lang="en-US" sz="2000" dirty="0"/>
            <a:t>40)</a:t>
          </a:r>
        </a:p>
      </dgm:t>
    </dgm:pt>
    <dgm:pt modelId="{3DF9A87C-2787-42BA-BBB5-29B3640E3A89}" type="parTrans" cxnId="{99FDF320-1060-476D-BB5E-9142572A70A7}">
      <dgm:prSet/>
      <dgm:spPr/>
      <dgm:t>
        <a:bodyPr/>
        <a:lstStyle/>
        <a:p>
          <a:endParaRPr lang="en-US"/>
        </a:p>
      </dgm:t>
    </dgm:pt>
    <dgm:pt modelId="{FE7091B6-279F-4E63-A155-214A012E436A}" type="sibTrans" cxnId="{99FDF320-1060-476D-BB5E-9142572A70A7}">
      <dgm:prSet/>
      <dgm:spPr/>
      <dgm:t>
        <a:bodyPr/>
        <a:lstStyle/>
        <a:p>
          <a:endParaRPr lang="en-US"/>
        </a:p>
      </dgm:t>
    </dgm:pt>
    <dgm:pt modelId="{46B87886-DFCA-4773-AD47-DF5A4A5F4194}">
      <dgm:prSet custT="1"/>
      <dgm:spPr/>
      <dgm:t>
        <a:bodyPr/>
        <a:lstStyle/>
        <a:p>
          <a:r>
            <a:rPr lang="en-US" sz="1600" b="0" i="0" dirty="0">
              <a:solidFill>
                <a:schemeClr val="tx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31</a:t>
          </a:r>
          <a:r>
            <a:rPr lang="zh-CN" sz="1600" b="0" i="0" dirty="0"/>
            <a:t>“要用精金做一个灯台。灯台的座和干与杯、球、花，都要接连一块锤出来。 </a:t>
          </a:r>
          <a:endParaRPr lang="en-US" sz="1600" dirty="0"/>
        </a:p>
      </dgm:t>
    </dgm:pt>
    <dgm:pt modelId="{6EF3B5FF-1055-418A-9454-70BEA8A177D5}" type="parTrans" cxnId="{B7EA71D7-7C27-49ED-B221-39FF054C1890}">
      <dgm:prSet/>
      <dgm:spPr/>
      <dgm:t>
        <a:bodyPr/>
        <a:lstStyle/>
        <a:p>
          <a:endParaRPr lang="en-US"/>
        </a:p>
      </dgm:t>
    </dgm:pt>
    <dgm:pt modelId="{532B218C-D843-4F97-B500-86AA2CAAA24C}" type="sibTrans" cxnId="{B7EA71D7-7C27-49ED-B221-39FF054C1890}">
      <dgm:prSet/>
      <dgm:spPr/>
      <dgm:t>
        <a:bodyPr/>
        <a:lstStyle/>
        <a:p>
          <a:endParaRPr lang="en-US"/>
        </a:p>
      </dgm:t>
    </dgm:pt>
    <dgm:pt modelId="{A66237CF-FC65-4756-A63F-1C871848D9C2}">
      <dgm:prSet custT="1"/>
      <dgm:spPr/>
      <dgm:t>
        <a:bodyPr/>
        <a:lstStyle/>
        <a:p>
          <a:r>
            <a:rPr lang="en-US" sz="1600" b="0" i="0" dirty="0">
              <a:solidFill>
                <a:schemeClr val="tx1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32</a:t>
          </a:r>
          <a:r>
            <a:rPr lang="en-US" sz="1600" b="0" i="0" dirty="0">
              <a:solidFill>
                <a:schemeClr val="tx1"/>
              </a:solidFill>
            </a:rPr>
            <a:t> </a:t>
          </a:r>
          <a:r>
            <a:rPr lang="zh-CN" sz="1600" b="0" i="0" dirty="0"/>
            <a:t>灯台两旁要杈出六个枝子：这旁三个，那旁三个。 </a:t>
          </a:r>
          <a:endParaRPr lang="en-US" sz="1600" dirty="0"/>
        </a:p>
      </dgm:t>
    </dgm:pt>
    <dgm:pt modelId="{A3C037AD-89D5-48C5-8461-4E5089E84204}" type="parTrans" cxnId="{B90C25A1-7947-4D79-B30A-9C91A17B47E0}">
      <dgm:prSet/>
      <dgm:spPr/>
      <dgm:t>
        <a:bodyPr/>
        <a:lstStyle/>
        <a:p>
          <a:endParaRPr lang="en-US"/>
        </a:p>
      </dgm:t>
    </dgm:pt>
    <dgm:pt modelId="{CC2835FC-47F2-46CC-9824-DE3890D4FA59}" type="sibTrans" cxnId="{B90C25A1-7947-4D79-B30A-9C91A17B47E0}">
      <dgm:prSet/>
      <dgm:spPr/>
      <dgm:t>
        <a:bodyPr/>
        <a:lstStyle/>
        <a:p>
          <a:endParaRPr lang="en-US"/>
        </a:p>
      </dgm:t>
    </dgm:pt>
    <dgm:pt modelId="{93A6F996-B51C-465D-A921-52A6961B9D5D}">
      <dgm:prSet custT="1"/>
      <dgm:spPr/>
      <dgm:t>
        <a:bodyPr/>
        <a:lstStyle/>
        <a:p>
          <a:r>
            <a:rPr lang="en-US" sz="1400" b="0" i="0" dirty="0">
              <a:solidFill>
                <a:schemeClr val="tx1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33</a:t>
          </a:r>
          <a:r>
            <a:rPr lang="en-US" sz="1400" b="0" i="0" dirty="0">
              <a:solidFill>
                <a:schemeClr val="tx1"/>
              </a:solidFill>
            </a:rPr>
            <a:t> </a:t>
          </a:r>
          <a:r>
            <a:rPr lang="zh-CN" sz="1400" b="0" i="0" dirty="0"/>
            <a:t>这旁每枝上有三个杯，形状像杏花，有球，有花；那旁每枝上也有三个杯，形状像杏花，有球，有花。从灯台杈出来的六个枝子都是如此。</a:t>
          </a:r>
          <a:r>
            <a:rPr lang="zh-CN" sz="1200" b="0" i="0" dirty="0"/>
            <a:t> </a:t>
          </a:r>
          <a:endParaRPr lang="en-US" sz="1200" dirty="0"/>
        </a:p>
      </dgm:t>
    </dgm:pt>
    <dgm:pt modelId="{7D835097-90E1-4913-B0C9-318232710B15}" type="parTrans" cxnId="{26687A50-74E4-409D-AEE6-87564DF2D81A}">
      <dgm:prSet/>
      <dgm:spPr/>
      <dgm:t>
        <a:bodyPr/>
        <a:lstStyle/>
        <a:p>
          <a:endParaRPr lang="en-US"/>
        </a:p>
      </dgm:t>
    </dgm:pt>
    <dgm:pt modelId="{211F554E-74B0-47C8-9A64-CB1CF4042E1C}" type="sibTrans" cxnId="{26687A50-74E4-409D-AEE6-87564DF2D81A}">
      <dgm:prSet/>
      <dgm:spPr/>
      <dgm:t>
        <a:bodyPr/>
        <a:lstStyle/>
        <a:p>
          <a:endParaRPr lang="en-US"/>
        </a:p>
      </dgm:t>
    </dgm:pt>
    <dgm:pt modelId="{A4D04BE2-76A7-43A5-B03A-3CA515AD3F1D}">
      <dgm:prSet custT="1"/>
      <dgm:spPr/>
      <dgm:t>
        <a:bodyPr/>
        <a:lstStyle/>
        <a:p>
          <a:r>
            <a:rPr lang="en-US" sz="1400" b="0" i="0" dirty="0">
              <a:solidFill>
                <a:schemeClr val="tx1"/>
              </a:solidFill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</a:t>
          </a:r>
          <a:r>
            <a:rPr lang="en-US" sz="1600" b="0" i="0" dirty="0">
              <a:solidFill>
                <a:schemeClr val="tx1"/>
              </a:solidFill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4</a:t>
          </a:r>
          <a:r>
            <a:rPr lang="en-US" sz="1600" b="0" i="0" dirty="0">
              <a:solidFill>
                <a:schemeClr val="tx1"/>
              </a:solidFill>
            </a:rPr>
            <a:t> </a:t>
          </a:r>
          <a:r>
            <a:rPr lang="zh-CN" sz="1600" b="0" i="0" dirty="0"/>
            <a:t>灯台上有四个杯，形状像杏花，有球，有花</a:t>
          </a:r>
          <a:r>
            <a:rPr lang="zh-CN" sz="1400" b="0" i="0" dirty="0"/>
            <a:t>。</a:t>
          </a:r>
          <a:r>
            <a:rPr lang="zh-CN" sz="1700" b="0" i="0" dirty="0"/>
            <a:t> </a:t>
          </a:r>
          <a:endParaRPr lang="en-US" sz="1700" dirty="0"/>
        </a:p>
      </dgm:t>
    </dgm:pt>
    <dgm:pt modelId="{652DC926-94AC-406C-8FA8-03B9A7429122}" type="parTrans" cxnId="{EA6C62E3-04E7-42A4-84A4-46C30EEA4394}">
      <dgm:prSet/>
      <dgm:spPr/>
      <dgm:t>
        <a:bodyPr/>
        <a:lstStyle/>
        <a:p>
          <a:endParaRPr lang="en-US"/>
        </a:p>
      </dgm:t>
    </dgm:pt>
    <dgm:pt modelId="{0AE39DAF-B1F1-4145-958A-799F71566346}" type="sibTrans" cxnId="{EA6C62E3-04E7-42A4-84A4-46C30EEA4394}">
      <dgm:prSet/>
      <dgm:spPr/>
      <dgm:t>
        <a:bodyPr/>
        <a:lstStyle/>
        <a:p>
          <a:endParaRPr lang="en-US"/>
        </a:p>
      </dgm:t>
    </dgm:pt>
    <dgm:pt modelId="{BED1E835-EC6A-4521-99BD-9D04A03E8BF3}">
      <dgm:prSet/>
      <dgm:spPr/>
      <dgm:t>
        <a:bodyPr/>
        <a:lstStyle/>
        <a:p>
          <a:r>
            <a:rPr lang="en-US" b="0" i="0" dirty="0">
              <a:solidFill>
                <a:schemeClr val="tx1"/>
              </a:solidFill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35</a:t>
          </a:r>
          <a:r>
            <a:rPr lang="en-US" b="0" i="0" dirty="0">
              <a:solidFill>
                <a:schemeClr val="tx1"/>
              </a:solidFill>
            </a:rPr>
            <a:t> </a:t>
          </a:r>
          <a:r>
            <a:rPr lang="zh-CN" b="0" i="0" dirty="0"/>
            <a:t>灯台每两个枝子以下有球与枝子接连一块。灯台出的六个枝子都是如此。 </a:t>
          </a:r>
          <a:endParaRPr lang="en-US" dirty="0"/>
        </a:p>
      </dgm:t>
    </dgm:pt>
    <dgm:pt modelId="{B1620B29-3C22-4F2A-8127-C5DF6D74480E}" type="parTrans" cxnId="{6CCF36E9-8C62-466C-8A62-243C592A325F}">
      <dgm:prSet/>
      <dgm:spPr/>
      <dgm:t>
        <a:bodyPr/>
        <a:lstStyle/>
        <a:p>
          <a:endParaRPr lang="en-US"/>
        </a:p>
      </dgm:t>
    </dgm:pt>
    <dgm:pt modelId="{BB8C76A5-26F1-4639-9436-0A0C5CA0A120}" type="sibTrans" cxnId="{6CCF36E9-8C62-466C-8A62-243C592A325F}">
      <dgm:prSet/>
      <dgm:spPr/>
      <dgm:t>
        <a:bodyPr/>
        <a:lstStyle/>
        <a:p>
          <a:endParaRPr lang="en-US"/>
        </a:p>
      </dgm:t>
    </dgm:pt>
    <dgm:pt modelId="{C1A4BD87-A92B-4EBE-BB5E-A139C566C841}">
      <dgm:prSet/>
      <dgm:spPr/>
      <dgm:t>
        <a:bodyPr/>
        <a:lstStyle/>
        <a:p>
          <a:r>
            <a:rPr lang="en-US" b="0" i="0" dirty="0">
              <a:solidFill>
                <a:schemeClr val="tx1"/>
              </a:solidFill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36</a:t>
          </a:r>
          <a:r>
            <a:rPr lang="en-US" b="0" i="0" dirty="0">
              <a:solidFill>
                <a:schemeClr val="tx1"/>
              </a:solidFill>
            </a:rPr>
            <a:t> </a:t>
          </a:r>
          <a:r>
            <a:rPr lang="zh-CN" b="0" i="0" dirty="0"/>
            <a:t>球和枝子要接连一块，都是一块精金锤出来的。 </a:t>
          </a:r>
          <a:endParaRPr lang="en-US" dirty="0"/>
        </a:p>
      </dgm:t>
    </dgm:pt>
    <dgm:pt modelId="{37C8F3F0-BA17-4A5A-BAEC-EAE7522795E7}" type="parTrans" cxnId="{6A88B6A9-CFFA-46E9-9EA2-AB7D649F0B77}">
      <dgm:prSet/>
      <dgm:spPr/>
      <dgm:t>
        <a:bodyPr/>
        <a:lstStyle/>
        <a:p>
          <a:endParaRPr lang="en-US"/>
        </a:p>
      </dgm:t>
    </dgm:pt>
    <dgm:pt modelId="{34DEFBC7-56DF-4721-B23A-1244BB96E0F3}" type="sibTrans" cxnId="{6A88B6A9-CFFA-46E9-9EA2-AB7D649F0B77}">
      <dgm:prSet/>
      <dgm:spPr/>
      <dgm:t>
        <a:bodyPr/>
        <a:lstStyle/>
        <a:p>
          <a:endParaRPr lang="en-US"/>
        </a:p>
      </dgm:t>
    </dgm:pt>
    <dgm:pt modelId="{5A39519C-C7BC-4D62-A2DB-E2A16263ABE2}">
      <dgm:prSet/>
      <dgm:spPr/>
      <dgm:t>
        <a:bodyPr/>
        <a:lstStyle/>
        <a:p>
          <a:r>
            <a:rPr lang="en-US" b="0" i="0" dirty="0">
              <a:solidFill>
                <a:schemeClr val="tx1"/>
              </a:solidFill>
              <a:hlinkClick xmlns:r="http://schemas.openxmlformats.org/officeDocument/2006/relationships"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37</a:t>
          </a:r>
          <a:r>
            <a:rPr lang="en-US" b="0" i="0" dirty="0">
              <a:solidFill>
                <a:schemeClr val="tx1"/>
              </a:solidFill>
            </a:rPr>
            <a:t> </a:t>
          </a:r>
          <a:r>
            <a:rPr lang="zh-CN" b="0" i="0" dirty="0"/>
            <a:t>要做灯台的七个灯盏。祭司要点这灯，使灯光对照。 </a:t>
          </a:r>
          <a:endParaRPr lang="en-US" dirty="0"/>
        </a:p>
      </dgm:t>
    </dgm:pt>
    <dgm:pt modelId="{EF5BF1E6-BB5A-4E57-A092-EA6412F505F7}" type="parTrans" cxnId="{61812D40-5FD1-4DB1-B043-3B522785467C}">
      <dgm:prSet/>
      <dgm:spPr/>
      <dgm:t>
        <a:bodyPr/>
        <a:lstStyle/>
        <a:p>
          <a:endParaRPr lang="en-US"/>
        </a:p>
      </dgm:t>
    </dgm:pt>
    <dgm:pt modelId="{AFC8CEAB-34FA-4CB9-B129-38EB28844B9B}" type="sibTrans" cxnId="{61812D40-5FD1-4DB1-B043-3B522785467C}">
      <dgm:prSet/>
      <dgm:spPr/>
      <dgm:t>
        <a:bodyPr/>
        <a:lstStyle/>
        <a:p>
          <a:endParaRPr lang="en-US"/>
        </a:p>
      </dgm:t>
    </dgm:pt>
    <dgm:pt modelId="{CA7E89E1-99D2-464D-BD4A-34475CCDC885}">
      <dgm:prSet/>
      <dgm:spPr/>
      <dgm:t>
        <a:bodyPr/>
        <a:lstStyle/>
        <a:p>
          <a:r>
            <a:rPr lang="en-US" b="0" i="0" dirty="0">
              <a:solidFill>
                <a:schemeClr val="tx1"/>
              </a:solidFill>
              <a:hlinkClick xmlns:r="http://schemas.openxmlformats.org/officeDocument/2006/relationships"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38</a:t>
          </a:r>
          <a:r>
            <a:rPr lang="en-US" b="0" i="0" dirty="0">
              <a:solidFill>
                <a:schemeClr val="tx1"/>
              </a:solidFill>
            </a:rPr>
            <a:t> </a:t>
          </a:r>
          <a:r>
            <a:rPr lang="zh-CN" b="0" i="0" dirty="0"/>
            <a:t>灯台的蜡剪和蜡花盘也是要精金的。 </a:t>
          </a:r>
          <a:endParaRPr lang="en-US" dirty="0"/>
        </a:p>
      </dgm:t>
    </dgm:pt>
    <dgm:pt modelId="{3185E709-268D-4BBB-872D-75C08F04BBBC}" type="parTrans" cxnId="{CD166E2D-5ED9-4CB3-AB7C-E0863FA4BF85}">
      <dgm:prSet/>
      <dgm:spPr/>
      <dgm:t>
        <a:bodyPr/>
        <a:lstStyle/>
        <a:p>
          <a:endParaRPr lang="en-US"/>
        </a:p>
      </dgm:t>
    </dgm:pt>
    <dgm:pt modelId="{D0F43D49-466E-4904-A21C-0890D0819270}" type="sibTrans" cxnId="{CD166E2D-5ED9-4CB3-AB7C-E0863FA4BF85}">
      <dgm:prSet/>
      <dgm:spPr/>
      <dgm:t>
        <a:bodyPr/>
        <a:lstStyle/>
        <a:p>
          <a:endParaRPr lang="en-US"/>
        </a:p>
      </dgm:t>
    </dgm:pt>
    <dgm:pt modelId="{72161CB0-C0DF-4CEE-982D-B05FBAA8C419}">
      <dgm:prSet/>
      <dgm:spPr/>
      <dgm:t>
        <a:bodyPr/>
        <a:lstStyle/>
        <a:p>
          <a:r>
            <a:rPr lang="en-US" b="0" i="0" dirty="0">
              <a:solidFill>
                <a:schemeClr val="tx1"/>
              </a:solidFill>
              <a:hlinkClick xmlns:r="http://schemas.openxmlformats.org/officeDocument/2006/relationships"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39</a:t>
          </a:r>
          <a:r>
            <a:rPr lang="en-US" b="0" i="0" dirty="0">
              <a:solidFill>
                <a:schemeClr val="tx1"/>
              </a:solidFill>
            </a:rPr>
            <a:t> </a:t>
          </a:r>
          <a:r>
            <a:rPr lang="zh-CN" b="0" i="0" dirty="0"/>
            <a:t>做灯台和这一切的器具要用精金一他连得。 </a:t>
          </a:r>
          <a:endParaRPr lang="en-US" dirty="0"/>
        </a:p>
      </dgm:t>
    </dgm:pt>
    <dgm:pt modelId="{F4FED7A5-DCDE-44E4-8B79-6F9A0385D9C0}" type="parTrans" cxnId="{0B06CF1F-CD76-4FC1-AB53-BB423D9DC710}">
      <dgm:prSet/>
      <dgm:spPr/>
      <dgm:t>
        <a:bodyPr/>
        <a:lstStyle/>
        <a:p>
          <a:endParaRPr lang="en-US"/>
        </a:p>
      </dgm:t>
    </dgm:pt>
    <dgm:pt modelId="{BCCCC030-5364-4B65-8AFA-14B62C794572}" type="sibTrans" cxnId="{0B06CF1F-CD76-4FC1-AB53-BB423D9DC710}">
      <dgm:prSet/>
      <dgm:spPr/>
      <dgm:t>
        <a:bodyPr/>
        <a:lstStyle/>
        <a:p>
          <a:endParaRPr lang="en-US"/>
        </a:p>
      </dgm:t>
    </dgm:pt>
    <dgm:pt modelId="{C98CC137-F0A6-40B0-B317-F5DD6DB87E1D}">
      <dgm:prSet/>
      <dgm:spPr/>
      <dgm:t>
        <a:bodyPr/>
        <a:lstStyle/>
        <a:p>
          <a:r>
            <a:rPr lang="en-US" b="0" i="0" dirty="0">
              <a:solidFill>
                <a:schemeClr val="tx1"/>
              </a:solidFill>
              <a:hlinkClick xmlns:r="http://schemas.openxmlformats.org/officeDocument/2006/relationships" r:id="rId1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40</a:t>
          </a:r>
          <a:r>
            <a:rPr lang="en-US" b="0" i="0" dirty="0">
              <a:solidFill>
                <a:schemeClr val="tx1"/>
              </a:solidFill>
            </a:rPr>
            <a:t> </a:t>
          </a:r>
          <a:r>
            <a:rPr lang="zh-CN" b="0" i="0" dirty="0"/>
            <a:t>要谨慎做这些物件，都要照着在山上指示你的样式。</a:t>
          </a:r>
          <a:endParaRPr lang="en-US" dirty="0"/>
        </a:p>
      </dgm:t>
    </dgm:pt>
    <dgm:pt modelId="{343F65A5-9EA1-4E79-8999-CBF37DDD6422}" type="parTrans" cxnId="{FB8B4950-BA08-4466-BA1D-46476E64EDCD}">
      <dgm:prSet/>
      <dgm:spPr/>
      <dgm:t>
        <a:bodyPr/>
        <a:lstStyle/>
        <a:p>
          <a:endParaRPr lang="en-US"/>
        </a:p>
      </dgm:t>
    </dgm:pt>
    <dgm:pt modelId="{1FF8141F-47B6-4E0E-8C4E-EC1E1C73A859}" type="sibTrans" cxnId="{FB8B4950-BA08-4466-BA1D-46476E64EDCD}">
      <dgm:prSet/>
      <dgm:spPr/>
      <dgm:t>
        <a:bodyPr/>
        <a:lstStyle/>
        <a:p>
          <a:endParaRPr lang="en-US"/>
        </a:p>
      </dgm:t>
    </dgm:pt>
    <dgm:pt modelId="{024089CE-16C6-42A2-85C2-E8D6FCFFD113}" type="pres">
      <dgm:prSet presAssocID="{DC0C113D-6D1A-491E-8258-EDA055FA6059}" presName="diagram" presStyleCnt="0">
        <dgm:presLayoutVars>
          <dgm:dir/>
          <dgm:resizeHandles val="exact"/>
        </dgm:presLayoutVars>
      </dgm:prSet>
      <dgm:spPr/>
    </dgm:pt>
    <dgm:pt modelId="{CBFFFAAD-7DC8-4F6E-A592-4686A7ECA978}" type="pres">
      <dgm:prSet presAssocID="{94740860-6B7A-4DB4-8D58-083F6723EEC4}" presName="node" presStyleLbl="node1" presStyleIdx="0" presStyleCnt="11" custLinFactNeighborX="1502">
        <dgm:presLayoutVars>
          <dgm:bulletEnabled val="1"/>
        </dgm:presLayoutVars>
      </dgm:prSet>
      <dgm:spPr/>
    </dgm:pt>
    <dgm:pt modelId="{06DE83AA-3EA4-4CA7-A511-F2B4D3546C8A}" type="pres">
      <dgm:prSet presAssocID="{FE7091B6-279F-4E63-A155-214A012E436A}" presName="sibTrans" presStyleCnt="0"/>
      <dgm:spPr/>
    </dgm:pt>
    <dgm:pt modelId="{220E352A-CBCB-43AC-9EAB-96779CFF4623}" type="pres">
      <dgm:prSet presAssocID="{46B87886-DFCA-4773-AD47-DF5A4A5F4194}" presName="node" presStyleLbl="node1" presStyleIdx="1" presStyleCnt="11">
        <dgm:presLayoutVars>
          <dgm:bulletEnabled val="1"/>
        </dgm:presLayoutVars>
      </dgm:prSet>
      <dgm:spPr/>
    </dgm:pt>
    <dgm:pt modelId="{499EDC63-8C4D-42F9-B1B0-9F22D58C39B3}" type="pres">
      <dgm:prSet presAssocID="{532B218C-D843-4F97-B500-86AA2CAAA24C}" presName="sibTrans" presStyleCnt="0"/>
      <dgm:spPr/>
    </dgm:pt>
    <dgm:pt modelId="{7B639402-D7EB-4637-BEE9-75B2D9613E16}" type="pres">
      <dgm:prSet presAssocID="{A66237CF-FC65-4756-A63F-1C871848D9C2}" presName="node" presStyleLbl="node1" presStyleIdx="2" presStyleCnt="11">
        <dgm:presLayoutVars>
          <dgm:bulletEnabled val="1"/>
        </dgm:presLayoutVars>
      </dgm:prSet>
      <dgm:spPr/>
    </dgm:pt>
    <dgm:pt modelId="{9ACDDF6C-96B0-4462-8437-278E52B7EA24}" type="pres">
      <dgm:prSet presAssocID="{CC2835FC-47F2-46CC-9824-DE3890D4FA59}" presName="sibTrans" presStyleCnt="0"/>
      <dgm:spPr/>
    </dgm:pt>
    <dgm:pt modelId="{6AA1058E-9465-4D7F-A39D-0ECC0B1AEBC0}" type="pres">
      <dgm:prSet presAssocID="{93A6F996-B51C-465D-A921-52A6961B9D5D}" presName="node" presStyleLbl="node1" presStyleIdx="3" presStyleCnt="11">
        <dgm:presLayoutVars>
          <dgm:bulletEnabled val="1"/>
        </dgm:presLayoutVars>
      </dgm:prSet>
      <dgm:spPr/>
    </dgm:pt>
    <dgm:pt modelId="{FA880BBB-F592-4922-894D-6ECD25287090}" type="pres">
      <dgm:prSet presAssocID="{211F554E-74B0-47C8-9A64-CB1CF4042E1C}" presName="sibTrans" presStyleCnt="0"/>
      <dgm:spPr/>
    </dgm:pt>
    <dgm:pt modelId="{D0A886AF-E2B2-4A5C-9EAF-9B64E4C7DDB1}" type="pres">
      <dgm:prSet presAssocID="{A4D04BE2-76A7-43A5-B03A-3CA515AD3F1D}" presName="node" presStyleLbl="node1" presStyleIdx="4" presStyleCnt="11">
        <dgm:presLayoutVars>
          <dgm:bulletEnabled val="1"/>
        </dgm:presLayoutVars>
      </dgm:prSet>
      <dgm:spPr/>
    </dgm:pt>
    <dgm:pt modelId="{2C6B04D7-A02F-4FA8-8A14-814E9290D307}" type="pres">
      <dgm:prSet presAssocID="{0AE39DAF-B1F1-4145-958A-799F71566346}" presName="sibTrans" presStyleCnt="0"/>
      <dgm:spPr/>
    </dgm:pt>
    <dgm:pt modelId="{E3005A3C-7044-49BE-881D-5628104A0C74}" type="pres">
      <dgm:prSet presAssocID="{BED1E835-EC6A-4521-99BD-9D04A03E8BF3}" presName="node" presStyleLbl="node1" presStyleIdx="5" presStyleCnt="11">
        <dgm:presLayoutVars>
          <dgm:bulletEnabled val="1"/>
        </dgm:presLayoutVars>
      </dgm:prSet>
      <dgm:spPr/>
    </dgm:pt>
    <dgm:pt modelId="{82218F3F-CA02-4F62-B502-477ED025DCAA}" type="pres">
      <dgm:prSet presAssocID="{BB8C76A5-26F1-4639-9436-0A0C5CA0A120}" presName="sibTrans" presStyleCnt="0"/>
      <dgm:spPr/>
    </dgm:pt>
    <dgm:pt modelId="{8FD54AB7-6E18-4DC6-8E5A-8F633A4F8DED}" type="pres">
      <dgm:prSet presAssocID="{C1A4BD87-A92B-4EBE-BB5E-A139C566C841}" presName="node" presStyleLbl="node1" presStyleIdx="6" presStyleCnt="11">
        <dgm:presLayoutVars>
          <dgm:bulletEnabled val="1"/>
        </dgm:presLayoutVars>
      </dgm:prSet>
      <dgm:spPr/>
    </dgm:pt>
    <dgm:pt modelId="{40B5CE4A-23EC-48C2-98D5-BABC2D371F7F}" type="pres">
      <dgm:prSet presAssocID="{34DEFBC7-56DF-4721-B23A-1244BB96E0F3}" presName="sibTrans" presStyleCnt="0"/>
      <dgm:spPr/>
    </dgm:pt>
    <dgm:pt modelId="{27176142-1AC8-45C2-BE8B-06947ED5F4A6}" type="pres">
      <dgm:prSet presAssocID="{5A39519C-C7BC-4D62-A2DB-E2A16263ABE2}" presName="node" presStyleLbl="node1" presStyleIdx="7" presStyleCnt="11">
        <dgm:presLayoutVars>
          <dgm:bulletEnabled val="1"/>
        </dgm:presLayoutVars>
      </dgm:prSet>
      <dgm:spPr/>
    </dgm:pt>
    <dgm:pt modelId="{2EB96A1A-323A-464F-ADD0-CAB712068A30}" type="pres">
      <dgm:prSet presAssocID="{AFC8CEAB-34FA-4CB9-B129-38EB28844B9B}" presName="sibTrans" presStyleCnt="0"/>
      <dgm:spPr/>
    </dgm:pt>
    <dgm:pt modelId="{BA755465-6DB7-405D-8596-3337F090932A}" type="pres">
      <dgm:prSet presAssocID="{CA7E89E1-99D2-464D-BD4A-34475CCDC885}" presName="node" presStyleLbl="node1" presStyleIdx="8" presStyleCnt="11">
        <dgm:presLayoutVars>
          <dgm:bulletEnabled val="1"/>
        </dgm:presLayoutVars>
      </dgm:prSet>
      <dgm:spPr/>
    </dgm:pt>
    <dgm:pt modelId="{9583FFAF-019C-471A-B79A-965CBAE20FA8}" type="pres">
      <dgm:prSet presAssocID="{D0F43D49-466E-4904-A21C-0890D0819270}" presName="sibTrans" presStyleCnt="0"/>
      <dgm:spPr/>
    </dgm:pt>
    <dgm:pt modelId="{FC7FB57E-7C0F-4B05-A24A-2188AA412363}" type="pres">
      <dgm:prSet presAssocID="{72161CB0-C0DF-4CEE-982D-B05FBAA8C419}" presName="node" presStyleLbl="node1" presStyleIdx="9" presStyleCnt="11">
        <dgm:presLayoutVars>
          <dgm:bulletEnabled val="1"/>
        </dgm:presLayoutVars>
      </dgm:prSet>
      <dgm:spPr/>
    </dgm:pt>
    <dgm:pt modelId="{9BF6D07D-3940-495C-992B-6C7B1CD7E5CF}" type="pres">
      <dgm:prSet presAssocID="{BCCCC030-5364-4B65-8AFA-14B62C794572}" presName="sibTrans" presStyleCnt="0"/>
      <dgm:spPr/>
    </dgm:pt>
    <dgm:pt modelId="{900BC467-78CB-4A99-9A01-4F6C089D4F60}" type="pres">
      <dgm:prSet presAssocID="{C98CC137-F0A6-40B0-B317-F5DD6DB87E1D}" presName="node" presStyleLbl="node1" presStyleIdx="10" presStyleCnt="11">
        <dgm:presLayoutVars>
          <dgm:bulletEnabled val="1"/>
        </dgm:presLayoutVars>
      </dgm:prSet>
      <dgm:spPr/>
    </dgm:pt>
  </dgm:ptLst>
  <dgm:cxnLst>
    <dgm:cxn modelId="{97429C17-81F5-4025-88B1-C8865B3C739E}" type="presOf" srcId="{72161CB0-C0DF-4CEE-982D-B05FBAA8C419}" destId="{FC7FB57E-7C0F-4B05-A24A-2188AA412363}" srcOrd="0" destOrd="0" presId="urn:microsoft.com/office/officeart/2005/8/layout/default"/>
    <dgm:cxn modelId="{0B06CF1F-CD76-4FC1-AB53-BB423D9DC710}" srcId="{DC0C113D-6D1A-491E-8258-EDA055FA6059}" destId="{72161CB0-C0DF-4CEE-982D-B05FBAA8C419}" srcOrd="9" destOrd="0" parTransId="{F4FED7A5-DCDE-44E4-8B79-6F9A0385D9C0}" sibTransId="{BCCCC030-5364-4B65-8AFA-14B62C794572}"/>
    <dgm:cxn modelId="{99FDF320-1060-476D-BB5E-9142572A70A7}" srcId="{DC0C113D-6D1A-491E-8258-EDA055FA6059}" destId="{94740860-6B7A-4DB4-8D58-083F6723EEC4}" srcOrd="0" destOrd="0" parTransId="{3DF9A87C-2787-42BA-BBB5-29B3640E3A89}" sibTransId="{FE7091B6-279F-4E63-A155-214A012E436A}"/>
    <dgm:cxn modelId="{3AD40825-63CE-436C-8552-FA18CA8AF806}" type="presOf" srcId="{BED1E835-EC6A-4521-99BD-9D04A03E8BF3}" destId="{E3005A3C-7044-49BE-881D-5628104A0C74}" srcOrd="0" destOrd="0" presId="urn:microsoft.com/office/officeart/2005/8/layout/default"/>
    <dgm:cxn modelId="{CD166E2D-5ED9-4CB3-AB7C-E0863FA4BF85}" srcId="{DC0C113D-6D1A-491E-8258-EDA055FA6059}" destId="{CA7E89E1-99D2-464D-BD4A-34475CCDC885}" srcOrd="8" destOrd="0" parTransId="{3185E709-268D-4BBB-872D-75C08F04BBBC}" sibTransId="{D0F43D49-466E-4904-A21C-0890D0819270}"/>
    <dgm:cxn modelId="{C68B3234-8F76-4F2C-AC32-BBCA31DBDDBC}" type="presOf" srcId="{46B87886-DFCA-4773-AD47-DF5A4A5F4194}" destId="{220E352A-CBCB-43AC-9EAB-96779CFF4623}" srcOrd="0" destOrd="0" presId="urn:microsoft.com/office/officeart/2005/8/layout/default"/>
    <dgm:cxn modelId="{61812D40-5FD1-4DB1-B043-3B522785467C}" srcId="{DC0C113D-6D1A-491E-8258-EDA055FA6059}" destId="{5A39519C-C7BC-4D62-A2DB-E2A16263ABE2}" srcOrd="7" destOrd="0" parTransId="{EF5BF1E6-BB5A-4E57-A092-EA6412F505F7}" sibTransId="{AFC8CEAB-34FA-4CB9-B129-38EB28844B9B}"/>
    <dgm:cxn modelId="{B82D4B5D-E806-4895-8ADC-0B25160A265D}" type="presOf" srcId="{DC0C113D-6D1A-491E-8258-EDA055FA6059}" destId="{024089CE-16C6-42A2-85C2-E8D6FCFFD113}" srcOrd="0" destOrd="0" presId="urn:microsoft.com/office/officeart/2005/8/layout/default"/>
    <dgm:cxn modelId="{35B8EE5E-7E8F-4634-B59F-0A7110A0EB2E}" type="presOf" srcId="{93A6F996-B51C-465D-A921-52A6961B9D5D}" destId="{6AA1058E-9465-4D7F-A39D-0ECC0B1AEBC0}" srcOrd="0" destOrd="0" presId="urn:microsoft.com/office/officeart/2005/8/layout/default"/>
    <dgm:cxn modelId="{41F7E16B-816E-4C71-B92E-3E7191AF5984}" type="presOf" srcId="{94740860-6B7A-4DB4-8D58-083F6723EEC4}" destId="{CBFFFAAD-7DC8-4F6E-A592-4686A7ECA978}" srcOrd="0" destOrd="0" presId="urn:microsoft.com/office/officeart/2005/8/layout/default"/>
    <dgm:cxn modelId="{305F0370-8CD8-474F-A584-5E8496F1336E}" type="presOf" srcId="{A66237CF-FC65-4756-A63F-1C871848D9C2}" destId="{7B639402-D7EB-4637-BEE9-75B2D9613E16}" srcOrd="0" destOrd="0" presId="urn:microsoft.com/office/officeart/2005/8/layout/default"/>
    <dgm:cxn modelId="{FB8B4950-BA08-4466-BA1D-46476E64EDCD}" srcId="{DC0C113D-6D1A-491E-8258-EDA055FA6059}" destId="{C98CC137-F0A6-40B0-B317-F5DD6DB87E1D}" srcOrd="10" destOrd="0" parTransId="{343F65A5-9EA1-4E79-8999-CBF37DDD6422}" sibTransId="{1FF8141F-47B6-4E0E-8C4E-EC1E1C73A859}"/>
    <dgm:cxn modelId="{26687A50-74E4-409D-AEE6-87564DF2D81A}" srcId="{DC0C113D-6D1A-491E-8258-EDA055FA6059}" destId="{93A6F996-B51C-465D-A921-52A6961B9D5D}" srcOrd="3" destOrd="0" parTransId="{7D835097-90E1-4913-B0C9-318232710B15}" sibTransId="{211F554E-74B0-47C8-9A64-CB1CF4042E1C}"/>
    <dgm:cxn modelId="{B55AB475-1645-4976-B5DA-70D99B425E06}" type="presOf" srcId="{C98CC137-F0A6-40B0-B317-F5DD6DB87E1D}" destId="{900BC467-78CB-4A99-9A01-4F6C089D4F60}" srcOrd="0" destOrd="0" presId="urn:microsoft.com/office/officeart/2005/8/layout/default"/>
    <dgm:cxn modelId="{87571499-69D9-41CA-9AAC-1EE3AF01B26C}" type="presOf" srcId="{A4D04BE2-76A7-43A5-B03A-3CA515AD3F1D}" destId="{D0A886AF-E2B2-4A5C-9EAF-9B64E4C7DDB1}" srcOrd="0" destOrd="0" presId="urn:microsoft.com/office/officeart/2005/8/layout/default"/>
    <dgm:cxn modelId="{B90C25A1-7947-4D79-B30A-9C91A17B47E0}" srcId="{DC0C113D-6D1A-491E-8258-EDA055FA6059}" destId="{A66237CF-FC65-4756-A63F-1C871848D9C2}" srcOrd="2" destOrd="0" parTransId="{A3C037AD-89D5-48C5-8461-4E5089E84204}" sibTransId="{CC2835FC-47F2-46CC-9824-DE3890D4FA59}"/>
    <dgm:cxn modelId="{6A88B6A9-CFFA-46E9-9EA2-AB7D649F0B77}" srcId="{DC0C113D-6D1A-491E-8258-EDA055FA6059}" destId="{C1A4BD87-A92B-4EBE-BB5E-A139C566C841}" srcOrd="6" destOrd="0" parTransId="{37C8F3F0-BA17-4A5A-BAEC-EAE7522795E7}" sibTransId="{34DEFBC7-56DF-4721-B23A-1244BB96E0F3}"/>
    <dgm:cxn modelId="{B7EA71D7-7C27-49ED-B221-39FF054C1890}" srcId="{DC0C113D-6D1A-491E-8258-EDA055FA6059}" destId="{46B87886-DFCA-4773-AD47-DF5A4A5F4194}" srcOrd="1" destOrd="0" parTransId="{6EF3B5FF-1055-418A-9454-70BEA8A177D5}" sibTransId="{532B218C-D843-4F97-B500-86AA2CAAA24C}"/>
    <dgm:cxn modelId="{EA6C62E3-04E7-42A4-84A4-46C30EEA4394}" srcId="{DC0C113D-6D1A-491E-8258-EDA055FA6059}" destId="{A4D04BE2-76A7-43A5-B03A-3CA515AD3F1D}" srcOrd="4" destOrd="0" parTransId="{652DC926-94AC-406C-8FA8-03B9A7429122}" sibTransId="{0AE39DAF-B1F1-4145-958A-799F71566346}"/>
    <dgm:cxn modelId="{6CCF36E9-8C62-466C-8A62-243C592A325F}" srcId="{DC0C113D-6D1A-491E-8258-EDA055FA6059}" destId="{BED1E835-EC6A-4521-99BD-9D04A03E8BF3}" srcOrd="5" destOrd="0" parTransId="{B1620B29-3C22-4F2A-8127-C5DF6D74480E}" sibTransId="{BB8C76A5-26F1-4639-9436-0A0C5CA0A120}"/>
    <dgm:cxn modelId="{8C99FBEA-EBC1-422B-B178-6B9357F44C7A}" type="presOf" srcId="{5A39519C-C7BC-4D62-A2DB-E2A16263ABE2}" destId="{27176142-1AC8-45C2-BE8B-06947ED5F4A6}" srcOrd="0" destOrd="0" presId="urn:microsoft.com/office/officeart/2005/8/layout/default"/>
    <dgm:cxn modelId="{DAE2F6F2-BB27-4653-B4FD-95910A9C7178}" type="presOf" srcId="{CA7E89E1-99D2-464D-BD4A-34475CCDC885}" destId="{BA755465-6DB7-405D-8596-3337F090932A}" srcOrd="0" destOrd="0" presId="urn:microsoft.com/office/officeart/2005/8/layout/default"/>
    <dgm:cxn modelId="{F45F1FF7-8EF7-4779-B03D-62556FCACA66}" type="presOf" srcId="{C1A4BD87-A92B-4EBE-BB5E-A139C566C841}" destId="{8FD54AB7-6E18-4DC6-8E5A-8F633A4F8DED}" srcOrd="0" destOrd="0" presId="urn:microsoft.com/office/officeart/2005/8/layout/default"/>
    <dgm:cxn modelId="{AD3C8257-D8B3-4FDE-BFE3-1D6870D92C87}" type="presParOf" srcId="{024089CE-16C6-42A2-85C2-E8D6FCFFD113}" destId="{CBFFFAAD-7DC8-4F6E-A592-4686A7ECA978}" srcOrd="0" destOrd="0" presId="urn:microsoft.com/office/officeart/2005/8/layout/default"/>
    <dgm:cxn modelId="{8EEFB6A2-2FE1-4D47-A1DD-664139D0F01C}" type="presParOf" srcId="{024089CE-16C6-42A2-85C2-E8D6FCFFD113}" destId="{06DE83AA-3EA4-4CA7-A511-F2B4D3546C8A}" srcOrd="1" destOrd="0" presId="urn:microsoft.com/office/officeart/2005/8/layout/default"/>
    <dgm:cxn modelId="{31C7844F-9B1F-4F70-8907-F23E97D1AEED}" type="presParOf" srcId="{024089CE-16C6-42A2-85C2-E8D6FCFFD113}" destId="{220E352A-CBCB-43AC-9EAB-96779CFF4623}" srcOrd="2" destOrd="0" presId="urn:microsoft.com/office/officeart/2005/8/layout/default"/>
    <dgm:cxn modelId="{69102206-FAB3-471A-B4AE-3C87AC0C6C93}" type="presParOf" srcId="{024089CE-16C6-42A2-85C2-E8D6FCFFD113}" destId="{499EDC63-8C4D-42F9-B1B0-9F22D58C39B3}" srcOrd="3" destOrd="0" presId="urn:microsoft.com/office/officeart/2005/8/layout/default"/>
    <dgm:cxn modelId="{E65AA68E-E815-4E00-9F2D-E2D20CE2AC3F}" type="presParOf" srcId="{024089CE-16C6-42A2-85C2-E8D6FCFFD113}" destId="{7B639402-D7EB-4637-BEE9-75B2D9613E16}" srcOrd="4" destOrd="0" presId="urn:microsoft.com/office/officeart/2005/8/layout/default"/>
    <dgm:cxn modelId="{88538E04-CA13-4DC2-AD0A-9707A08FC2AA}" type="presParOf" srcId="{024089CE-16C6-42A2-85C2-E8D6FCFFD113}" destId="{9ACDDF6C-96B0-4462-8437-278E52B7EA24}" srcOrd="5" destOrd="0" presId="urn:microsoft.com/office/officeart/2005/8/layout/default"/>
    <dgm:cxn modelId="{1C7CDADE-72A3-494C-9960-280DBC195B1B}" type="presParOf" srcId="{024089CE-16C6-42A2-85C2-E8D6FCFFD113}" destId="{6AA1058E-9465-4D7F-A39D-0ECC0B1AEBC0}" srcOrd="6" destOrd="0" presId="urn:microsoft.com/office/officeart/2005/8/layout/default"/>
    <dgm:cxn modelId="{229EEF25-FA8E-4B30-878A-AA015C6D284F}" type="presParOf" srcId="{024089CE-16C6-42A2-85C2-E8D6FCFFD113}" destId="{FA880BBB-F592-4922-894D-6ECD25287090}" srcOrd="7" destOrd="0" presId="urn:microsoft.com/office/officeart/2005/8/layout/default"/>
    <dgm:cxn modelId="{D4F873DF-67B6-470D-A7D9-930FFF430C3D}" type="presParOf" srcId="{024089CE-16C6-42A2-85C2-E8D6FCFFD113}" destId="{D0A886AF-E2B2-4A5C-9EAF-9B64E4C7DDB1}" srcOrd="8" destOrd="0" presId="urn:microsoft.com/office/officeart/2005/8/layout/default"/>
    <dgm:cxn modelId="{B35D7FA2-5045-4747-A60F-052E24900370}" type="presParOf" srcId="{024089CE-16C6-42A2-85C2-E8D6FCFFD113}" destId="{2C6B04D7-A02F-4FA8-8A14-814E9290D307}" srcOrd="9" destOrd="0" presId="urn:microsoft.com/office/officeart/2005/8/layout/default"/>
    <dgm:cxn modelId="{E08BD9C7-EC36-456F-AA38-780FD2BBF0D7}" type="presParOf" srcId="{024089CE-16C6-42A2-85C2-E8D6FCFFD113}" destId="{E3005A3C-7044-49BE-881D-5628104A0C74}" srcOrd="10" destOrd="0" presId="urn:microsoft.com/office/officeart/2005/8/layout/default"/>
    <dgm:cxn modelId="{2DED2016-D082-4B5C-9BDB-CC62AA99E772}" type="presParOf" srcId="{024089CE-16C6-42A2-85C2-E8D6FCFFD113}" destId="{82218F3F-CA02-4F62-B502-477ED025DCAA}" srcOrd="11" destOrd="0" presId="urn:microsoft.com/office/officeart/2005/8/layout/default"/>
    <dgm:cxn modelId="{EC990B19-7758-42AD-8191-8A1955C0FC57}" type="presParOf" srcId="{024089CE-16C6-42A2-85C2-E8D6FCFFD113}" destId="{8FD54AB7-6E18-4DC6-8E5A-8F633A4F8DED}" srcOrd="12" destOrd="0" presId="urn:microsoft.com/office/officeart/2005/8/layout/default"/>
    <dgm:cxn modelId="{156F7044-9E73-4F7D-9BA2-0C8294B5951A}" type="presParOf" srcId="{024089CE-16C6-42A2-85C2-E8D6FCFFD113}" destId="{40B5CE4A-23EC-48C2-98D5-BABC2D371F7F}" srcOrd="13" destOrd="0" presId="urn:microsoft.com/office/officeart/2005/8/layout/default"/>
    <dgm:cxn modelId="{BF6DAA81-F7D0-4297-9DDE-633D3118B75F}" type="presParOf" srcId="{024089CE-16C6-42A2-85C2-E8D6FCFFD113}" destId="{27176142-1AC8-45C2-BE8B-06947ED5F4A6}" srcOrd="14" destOrd="0" presId="urn:microsoft.com/office/officeart/2005/8/layout/default"/>
    <dgm:cxn modelId="{6D7E8DF6-1E62-4565-AFF0-0B4A298A0837}" type="presParOf" srcId="{024089CE-16C6-42A2-85C2-E8D6FCFFD113}" destId="{2EB96A1A-323A-464F-ADD0-CAB712068A30}" srcOrd="15" destOrd="0" presId="urn:microsoft.com/office/officeart/2005/8/layout/default"/>
    <dgm:cxn modelId="{F37144A3-674F-4EA5-B6A1-BD82F182877B}" type="presParOf" srcId="{024089CE-16C6-42A2-85C2-E8D6FCFFD113}" destId="{BA755465-6DB7-405D-8596-3337F090932A}" srcOrd="16" destOrd="0" presId="urn:microsoft.com/office/officeart/2005/8/layout/default"/>
    <dgm:cxn modelId="{42305E28-A755-40DA-AB6F-33D6234B69A2}" type="presParOf" srcId="{024089CE-16C6-42A2-85C2-E8D6FCFFD113}" destId="{9583FFAF-019C-471A-B79A-965CBAE20FA8}" srcOrd="17" destOrd="0" presId="urn:microsoft.com/office/officeart/2005/8/layout/default"/>
    <dgm:cxn modelId="{7B8186D3-932E-4768-AC78-60E6AC7B1329}" type="presParOf" srcId="{024089CE-16C6-42A2-85C2-E8D6FCFFD113}" destId="{FC7FB57E-7C0F-4B05-A24A-2188AA412363}" srcOrd="18" destOrd="0" presId="urn:microsoft.com/office/officeart/2005/8/layout/default"/>
    <dgm:cxn modelId="{D78A5D85-5E82-431A-8A71-E75548FD73D6}" type="presParOf" srcId="{024089CE-16C6-42A2-85C2-E8D6FCFFD113}" destId="{9BF6D07D-3940-495C-992B-6C7B1CD7E5CF}" srcOrd="19" destOrd="0" presId="urn:microsoft.com/office/officeart/2005/8/layout/default"/>
    <dgm:cxn modelId="{25E86587-F513-40D2-A0F9-418CD51C684D}" type="presParOf" srcId="{024089CE-16C6-42A2-85C2-E8D6FCFFD113}" destId="{900BC467-78CB-4A99-9A01-4F6C089D4F60}" srcOrd="2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EC93650-51B1-4079-8561-96A1C37AA362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8EBAD09-CE88-4A73-A52D-7829874141CA}">
      <dgm:prSet custT="1"/>
      <dgm:spPr/>
      <dgm:t>
        <a:bodyPr/>
        <a:lstStyle/>
        <a:p>
          <a:r>
            <a:rPr lang="zh-CN" sz="2800" b="1" i="0" dirty="0"/>
            <a:t>会幕</a:t>
          </a:r>
          <a:endParaRPr lang="en-CA" altLang="zh-CN" sz="2800" b="1" i="0" dirty="0"/>
        </a:p>
        <a:p>
          <a:r>
            <a:rPr lang="en-CA" sz="2000" dirty="0"/>
            <a:t>(</a:t>
          </a:r>
          <a:r>
            <a:rPr lang="zh-CN" sz="2000" b="0" i="0" dirty="0"/>
            <a:t>出</a:t>
          </a:r>
          <a:r>
            <a:rPr lang="en-CA" altLang="zh-CN" sz="2000" b="0" i="0" dirty="0"/>
            <a:t>26</a:t>
          </a:r>
          <a:r>
            <a:rPr lang="en-US" sz="2000" b="0" i="0" dirty="0"/>
            <a:t>·1</a:t>
          </a:r>
          <a:r>
            <a:rPr lang="zh-CN" sz="2000" b="0" i="0" dirty="0"/>
            <a:t>－</a:t>
          </a:r>
          <a:r>
            <a:rPr lang="en-CA" altLang="zh-CN" sz="2000" b="0" i="0" dirty="0"/>
            <a:t>6</a:t>
          </a:r>
          <a:r>
            <a:rPr lang="zh-CN" sz="2000" b="0" i="0" dirty="0"/>
            <a:t>） </a:t>
          </a:r>
          <a:endParaRPr lang="en-US" sz="2000" dirty="0"/>
        </a:p>
      </dgm:t>
    </dgm:pt>
    <dgm:pt modelId="{FDD79869-4A62-435B-A880-49F6C8897A5E}" type="parTrans" cxnId="{CDDD4E83-CD81-4C5B-974F-419792F68048}">
      <dgm:prSet/>
      <dgm:spPr/>
      <dgm:t>
        <a:bodyPr/>
        <a:lstStyle/>
        <a:p>
          <a:endParaRPr lang="en-US"/>
        </a:p>
      </dgm:t>
    </dgm:pt>
    <dgm:pt modelId="{C5C10F6D-E612-4651-AACA-90B3D21B800F}" type="sibTrans" cxnId="{CDDD4E83-CD81-4C5B-974F-419792F68048}">
      <dgm:prSet/>
      <dgm:spPr/>
      <dgm:t>
        <a:bodyPr/>
        <a:lstStyle/>
        <a:p>
          <a:endParaRPr lang="en-US"/>
        </a:p>
      </dgm:t>
    </dgm:pt>
    <dgm:pt modelId="{D7445478-3376-4ACF-866D-9FC687039508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r>
            <a:rPr lang="zh-CN" b="0" i="0" dirty="0"/>
            <a:t>“你要用十幅幔子做帐幕。这些幔子要用捻的细麻和蓝色、紫色、朱红色线制造，并用巧匠的手工绣上基路伯。 </a:t>
          </a:r>
          <a:endParaRPr lang="en-US" dirty="0"/>
        </a:p>
      </dgm:t>
    </dgm:pt>
    <dgm:pt modelId="{341BBB31-A2F1-42E7-9EB6-3DD8AE02A5F9}" type="parTrans" cxnId="{9E26869F-D334-4F68-9C8B-BD4049BBE390}">
      <dgm:prSet/>
      <dgm:spPr/>
      <dgm:t>
        <a:bodyPr/>
        <a:lstStyle/>
        <a:p>
          <a:endParaRPr lang="en-US"/>
        </a:p>
      </dgm:t>
    </dgm:pt>
    <dgm:pt modelId="{01D25149-E029-450C-A244-E24449B04DCF}" type="sibTrans" cxnId="{9E26869F-D334-4F68-9C8B-BD4049BBE390}">
      <dgm:prSet/>
      <dgm:spPr/>
      <dgm:t>
        <a:bodyPr/>
        <a:lstStyle/>
        <a:p>
          <a:endParaRPr lang="en-US"/>
        </a:p>
      </dgm:t>
    </dgm:pt>
    <dgm:pt modelId="{2547DADC-53DE-43E4-956B-C9B2AF42DC22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</a:t>
          </a:r>
          <a:r>
            <a:rPr lang="zh-CN" b="0" i="0" dirty="0"/>
            <a:t>每幅幔子要长二十八肘，宽四肘，幔子都要一样的尺寸。 </a:t>
          </a:r>
          <a:endParaRPr lang="en-US" dirty="0"/>
        </a:p>
      </dgm:t>
    </dgm:pt>
    <dgm:pt modelId="{2AA9D6D6-729F-44EC-8FC6-4A45D7FB4A69}" type="parTrans" cxnId="{AC99422C-366B-40B7-9E9D-41897E1EDC31}">
      <dgm:prSet/>
      <dgm:spPr/>
      <dgm:t>
        <a:bodyPr/>
        <a:lstStyle/>
        <a:p>
          <a:endParaRPr lang="en-US"/>
        </a:p>
      </dgm:t>
    </dgm:pt>
    <dgm:pt modelId="{A18B4051-BE4A-46B7-9313-15CD169FE8EA}" type="sibTrans" cxnId="{AC99422C-366B-40B7-9E9D-41897E1EDC31}">
      <dgm:prSet/>
      <dgm:spPr/>
      <dgm:t>
        <a:bodyPr/>
        <a:lstStyle/>
        <a:p>
          <a:endParaRPr lang="en-US"/>
        </a:p>
      </dgm:t>
    </dgm:pt>
    <dgm:pt modelId="{E3D679C0-5865-4A2E-9709-478A998B99DF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</a:t>
          </a:r>
          <a:r>
            <a:rPr lang="zh-CN" b="0" i="0" dirty="0"/>
            <a:t>这五幅幔子要幅幅相连；那五幅幔子也要幅幅相连。 </a:t>
          </a:r>
          <a:endParaRPr lang="en-US" dirty="0"/>
        </a:p>
      </dgm:t>
    </dgm:pt>
    <dgm:pt modelId="{FE1CC722-9B95-4FB8-B315-8A991C190FB5}" type="parTrans" cxnId="{7EA16CA4-CACB-4EF9-A756-A99E4189B7DE}">
      <dgm:prSet/>
      <dgm:spPr/>
      <dgm:t>
        <a:bodyPr/>
        <a:lstStyle/>
        <a:p>
          <a:endParaRPr lang="en-US"/>
        </a:p>
      </dgm:t>
    </dgm:pt>
    <dgm:pt modelId="{4D9F9511-93A5-4F51-B486-3BCA1ABB3A98}" type="sibTrans" cxnId="{7EA16CA4-CACB-4EF9-A756-A99E4189B7DE}">
      <dgm:prSet/>
      <dgm:spPr/>
      <dgm:t>
        <a:bodyPr/>
        <a:lstStyle/>
        <a:p>
          <a:endParaRPr lang="en-US"/>
        </a:p>
      </dgm:t>
    </dgm:pt>
    <dgm:pt modelId="{AF8FC608-41EE-42F5-9AB4-4BD9CFD595B2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4</a:t>
          </a:r>
          <a:r>
            <a:rPr lang="zh-CN" b="0" i="0" dirty="0"/>
            <a:t>在这相连的幔子末幅边上要做蓝色的钮扣；在那相连的幔子末幅边上也要照样做。 </a:t>
          </a:r>
          <a:endParaRPr lang="en-US" dirty="0"/>
        </a:p>
      </dgm:t>
    </dgm:pt>
    <dgm:pt modelId="{122245A8-58A2-4FA4-915B-4E0D160F5ACF}" type="parTrans" cxnId="{CC79FF76-9FD6-46D0-804B-7655B87DB371}">
      <dgm:prSet/>
      <dgm:spPr/>
      <dgm:t>
        <a:bodyPr/>
        <a:lstStyle/>
        <a:p>
          <a:endParaRPr lang="en-US"/>
        </a:p>
      </dgm:t>
    </dgm:pt>
    <dgm:pt modelId="{A5CCAF2B-3A63-4264-949D-60401E22BE9A}" type="sibTrans" cxnId="{CC79FF76-9FD6-46D0-804B-7655B87DB371}">
      <dgm:prSet/>
      <dgm:spPr/>
      <dgm:t>
        <a:bodyPr/>
        <a:lstStyle/>
        <a:p>
          <a:endParaRPr lang="en-US"/>
        </a:p>
      </dgm:t>
    </dgm:pt>
    <dgm:pt modelId="{336793C7-F045-4419-BF4B-68B6CEA4540E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5</a:t>
          </a:r>
          <a:r>
            <a:rPr lang="zh-CN" b="0" i="0" dirty="0"/>
            <a:t>要在这相连的幔子上做五十个钮扣；在那相连的幔子上也做五十个钮扣，都要两两相对。 </a:t>
          </a:r>
          <a:endParaRPr lang="en-US" dirty="0"/>
        </a:p>
      </dgm:t>
    </dgm:pt>
    <dgm:pt modelId="{1705456E-697E-4C07-B692-E01E36E757A6}" type="parTrans" cxnId="{4C99CEFE-FAC4-4EFA-94E2-187F2F9B01AC}">
      <dgm:prSet/>
      <dgm:spPr/>
      <dgm:t>
        <a:bodyPr/>
        <a:lstStyle/>
        <a:p>
          <a:endParaRPr lang="en-US"/>
        </a:p>
      </dgm:t>
    </dgm:pt>
    <dgm:pt modelId="{86BA3259-535C-4A46-AF6B-6396C9768C7D}" type="sibTrans" cxnId="{4C99CEFE-FAC4-4EFA-94E2-187F2F9B01AC}">
      <dgm:prSet/>
      <dgm:spPr/>
      <dgm:t>
        <a:bodyPr/>
        <a:lstStyle/>
        <a:p>
          <a:endParaRPr lang="en-US"/>
        </a:p>
      </dgm:t>
    </dgm:pt>
    <dgm:pt modelId="{A83DEB27-5D58-4C2A-8AE6-B7E5E3D7ACA2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r>
            <a:rPr lang="zh-CN" b="0" i="0" dirty="0"/>
            <a:t>又要做五十个金钩，用钩使幔子相连，这才成了一个帐幕。</a:t>
          </a:r>
          <a:endParaRPr lang="en-US" dirty="0"/>
        </a:p>
      </dgm:t>
    </dgm:pt>
    <dgm:pt modelId="{2F384B8A-1B3C-4454-95A0-9E71E0FFAC4D}" type="parTrans" cxnId="{E0FC1962-E096-49DA-8AEA-A11CC958F3C1}">
      <dgm:prSet/>
      <dgm:spPr/>
      <dgm:t>
        <a:bodyPr/>
        <a:lstStyle/>
        <a:p>
          <a:endParaRPr lang="en-US"/>
        </a:p>
      </dgm:t>
    </dgm:pt>
    <dgm:pt modelId="{CD92CD89-7E64-4C92-8C4A-ADE8BF8DBE2F}" type="sibTrans" cxnId="{E0FC1962-E096-49DA-8AEA-A11CC958F3C1}">
      <dgm:prSet/>
      <dgm:spPr/>
      <dgm:t>
        <a:bodyPr/>
        <a:lstStyle/>
        <a:p>
          <a:endParaRPr lang="en-US"/>
        </a:p>
      </dgm:t>
    </dgm:pt>
    <dgm:pt modelId="{C6A11DF0-FBFB-4CE2-BEEE-B10682BFBB12}" type="pres">
      <dgm:prSet presAssocID="{DEC93650-51B1-4079-8561-96A1C37AA362}" presName="diagram" presStyleCnt="0">
        <dgm:presLayoutVars>
          <dgm:dir/>
          <dgm:resizeHandles val="exact"/>
        </dgm:presLayoutVars>
      </dgm:prSet>
      <dgm:spPr/>
    </dgm:pt>
    <dgm:pt modelId="{64CA00B5-1C8C-44A1-8E6B-41447A40DB8C}" type="pres">
      <dgm:prSet presAssocID="{E8EBAD09-CE88-4A73-A52D-7829874141CA}" presName="node" presStyleLbl="node1" presStyleIdx="0" presStyleCnt="7">
        <dgm:presLayoutVars>
          <dgm:bulletEnabled val="1"/>
        </dgm:presLayoutVars>
      </dgm:prSet>
      <dgm:spPr/>
    </dgm:pt>
    <dgm:pt modelId="{F869A633-5351-42D5-89A3-6B13A3E581BB}" type="pres">
      <dgm:prSet presAssocID="{C5C10F6D-E612-4651-AACA-90B3D21B800F}" presName="sibTrans" presStyleCnt="0"/>
      <dgm:spPr/>
    </dgm:pt>
    <dgm:pt modelId="{DA826629-87F0-4005-BC1E-046C73FFE32C}" type="pres">
      <dgm:prSet presAssocID="{D7445478-3376-4ACF-866D-9FC687039508}" presName="node" presStyleLbl="node1" presStyleIdx="1" presStyleCnt="7">
        <dgm:presLayoutVars>
          <dgm:bulletEnabled val="1"/>
        </dgm:presLayoutVars>
      </dgm:prSet>
      <dgm:spPr/>
    </dgm:pt>
    <dgm:pt modelId="{1A99ECFC-AFE8-45FC-AAF8-708A3CA31CAA}" type="pres">
      <dgm:prSet presAssocID="{01D25149-E029-450C-A244-E24449B04DCF}" presName="sibTrans" presStyleCnt="0"/>
      <dgm:spPr/>
    </dgm:pt>
    <dgm:pt modelId="{CD8A12B7-0BED-4602-AF94-A2F30B5A6BBE}" type="pres">
      <dgm:prSet presAssocID="{2547DADC-53DE-43E4-956B-C9B2AF42DC22}" presName="node" presStyleLbl="node1" presStyleIdx="2" presStyleCnt="7">
        <dgm:presLayoutVars>
          <dgm:bulletEnabled val="1"/>
        </dgm:presLayoutVars>
      </dgm:prSet>
      <dgm:spPr/>
    </dgm:pt>
    <dgm:pt modelId="{19E3D168-56FE-4C13-81E1-0D1D8782C364}" type="pres">
      <dgm:prSet presAssocID="{A18B4051-BE4A-46B7-9313-15CD169FE8EA}" presName="sibTrans" presStyleCnt="0"/>
      <dgm:spPr/>
    </dgm:pt>
    <dgm:pt modelId="{F327D4A1-E447-4137-87D0-5A300D951536}" type="pres">
      <dgm:prSet presAssocID="{E3D679C0-5865-4A2E-9709-478A998B99DF}" presName="node" presStyleLbl="node1" presStyleIdx="3" presStyleCnt="7">
        <dgm:presLayoutVars>
          <dgm:bulletEnabled val="1"/>
        </dgm:presLayoutVars>
      </dgm:prSet>
      <dgm:spPr/>
    </dgm:pt>
    <dgm:pt modelId="{DEAD2785-6D0D-44EB-A74E-3FE850A073A0}" type="pres">
      <dgm:prSet presAssocID="{4D9F9511-93A5-4F51-B486-3BCA1ABB3A98}" presName="sibTrans" presStyleCnt="0"/>
      <dgm:spPr/>
    </dgm:pt>
    <dgm:pt modelId="{6D6AAB0F-E718-4EC0-9571-EF6C2D03C297}" type="pres">
      <dgm:prSet presAssocID="{AF8FC608-41EE-42F5-9AB4-4BD9CFD595B2}" presName="node" presStyleLbl="node1" presStyleIdx="4" presStyleCnt="7">
        <dgm:presLayoutVars>
          <dgm:bulletEnabled val="1"/>
        </dgm:presLayoutVars>
      </dgm:prSet>
      <dgm:spPr/>
    </dgm:pt>
    <dgm:pt modelId="{7DCC04A7-08F2-4800-A78F-D56DBCF02A23}" type="pres">
      <dgm:prSet presAssocID="{A5CCAF2B-3A63-4264-949D-60401E22BE9A}" presName="sibTrans" presStyleCnt="0"/>
      <dgm:spPr/>
    </dgm:pt>
    <dgm:pt modelId="{01C4A006-FEF2-4A52-8940-A710706B41B5}" type="pres">
      <dgm:prSet presAssocID="{336793C7-F045-4419-BF4B-68B6CEA4540E}" presName="node" presStyleLbl="node1" presStyleIdx="5" presStyleCnt="7">
        <dgm:presLayoutVars>
          <dgm:bulletEnabled val="1"/>
        </dgm:presLayoutVars>
      </dgm:prSet>
      <dgm:spPr/>
    </dgm:pt>
    <dgm:pt modelId="{6F627AA5-9100-412E-8E18-05BF54D8AAA8}" type="pres">
      <dgm:prSet presAssocID="{86BA3259-535C-4A46-AF6B-6396C9768C7D}" presName="sibTrans" presStyleCnt="0"/>
      <dgm:spPr/>
    </dgm:pt>
    <dgm:pt modelId="{FBAB5410-9CB1-432A-9AFA-839622EC689F}" type="pres">
      <dgm:prSet presAssocID="{A83DEB27-5D58-4C2A-8AE6-B7E5E3D7ACA2}" presName="node" presStyleLbl="node1" presStyleIdx="6" presStyleCnt="7">
        <dgm:presLayoutVars>
          <dgm:bulletEnabled val="1"/>
        </dgm:presLayoutVars>
      </dgm:prSet>
      <dgm:spPr/>
    </dgm:pt>
  </dgm:ptLst>
  <dgm:cxnLst>
    <dgm:cxn modelId="{DC209106-2D88-473A-9669-B4F2EEBD2984}" type="presOf" srcId="{E3D679C0-5865-4A2E-9709-478A998B99DF}" destId="{F327D4A1-E447-4137-87D0-5A300D951536}" srcOrd="0" destOrd="0" presId="urn:microsoft.com/office/officeart/2005/8/layout/default"/>
    <dgm:cxn modelId="{9FEE8215-2449-467C-9FE8-A8D83B52C726}" type="presOf" srcId="{A83DEB27-5D58-4C2A-8AE6-B7E5E3D7ACA2}" destId="{FBAB5410-9CB1-432A-9AFA-839622EC689F}" srcOrd="0" destOrd="0" presId="urn:microsoft.com/office/officeart/2005/8/layout/default"/>
    <dgm:cxn modelId="{AC99422C-366B-40B7-9E9D-41897E1EDC31}" srcId="{DEC93650-51B1-4079-8561-96A1C37AA362}" destId="{2547DADC-53DE-43E4-956B-C9B2AF42DC22}" srcOrd="2" destOrd="0" parTransId="{2AA9D6D6-729F-44EC-8FC6-4A45D7FB4A69}" sibTransId="{A18B4051-BE4A-46B7-9313-15CD169FE8EA}"/>
    <dgm:cxn modelId="{FC026C5C-E5B6-4DE7-89BC-2476705DE8CB}" type="presOf" srcId="{AF8FC608-41EE-42F5-9AB4-4BD9CFD595B2}" destId="{6D6AAB0F-E718-4EC0-9571-EF6C2D03C297}" srcOrd="0" destOrd="0" presId="urn:microsoft.com/office/officeart/2005/8/layout/default"/>
    <dgm:cxn modelId="{E0FC1962-E096-49DA-8AEA-A11CC958F3C1}" srcId="{DEC93650-51B1-4079-8561-96A1C37AA362}" destId="{A83DEB27-5D58-4C2A-8AE6-B7E5E3D7ACA2}" srcOrd="6" destOrd="0" parTransId="{2F384B8A-1B3C-4454-95A0-9E71E0FFAC4D}" sibTransId="{CD92CD89-7E64-4C92-8C4A-ADE8BF8DBE2F}"/>
    <dgm:cxn modelId="{A8E7F648-9E1D-4EF4-8456-B8758752EEA6}" type="presOf" srcId="{E8EBAD09-CE88-4A73-A52D-7829874141CA}" destId="{64CA00B5-1C8C-44A1-8E6B-41447A40DB8C}" srcOrd="0" destOrd="0" presId="urn:microsoft.com/office/officeart/2005/8/layout/default"/>
    <dgm:cxn modelId="{48CF874A-C26B-406F-868A-F39A9A7E2E50}" type="presOf" srcId="{D7445478-3376-4ACF-866D-9FC687039508}" destId="{DA826629-87F0-4005-BC1E-046C73FFE32C}" srcOrd="0" destOrd="0" presId="urn:microsoft.com/office/officeart/2005/8/layout/default"/>
    <dgm:cxn modelId="{989BF76B-B09A-47B7-A821-41560A1C84FE}" type="presOf" srcId="{2547DADC-53DE-43E4-956B-C9B2AF42DC22}" destId="{CD8A12B7-0BED-4602-AF94-A2F30B5A6BBE}" srcOrd="0" destOrd="0" presId="urn:microsoft.com/office/officeart/2005/8/layout/default"/>
    <dgm:cxn modelId="{CC79FF76-9FD6-46D0-804B-7655B87DB371}" srcId="{DEC93650-51B1-4079-8561-96A1C37AA362}" destId="{AF8FC608-41EE-42F5-9AB4-4BD9CFD595B2}" srcOrd="4" destOrd="0" parTransId="{122245A8-58A2-4FA4-915B-4E0D160F5ACF}" sibTransId="{A5CCAF2B-3A63-4264-949D-60401E22BE9A}"/>
    <dgm:cxn modelId="{1B153C7A-69D9-418C-A799-6D5D99BDB0DF}" type="presOf" srcId="{336793C7-F045-4419-BF4B-68B6CEA4540E}" destId="{01C4A006-FEF2-4A52-8940-A710706B41B5}" srcOrd="0" destOrd="0" presId="urn:microsoft.com/office/officeart/2005/8/layout/default"/>
    <dgm:cxn modelId="{42A23D83-F2A9-4DE3-A902-C2A0A3CFC24A}" type="presOf" srcId="{DEC93650-51B1-4079-8561-96A1C37AA362}" destId="{C6A11DF0-FBFB-4CE2-BEEE-B10682BFBB12}" srcOrd="0" destOrd="0" presId="urn:microsoft.com/office/officeart/2005/8/layout/default"/>
    <dgm:cxn modelId="{CDDD4E83-CD81-4C5B-974F-419792F68048}" srcId="{DEC93650-51B1-4079-8561-96A1C37AA362}" destId="{E8EBAD09-CE88-4A73-A52D-7829874141CA}" srcOrd="0" destOrd="0" parTransId="{FDD79869-4A62-435B-A880-49F6C8897A5E}" sibTransId="{C5C10F6D-E612-4651-AACA-90B3D21B800F}"/>
    <dgm:cxn modelId="{9E26869F-D334-4F68-9C8B-BD4049BBE390}" srcId="{DEC93650-51B1-4079-8561-96A1C37AA362}" destId="{D7445478-3376-4ACF-866D-9FC687039508}" srcOrd="1" destOrd="0" parTransId="{341BBB31-A2F1-42E7-9EB6-3DD8AE02A5F9}" sibTransId="{01D25149-E029-450C-A244-E24449B04DCF}"/>
    <dgm:cxn modelId="{7EA16CA4-CACB-4EF9-A756-A99E4189B7DE}" srcId="{DEC93650-51B1-4079-8561-96A1C37AA362}" destId="{E3D679C0-5865-4A2E-9709-478A998B99DF}" srcOrd="3" destOrd="0" parTransId="{FE1CC722-9B95-4FB8-B315-8A991C190FB5}" sibTransId="{4D9F9511-93A5-4F51-B486-3BCA1ABB3A98}"/>
    <dgm:cxn modelId="{4C99CEFE-FAC4-4EFA-94E2-187F2F9B01AC}" srcId="{DEC93650-51B1-4079-8561-96A1C37AA362}" destId="{336793C7-F045-4419-BF4B-68B6CEA4540E}" srcOrd="5" destOrd="0" parTransId="{1705456E-697E-4C07-B692-E01E36E757A6}" sibTransId="{86BA3259-535C-4A46-AF6B-6396C9768C7D}"/>
    <dgm:cxn modelId="{27E260A4-7C49-4142-8058-C74266611B7C}" type="presParOf" srcId="{C6A11DF0-FBFB-4CE2-BEEE-B10682BFBB12}" destId="{64CA00B5-1C8C-44A1-8E6B-41447A40DB8C}" srcOrd="0" destOrd="0" presId="urn:microsoft.com/office/officeart/2005/8/layout/default"/>
    <dgm:cxn modelId="{43B8C088-687C-4EC7-A8E0-AAD6D793848F}" type="presParOf" srcId="{C6A11DF0-FBFB-4CE2-BEEE-B10682BFBB12}" destId="{F869A633-5351-42D5-89A3-6B13A3E581BB}" srcOrd="1" destOrd="0" presId="urn:microsoft.com/office/officeart/2005/8/layout/default"/>
    <dgm:cxn modelId="{F6A404B4-4F0F-43A1-B174-D292D3EC30BE}" type="presParOf" srcId="{C6A11DF0-FBFB-4CE2-BEEE-B10682BFBB12}" destId="{DA826629-87F0-4005-BC1E-046C73FFE32C}" srcOrd="2" destOrd="0" presId="urn:microsoft.com/office/officeart/2005/8/layout/default"/>
    <dgm:cxn modelId="{8D3C34B6-5843-4039-8D4D-7B4472D3C00E}" type="presParOf" srcId="{C6A11DF0-FBFB-4CE2-BEEE-B10682BFBB12}" destId="{1A99ECFC-AFE8-45FC-AAF8-708A3CA31CAA}" srcOrd="3" destOrd="0" presId="urn:microsoft.com/office/officeart/2005/8/layout/default"/>
    <dgm:cxn modelId="{A6A3FE92-78EF-4286-B7D9-7640B4AEB1AE}" type="presParOf" srcId="{C6A11DF0-FBFB-4CE2-BEEE-B10682BFBB12}" destId="{CD8A12B7-0BED-4602-AF94-A2F30B5A6BBE}" srcOrd="4" destOrd="0" presId="urn:microsoft.com/office/officeart/2005/8/layout/default"/>
    <dgm:cxn modelId="{2F3B6BD7-9EB1-4392-BA82-40144DD33C8F}" type="presParOf" srcId="{C6A11DF0-FBFB-4CE2-BEEE-B10682BFBB12}" destId="{19E3D168-56FE-4C13-81E1-0D1D8782C364}" srcOrd="5" destOrd="0" presId="urn:microsoft.com/office/officeart/2005/8/layout/default"/>
    <dgm:cxn modelId="{D8C1CFA1-6B32-4BD2-8319-0FD40E934D18}" type="presParOf" srcId="{C6A11DF0-FBFB-4CE2-BEEE-B10682BFBB12}" destId="{F327D4A1-E447-4137-87D0-5A300D951536}" srcOrd="6" destOrd="0" presId="urn:microsoft.com/office/officeart/2005/8/layout/default"/>
    <dgm:cxn modelId="{065A890D-5849-43AC-8551-74C28028F831}" type="presParOf" srcId="{C6A11DF0-FBFB-4CE2-BEEE-B10682BFBB12}" destId="{DEAD2785-6D0D-44EB-A74E-3FE850A073A0}" srcOrd="7" destOrd="0" presId="urn:microsoft.com/office/officeart/2005/8/layout/default"/>
    <dgm:cxn modelId="{02006B03-7552-4A85-959E-968E699F37B8}" type="presParOf" srcId="{C6A11DF0-FBFB-4CE2-BEEE-B10682BFBB12}" destId="{6D6AAB0F-E718-4EC0-9571-EF6C2D03C297}" srcOrd="8" destOrd="0" presId="urn:microsoft.com/office/officeart/2005/8/layout/default"/>
    <dgm:cxn modelId="{7DE2D337-1061-4DBA-ABD0-7372CAF7B25F}" type="presParOf" srcId="{C6A11DF0-FBFB-4CE2-BEEE-B10682BFBB12}" destId="{7DCC04A7-08F2-4800-A78F-D56DBCF02A23}" srcOrd="9" destOrd="0" presId="urn:microsoft.com/office/officeart/2005/8/layout/default"/>
    <dgm:cxn modelId="{675F7E8A-FA37-499A-BC15-81D42BF2F276}" type="presParOf" srcId="{C6A11DF0-FBFB-4CE2-BEEE-B10682BFBB12}" destId="{01C4A006-FEF2-4A52-8940-A710706B41B5}" srcOrd="10" destOrd="0" presId="urn:microsoft.com/office/officeart/2005/8/layout/default"/>
    <dgm:cxn modelId="{A9DB2FB2-459F-43AD-A385-E52C57990003}" type="presParOf" srcId="{C6A11DF0-FBFB-4CE2-BEEE-B10682BFBB12}" destId="{6F627AA5-9100-412E-8E18-05BF54D8AAA8}" srcOrd="11" destOrd="0" presId="urn:microsoft.com/office/officeart/2005/8/layout/default"/>
    <dgm:cxn modelId="{43950323-8002-40CB-A516-DCBA92D5E48D}" type="presParOf" srcId="{C6A11DF0-FBFB-4CE2-BEEE-B10682BFBB12}" destId="{FBAB5410-9CB1-432A-9AFA-839622EC689F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40E40B2-1B1D-4609-A36F-77718FBB0695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8553E59-6E9F-44C4-B7D7-B4C29D38A03A}">
      <dgm:prSet/>
      <dgm:spPr/>
      <dgm:t>
        <a:bodyPr/>
        <a:lstStyle/>
        <a:p>
          <a:r>
            <a:rPr lang="en-CA" b="0" i="0"/>
            <a:t>7</a:t>
          </a:r>
          <a:r>
            <a:rPr lang="zh-CN" b="0" i="0"/>
            <a:t>你要用山羊毛织十一幅幔子，作为帐幕以上的罩棚。 </a:t>
          </a:r>
          <a:endParaRPr lang="en-US"/>
        </a:p>
      </dgm:t>
    </dgm:pt>
    <dgm:pt modelId="{DCD02605-47FD-4421-92AF-2C2EB9EAF51F}" type="parTrans" cxnId="{5433D24B-FB24-49CD-B869-B067E64D8FB1}">
      <dgm:prSet/>
      <dgm:spPr/>
      <dgm:t>
        <a:bodyPr/>
        <a:lstStyle/>
        <a:p>
          <a:endParaRPr lang="en-US"/>
        </a:p>
      </dgm:t>
    </dgm:pt>
    <dgm:pt modelId="{26ACB32E-89BE-4E5F-9F03-145612959581}" type="sibTrans" cxnId="{5433D24B-FB24-49CD-B869-B067E64D8FB1}">
      <dgm:prSet/>
      <dgm:spPr/>
      <dgm:t>
        <a:bodyPr/>
        <a:lstStyle/>
        <a:p>
          <a:endParaRPr lang="en-US"/>
        </a:p>
      </dgm:t>
    </dgm:pt>
    <dgm:pt modelId="{3425122F-5B03-4A74-B015-68E2D452F7D6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r>
            <a:rPr lang="zh-CN" b="0" i="0" dirty="0"/>
            <a:t>每幅幔子要长三十肘，宽四肘；十一幅幔子都要一样的尺寸。 </a:t>
          </a:r>
          <a:endParaRPr lang="en-US" dirty="0"/>
        </a:p>
      </dgm:t>
    </dgm:pt>
    <dgm:pt modelId="{C43E4837-F521-4009-A646-4753C13FBF6F}" type="parTrans" cxnId="{1CB31992-7BFB-4780-B431-D9F887712E87}">
      <dgm:prSet/>
      <dgm:spPr/>
      <dgm:t>
        <a:bodyPr/>
        <a:lstStyle/>
        <a:p>
          <a:endParaRPr lang="en-US"/>
        </a:p>
      </dgm:t>
    </dgm:pt>
    <dgm:pt modelId="{58859158-8E80-4F2B-96FA-8B0CCCBFF8E2}" type="sibTrans" cxnId="{1CB31992-7BFB-4780-B431-D9F887712E87}">
      <dgm:prSet/>
      <dgm:spPr/>
      <dgm:t>
        <a:bodyPr/>
        <a:lstStyle/>
        <a:p>
          <a:endParaRPr lang="en-US"/>
        </a:p>
      </dgm:t>
    </dgm:pt>
    <dgm:pt modelId="{A5EB865B-669F-400A-A642-FD098893923C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9</a:t>
          </a:r>
          <a:r>
            <a:rPr lang="zh-CN" b="0" i="0" dirty="0"/>
            <a:t>要把五幅幔子连成一幅，又把六幅幔子连成一幅，这第六幅幔子要在罩棚的前面折上去。 </a:t>
          </a:r>
          <a:endParaRPr lang="en-US" dirty="0"/>
        </a:p>
      </dgm:t>
    </dgm:pt>
    <dgm:pt modelId="{B4FC58EA-F390-4D54-A3F2-3EEDA3BDF078}" type="parTrans" cxnId="{8E024340-A6C6-464A-9BF7-5E54CB30C496}">
      <dgm:prSet/>
      <dgm:spPr/>
      <dgm:t>
        <a:bodyPr/>
        <a:lstStyle/>
        <a:p>
          <a:endParaRPr lang="en-US"/>
        </a:p>
      </dgm:t>
    </dgm:pt>
    <dgm:pt modelId="{D9CAE110-CCAC-4FE1-B0D2-B5165EDD0AAB}" type="sibTrans" cxnId="{8E024340-A6C6-464A-9BF7-5E54CB30C496}">
      <dgm:prSet/>
      <dgm:spPr/>
      <dgm:t>
        <a:bodyPr/>
        <a:lstStyle/>
        <a:p>
          <a:endParaRPr lang="en-US"/>
        </a:p>
      </dgm:t>
    </dgm:pt>
    <dgm:pt modelId="{5EF367E6-051D-4091-AF0E-F4B0692635A1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10</a:t>
          </a:r>
          <a:r>
            <a:rPr lang="zh-CN" b="0" i="0" dirty="0"/>
            <a:t>在这相连的幔子末幅边上要做五十个钮扣；在那相连的幔子末幅边上也做五十个钮扣。 </a:t>
          </a:r>
          <a:endParaRPr lang="en-US" dirty="0"/>
        </a:p>
      </dgm:t>
    </dgm:pt>
    <dgm:pt modelId="{6B821262-CC86-4D3C-98CD-3915076388B5}" type="parTrans" cxnId="{73537465-EE31-460E-9CAC-56690A5D69E6}">
      <dgm:prSet/>
      <dgm:spPr/>
      <dgm:t>
        <a:bodyPr/>
        <a:lstStyle/>
        <a:p>
          <a:endParaRPr lang="en-US"/>
        </a:p>
      </dgm:t>
    </dgm:pt>
    <dgm:pt modelId="{2DBA1DFC-CDAE-4066-9E07-98F6AC02C5A4}" type="sibTrans" cxnId="{73537465-EE31-460E-9CAC-56690A5D69E6}">
      <dgm:prSet/>
      <dgm:spPr/>
      <dgm:t>
        <a:bodyPr/>
        <a:lstStyle/>
        <a:p>
          <a:endParaRPr lang="en-US"/>
        </a:p>
      </dgm:t>
    </dgm:pt>
    <dgm:pt modelId="{4E4CD575-4624-4D28-BE62-A52CDE7EC233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11</a:t>
          </a:r>
          <a:r>
            <a:rPr lang="zh-CN" b="0" i="0" dirty="0"/>
            <a:t>又要做五十个铜钩，钩在钮扣中，使罩棚连成一个。 </a:t>
          </a:r>
          <a:endParaRPr lang="en-US" dirty="0"/>
        </a:p>
      </dgm:t>
    </dgm:pt>
    <dgm:pt modelId="{2E4E88F9-1C12-4926-89A2-E915D867F6B7}" type="parTrans" cxnId="{390A693B-6539-4DBC-AD04-7D7E6284DB09}">
      <dgm:prSet/>
      <dgm:spPr/>
      <dgm:t>
        <a:bodyPr/>
        <a:lstStyle/>
        <a:p>
          <a:endParaRPr lang="en-US"/>
        </a:p>
      </dgm:t>
    </dgm:pt>
    <dgm:pt modelId="{C29DB62C-AAD7-4AB4-8E63-58EF58EDDECB}" type="sibTrans" cxnId="{390A693B-6539-4DBC-AD04-7D7E6284DB09}">
      <dgm:prSet/>
      <dgm:spPr/>
      <dgm:t>
        <a:bodyPr/>
        <a:lstStyle/>
        <a:p>
          <a:endParaRPr lang="en-US"/>
        </a:p>
      </dgm:t>
    </dgm:pt>
    <dgm:pt modelId="{09EF660A-66CD-4678-81D5-D7E0A9EAA32B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12</a:t>
          </a:r>
          <a:r>
            <a:rPr lang="zh-CN" b="0" i="0" dirty="0"/>
            <a:t>罩棚的幔子所余那垂下来的半幅幔子，要垂在帐幕的后头。 </a:t>
          </a:r>
          <a:endParaRPr lang="en-US" dirty="0"/>
        </a:p>
      </dgm:t>
    </dgm:pt>
    <dgm:pt modelId="{5334AD9F-84CE-4D67-B9B2-38C789B7ED0C}" type="parTrans" cxnId="{F0A0AFE2-0FC0-4DF2-B56C-4B768022462B}">
      <dgm:prSet/>
      <dgm:spPr/>
      <dgm:t>
        <a:bodyPr/>
        <a:lstStyle/>
        <a:p>
          <a:endParaRPr lang="en-US"/>
        </a:p>
      </dgm:t>
    </dgm:pt>
    <dgm:pt modelId="{CA165558-A897-423D-8C63-FFE5B170A8D7}" type="sibTrans" cxnId="{F0A0AFE2-0FC0-4DF2-B56C-4B768022462B}">
      <dgm:prSet/>
      <dgm:spPr/>
      <dgm:t>
        <a:bodyPr/>
        <a:lstStyle/>
        <a:p>
          <a:endParaRPr lang="en-US"/>
        </a:p>
      </dgm:t>
    </dgm:pt>
    <dgm:pt modelId="{4E9F20A1-85A0-467E-B47C-F1F602333102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13</a:t>
          </a:r>
          <a:r>
            <a:rPr lang="zh-CN" b="0" i="0" dirty="0"/>
            <a:t>罩棚的幔子所余长的，这边一肘，那边一肘，要垂在帐幕的两旁，遮盖帐幕。</a:t>
          </a:r>
          <a:endParaRPr lang="en-US" dirty="0"/>
        </a:p>
      </dgm:t>
    </dgm:pt>
    <dgm:pt modelId="{C87FE6C7-21BF-4B5E-A90F-4CE60BC9A158}" type="parTrans" cxnId="{62780652-0780-4A66-9218-8767FC547D55}">
      <dgm:prSet/>
      <dgm:spPr/>
      <dgm:t>
        <a:bodyPr/>
        <a:lstStyle/>
        <a:p>
          <a:endParaRPr lang="en-US"/>
        </a:p>
      </dgm:t>
    </dgm:pt>
    <dgm:pt modelId="{EEF170BF-2849-4FB4-80C4-966A57306DF6}" type="sibTrans" cxnId="{62780652-0780-4A66-9218-8767FC547D55}">
      <dgm:prSet/>
      <dgm:spPr/>
      <dgm:t>
        <a:bodyPr/>
        <a:lstStyle/>
        <a:p>
          <a:endParaRPr lang="en-US"/>
        </a:p>
      </dgm:t>
    </dgm:pt>
    <dgm:pt modelId="{993F8377-15F9-427F-9F37-53D63C4C41E2}" type="pres">
      <dgm:prSet presAssocID="{E40E40B2-1B1D-4609-A36F-77718FBB0695}" presName="diagram" presStyleCnt="0">
        <dgm:presLayoutVars>
          <dgm:dir/>
          <dgm:resizeHandles val="exact"/>
        </dgm:presLayoutVars>
      </dgm:prSet>
      <dgm:spPr/>
    </dgm:pt>
    <dgm:pt modelId="{C409509E-E38C-4D03-AF08-CFE0227187AA}" type="pres">
      <dgm:prSet presAssocID="{B8553E59-6E9F-44C4-B7D7-B4C29D38A03A}" presName="node" presStyleLbl="node1" presStyleIdx="0" presStyleCnt="7">
        <dgm:presLayoutVars>
          <dgm:bulletEnabled val="1"/>
        </dgm:presLayoutVars>
      </dgm:prSet>
      <dgm:spPr/>
    </dgm:pt>
    <dgm:pt modelId="{73F0184A-D794-4001-B609-D0F6A8777AE6}" type="pres">
      <dgm:prSet presAssocID="{26ACB32E-89BE-4E5F-9F03-145612959581}" presName="sibTrans" presStyleCnt="0"/>
      <dgm:spPr/>
    </dgm:pt>
    <dgm:pt modelId="{49DCFEB6-88C2-4CA6-9BD3-B111D4794464}" type="pres">
      <dgm:prSet presAssocID="{3425122F-5B03-4A74-B015-68E2D452F7D6}" presName="node" presStyleLbl="node1" presStyleIdx="1" presStyleCnt="7">
        <dgm:presLayoutVars>
          <dgm:bulletEnabled val="1"/>
        </dgm:presLayoutVars>
      </dgm:prSet>
      <dgm:spPr/>
    </dgm:pt>
    <dgm:pt modelId="{AD4051BD-962B-463B-BB41-7FE1596C2169}" type="pres">
      <dgm:prSet presAssocID="{58859158-8E80-4F2B-96FA-8B0CCCBFF8E2}" presName="sibTrans" presStyleCnt="0"/>
      <dgm:spPr/>
    </dgm:pt>
    <dgm:pt modelId="{8487ADEA-4BF8-489B-9BC5-77D372237EA2}" type="pres">
      <dgm:prSet presAssocID="{A5EB865B-669F-400A-A642-FD098893923C}" presName="node" presStyleLbl="node1" presStyleIdx="2" presStyleCnt="7">
        <dgm:presLayoutVars>
          <dgm:bulletEnabled val="1"/>
        </dgm:presLayoutVars>
      </dgm:prSet>
      <dgm:spPr/>
    </dgm:pt>
    <dgm:pt modelId="{44DA14BE-15F9-4DED-B442-C8215B87437A}" type="pres">
      <dgm:prSet presAssocID="{D9CAE110-CCAC-4FE1-B0D2-B5165EDD0AAB}" presName="sibTrans" presStyleCnt="0"/>
      <dgm:spPr/>
    </dgm:pt>
    <dgm:pt modelId="{132C7DB2-1CBE-4E83-A317-773F78F3035E}" type="pres">
      <dgm:prSet presAssocID="{5EF367E6-051D-4091-AF0E-F4B0692635A1}" presName="node" presStyleLbl="node1" presStyleIdx="3" presStyleCnt="7">
        <dgm:presLayoutVars>
          <dgm:bulletEnabled val="1"/>
        </dgm:presLayoutVars>
      </dgm:prSet>
      <dgm:spPr/>
    </dgm:pt>
    <dgm:pt modelId="{BABF1431-CDE5-4E5D-95F6-EBCDAC80F76C}" type="pres">
      <dgm:prSet presAssocID="{2DBA1DFC-CDAE-4066-9E07-98F6AC02C5A4}" presName="sibTrans" presStyleCnt="0"/>
      <dgm:spPr/>
    </dgm:pt>
    <dgm:pt modelId="{91171614-235B-48CA-82AA-CB1A8EB045E4}" type="pres">
      <dgm:prSet presAssocID="{4E4CD575-4624-4D28-BE62-A52CDE7EC233}" presName="node" presStyleLbl="node1" presStyleIdx="4" presStyleCnt="7">
        <dgm:presLayoutVars>
          <dgm:bulletEnabled val="1"/>
        </dgm:presLayoutVars>
      </dgm:prSet>
      <dgm:spPr/>
    </dgm:pt>
    <dgm:pt modelId="{B47EA873-0C7E-4276-9AC9-AAB8B5F04ABE}" type="pres">
      <dgm:prSet presAssocID="{C29DB62C-AAD7-4AB4-8E63-58EF58EDDECB}" presName="sibTrans" presStyleCnt="0"/>
      <dgm:spPr/>
    </dgm:pt>
    <dgm:pt modelId="{E8438461-5ACA-4F05-9409-15C3FDB20A0A}" type="pres">
      <dgm:prSet presAssocID="{09EF660A-66CD-4678-81D5-D7E0A9EAA32B}" presName="node" presStyleLbl="node1" presStyleIdx="5" presStyleCnt="7">
        <dgm:presLayoutVars>
          <dgm:bulletEnabled val="1"/>
        </dgm:presLayoutVars>
      </dgm:prSet>
      <dgm:spPr/>
    </dgm:pt>
    <dgm:pt modelId="{F1D76DE9-9161-4639-AE19-E85B05E8FF26}" type="pres">
      <dgm:prSet presAssocID="{CA165558-A897-423D-8C63-FFE5B170A8D7}" presName="sibTrans" presStyleCnt="0"/>
      <dgm:spPr/>
    </dgm:pt>
    <dgm:pt modelId="{0641882E-8C2D-4C4A-B5E7-82CD20EA2311}" type="pres">
      <dgm:prSet presAssocID="{4E9F20A1-85A0-467E-B47C-F1F602333102}" presName="node" presStyleLbl="node1" presStyleIdx="6" presStyleCnt="7">
        <dgm:presLayoutVars>
          <dgm:bulletEnabled val="1"/>
        </dgm:presLayoutVars>
      </dgm:prSet>
      <dgm:spPr/>
    </dgm:pt>
  </dgm:ptLst>
  <dgm:cxnLst>
    <dgm:cxn modelId="{390A693B-6539-4DBC-AD04-7D7E6284DB09}" srcId="{E40E40B2-1B1D-4609-A36F-77718FBB0695}" destId="{4E4CD575-4624-4D28-BE62-A52CDE7EC233}" srcOrd="4" destOrd="0" parTransId="{2E4E88F9-1C12-4926-89A2-E915D867F6B7}" sibTransId="{C29DB62C-AAD7-4AB4-8E63-58EF58EDDECB}"/>
    <dgm:cxn modelId="{D1F8FD3C-9636-40B4-BF7D-C45AA85402ED}" type="presOf" srcId="{4E9F20A1-85A0-467E-B47C-F1F602333102}" destId="{0641882E-8C2D-4C4A-B5E7-82CD20EA2311}" srcOrd="0" destOrd="0" presId="urn:microsoft.com/office/officeart/2005/8/layout/default"/>
    <dgm:cxn modelId="{8E024340-A6C6-464A-9BF7-5E54CB30C496}" srcId="{E40E40B2-1B1D-4609-A36F-77718FBB0695}" destId="{A5EB865B-669F-400A-A642-FD098893923C}" srcOrd="2" destOrd="0" parTransId="{B4FC58EA-F390-4D54-A3F2-3EEDA3BDF078}" sibTransId="{D9CAE110-CCAC-4FE1-B0D2-B5165EDD0AAB}"/>
    <dgm:cxn modelId="{73537465-EE31-460E-9CAC-56690A5D69E6}" srcId="{E40E40B2-1B1D-4609-A36F-77718FBB0695}" destId="{5EF367E6-051D-4091-AF0E-F4B0692635A1}" srcOrd="3" destOrd="0" parTransId="{6B821262-CC86-4D3C-98CD-3915076388B5}" sibTransId="{2DBA1DFC-CDAE-4066-9E07-98F6AC02C5A4}"/>
    <dgm:cxn modelId="{5433D24B-FB24-49CD-B869-B067E64D8FB1}" srcId="{E40E40B2-1B1D-4609-A36F-77718FBB0695}" destId="{B8553E59-6E9F-44C4-B7D7-B4C29D38A03A}" srcOrd="0" destOrd="0" parTransId="{DCD02605-47FD-4421-92AF-2C2EB9EAF51F}" sibTransId="{26ACB32E-89BE-4E5F-9F03-145612959581}"/>
    <dgm:cxn modelId="{0C34384C-8D47-494B-8837-4A64F3A066EB}" type="presOf" srcId="{B8553E59-6E9F-44C4-B7D7-B4C29D38A03A}" destId="{C409509E-E38C-4D03-AF08-CFE0227187AA}" srcOrd="0" destOrd="0" presId="urn:microsoft.com/office/officeart/2005/8/layout/default"/>
    <dgm:cxn modelId="{102B474D-909F-4F5C-BD18-63094A68E1FD}" type="presOf" srcId="{E40E40B2-1B1D-4609-A36F-77718FBB0695}" destId="{993F8377-15F9-427F-9F37-53D63C4C41E2}" srcOrd="0" destOrd="0" presId="urn:microsoft.com/office/officeart/2005/8/layout/default"/>
    <dgm:cxn modelId="{62780652-0780-4A66-9218-8767FC547D55}" srcId="{E40E40B2-1B1D-4609-A36F-77718FBB0695}" destId="{4E9F20A1-85A0-467E-B47C-F1F602333102}" srcOrd="6" destOrd="0" parTransId="{C87FE6C7-21BF-4B5E-A90F-4CE60BC9A158}" sibTransId="{EEF170BF-2849-4FB4-80C4-966A57306DF6}"/>
    <dgm:cxn modelId="{14331C56-2A7C-4C8C-A3CC-1CFA64236E0B}" type="presOf" srcId="{A5EB865B-669F-400A-A642-FD098893923C}" destId="{8487ADEA-4BF8-489B-9BC5-77D372237EA2}" srcOrd="0" destOrd="0" presId="urn:microsoft.com/office/officeart/2005/8/layout/default"/>
    <dgm:cxn modelId="{79DB197A-4531-4F62-B1AE-05161CC61F07}" type="presOf" srcId="{09EF660A-66CD-4678-81D5-D7E0A9EAA32B}" destId="{E8438461-5ACA-4F05-9409-15C3FDB20A0A}" srcOrd="0" destOrd="0" presId="urn:microsoft.com/office/officeart/2005/8/layout/default"/>
    <dgm:cxn modelId="{1CB31992-7BFB-4780-B431-D9F887712E87}" srcId="{E40E40B2-1B1D-4609-A36F-77718FBB0695}" destId="{3425122F-5B03-4A74-B015-68E2D452F7D6}" srcOrd="1" destOrd="0" parTransId="{C43E4837-F521-4009-A646-4753C13FBF6F}" sibTransId="{58859158-8E80-4F2B-96FA-8B0CCCBFF8E2}"/>
    <dgm:cxn modelId="{2EE6EC96-881B-4D14-AAE2-06BEE222D332}" type="presOf" srcId="{4E4CD575-4624-4D28-BE62-A52CDE7EC233}" destId="{91171614-235B-48CA-82AA-CB1A8EB045E4}" srcOrd="0" destOrd="0" presId="urn:microsoft.com/office/officeart/2005/8/layout/default"/>
    <dgm:cxn modelId="{6832C2AF-46D3-4687-A8FD-343DE78CED7E}" type="presOf" srcId="{5EF367E6-051D-4091-AF0E-F4B0692635A1}" destId="{132C7DB2-1CBE-4E83-A317-773F78F3035E}" srcOrd="0" destOrd="0" presId="urn:microsoft.com/office/officeart/2005/8/layout/default"/>
    <dgm:cxn modelId="{2D746AE0-C9EE-48EE-BACB-8BC8D06BBE3E}" type="presOf" srcId="{3425122F-5B03-4A74-B015-68E2D452F7D6}" destId="{49DCFEB6-88C2-4CA6-9BD3-B111D4794464}" srcOrd="0" destOrd="0" presId="urn:microsoft.com/office/officeart/2005/8/layout/default"/>
    <dgm:cxn modelId="{F0A0AFE2-0FC0-4DF2-B56C-4B768022462B}" srcId="{E40E40B2-1B1D-4609-A36F-77718FBB0695}" destId="{09EF660A-66CD-4678-81D5-D7E0A9EAA32B}" srcOrd="5" destOrd="0" parTransId="{5334AD9F-84CE-4D67-B9B2-38C789B7ED0C}" sibTransId="{CA165558-A897-423D-8C63-FFE5B170A8D7}"/>
    <dgm:cxn modelId="{6024E274-7315-490F-BA99-2E1F980B830E}" type="presParOf" srcId="{993F8377-15F9-427F-9F37-53D63C4C41E2}" destId="{C409509E-E38C-4D03-AF08-CFE0227187AA}" srcOrd="0" destOrd="0" presId="urn:microsoft.com/office/officeart/2005/8/layout/default"/>
    <dgm:cxn modelId="{24AB36B2-E77B-47EB-BDCE-FBE45536E57E}" type="presParOf" srcId="{993F8377-15F9-427F-9F37-53D63C4C41E2}" destId="{73F0184A-D794-4001-B609-D0F6A8777AE6}" srcOrd="1" destOrd="0" presId="urn:microsoft.com/office/officeart/2005/8/layout/default"/>
    <dgm:cxn modelId="{6D93CBD9-A19D-4241-A2DD-80AE4809AEB1}" type="presParOf" srcId="{993F8377-15F9-427F-9F37-53D63C4C41E2}" destId="{49DCFEB6-88C2-4CA6-9BD3-B111D4794464}" srcOrd="2" destOrd="0" presId="urn:microsoft.com/office/officeart/2005/8/layout/default"/>
    <dgm:cxn modelId="{DE7EE40D-65E4-4110-84B4-D8EB4276DDEE}" type="presParOf" srcId="{993F8377-15F9-427F-9F37-53D63C4C41E2}" destId="{AD4051BD-962B-463B-BB41-7FE1596C2169}" srcOrd="3" destOrd="0" presId="urn:microsoft.com/office/officeart/2005/8/layout/default"/>
    <dgm:cxn modelId="{7F5FC691-D375-4DDA-A7D1-8277F1D056D5}" type="presParOf" srcId="{993F8377-15F9-427F-9F37-53D63C4C41E2}" destId="{8487ADEA-4BF8-489B-9BC5-77D372237EA2}" srcOrd="4" destOrd="0" presId="urn:microsoft.com/office/officeart/2005/8/layout/default"/>
    <dgm:cxn modelId="{899837E8-A6A0-4806-9A9E-E5D3A88A01D6}" type="presParOf" srcId="{993F8377-15F9-427F-9F37-53D63C4C41E2}" destId="{44DA14BE-15F9-4DED-B442-C8215B87437A}" srcOrd="5" destOrd="0" presId="urn:microsoft.com/office/officeart/2005/8/layout/default"/>
    <dgm:cxn modelId="{2C9F7379-EF17-496B-A47B-593F956976B3}" type="presParOf" srcId="{993F8377-15F9-427F-9F37-53D63C4C41E2}" destId="{132C7DB2-1CBE-4E83-A317-773F78F3035E}" srcOrd="6" destOrd="0" presId="urn:microsoft.com/office/officeart/2005/8/layout/default"/>
    <dgm:cxn modelId="{7C58EB35-DE4B-42A9-AD7B-CA05ABA3D665}" type="presParOf" srcId="{993F8377-15F9-427F-9F37-53D63C4C41E2}" destId="{BABF1431-CDE5-4E5D-95F6-EBCDAC80F76C}" srcOrd="7" destOrd="0" presId="urn:microsoft.com/office/officeart/2005/8/layout/default"/>
    <dgm:cxn modelId="{6E5FF11C-C7D0-4D1D-B070-5F09CD2FB950}" type="presParOf" srcId="{993F8377-15F9-427F-9F37-53D63C4C41E2}" destId="{91171614-235B-48CA-82AA-CB1A8EB045E4}" srcOrd="8" destOrd="0" presId="urn:microsoft.com/office/officeart/2005/8/layout/default"/>
    <dgm:cxn modelId="{4E384C2C-B52F-46B2-A7E3-6C86AA177FDD}" type="presParOf" srcId="{993F8377-15F9-427F-9F37-53D63C4C41E2}" destId="{B47EA873-0C7E-4276-9AC9-AAB8B5F04ABE}" srcOrd="9" destOrd="0" presId="urn:microsoft.com/office/officeart/2005/8/layout/default"/>
    <dgm:cxn modelId="{5AB55BBE-75CB-4150-AC73-7A42380E4690}" type="presParOf" srcId="{993F8377-15F9-427F-9F37-53D63C4C41E2}" destId="{E8438461-5ACA-4F05-9409-15C3FDB20A0A}" srcOrd="10" destOrd="0" presId="urn:microsoft.com/office/officeart/2005/8/layout/default"/>
    <dgm:cxn modelId="{C2C05666-B357-4006-BBE8-C5EDBDC23718}" type="presParOf" srcId="{993F8377-15F9-427F-9F37-53D63C4C41E2}" destId="{F1D76DE9-9161-4639-AE19-E85B05E8FF26}" srcOrd="11" destOrd="0" presId="urn:microsoft.com/office/officeart/2005/8/layout/default"/>
    <dgm:cxn modelId="{0E1BA780-6FFF-4D07-8603-2BEB1DC0E639}" type="presParOf" srcId="{993F8377-15F9-427F-9F37-53D63C4C41E2}" destId="{0641882E-8C2D-4C4A-B5E7-82CD20EA2311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5531840-BA62-44BD-83EF-A2C56E16D736}" type="doc">
      <dgm:prSet loTypeId="urn:microsoft.com/office/officeart/2005/8/layout/vList2" loCatId="list" qsTypeId="urn:microsoft.com/office/officeart/2005/8/quickstyle/simple5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DC9AED7-163B-4A5A-9007-64C4AAC23A2A}">
      <dgm:prSet/>
      <dgm:spPr/>
      <dgm:t>
        <a:bodyPr/>
        <a:lstStyle/>
        <a:p>
          <a:r>
            <a:rPr lang="zh-CN" dirty="0"/>
            <a:t>他无佳形美容；</a:t>
          </a:r>
          <a:endParaRPr lang="en-US" dirty="0"/>
        </a:p>
      </dgm:t>
    </dgm:pt>
    <dgm:pt modelId="{E3BE1379-4A96-42DD-8F1D-3751A3229D25}" type="parTrans" cxnId="{98A3AF18-7537-4BF0-9325-BC3A4ADDD230}">
      <dgm:prSet/>
      <dgm:spPr/>
      <dgm:t>
        <a:bodyPr/>
        <a:lstStyle/>
        <a:p>
          <a:endParaRPr lang="en-US"/>
        </a:p>
      </dgm:t>
    </dgm:pt>
    <dgm:pt modelId="{E2A545F9-05B4-4776-96A4-8817E8949AD6}" type="sibTrans" cxnId="{98A3AF18-7537-4BF0-9325-BC3A4ADDD230}">
      <dgm:prSet/>
      <dgm:spPr/>
      <dgm:t>
        <a:bodyPr/>
        <a:lstStyle/>
        <a:p>
          <a:endParaRPr lang="en-US"/>
        </a:p>
      </dgm:t>
    </dgm:pt>
    <dgm:pt modelId="{E3AF5D87-62A0-4727-B59B-B4600D090DFD}">
      <dgm:prSet/>
      <dgm:spPr/>
      <dgm:t>
        <a:bodyPr/>
        <a:lstStyle/>
        <a:p>
          <a:r>
            <a:rPr lang="zh-CN"/>
            <a:t>我们看见他的时候，</a:t>
          </a:r>
          <a:endParaRPr lang="en-US"/>
        </a:p>
      </dgm:t>
    </dgm:pt>
    <dgm:pt modelId="{28D10A1E-2C46-4057-BC15-D6633FF1EF28}" type="parTrans" cxnId="{11E9C52B-8605-4DB5-A9FD-885E1AD48100}">
      <dgm:prSet/>
      <dgm:spPr/>
      <dgm:t>
        <a:bodyPr/>
        <a:lstStyle/>
        <a:p>
          <a:endParaRPr lang="en-US"/>
        </a:p>
      </dgm:t>
    </dgm:pt>
    <dgm:pt modelId="{321FCA49-B679-40AE-B4F2-7ACD2C478105}" type="sibTrans" cxnId="{11E9C52B-8605-4DB5-A9FD-885E1AD48100}">
      <dgm:prSet/>
      <dgm:spPr/>
      <dgm:t>
        <a:bodyPr/>
        <a:lstStyle/>
        <a:p>
          <a:endParaRPr lang="en-US"/>
        </a:p>
      </dgm:t>
    </dgm:pt>
    <dgm:pt modelId="{9D59AACB-0310-42DC-AAC1-BE6D113AC2A8}">
      <dgm:prSet/>
      <dgm:spPr/>
      <dgm:t>
        <a:bodyPr/>
        <a:lstStyle/>
        <a:p>
          <a:r>
            <a:rPr lang="zh-CN"/>
            <a:t>也无美貌使我们羡慕他。（以</a:t>
          </a:r>
          <a:r>
            <a:rPr lang="en-CA"/>
            <a:t> 53</a:t>
          </a:r>
          <a:r>
            <a:rPr lang="zh-CN"/>
            <a:t>：</a:t>
          </a:r>
          <a:r>
            <a:rPr lang="en-CA"/>
            <a:t>2</a:t>
          </a:r>
          <a:r>
            <a:rPr lang="zh-CN"/>
            <a:t>）</a:t>
          </a:r>
          <a:endParaRPr lang="en-US"/>
        </a:p>
      </dgm:t>
    </dgm:pt>
    <dgm:pt modelId="{E4C54CB6-803B-4EB8-A75F-D82DF2AD6002}" type="parTrans" cxnId="{165BED09-AC46-4D74-B504-B0972A69FC23}">
      <dgm:prSet/>
      <dgm:spPr/>
      <dgm:t>
        <a:bodyPr/>
        <a:lstStyle/>
        <a:p>
          <a:endParaRPr lang="en-US"/>
        </a:p>
      </dgm:t>
    </dgm:pt>
    <dgm:pt modelId="{92B0E531-0DB5-4A9D-8442-885E3CE9B13E}" type="sibTrans" cxnId="{165BED09-AC46-4D74-B504-B0972A69FC23}">
      <dgm:prSet/>
      <dgm:spPr/>
      <dgm:t>
        <a:bodyPr/>
        <a:lstStyle/>
        <a:p>
          <a:endParaRPr lang="en-US"/>
        </a:p>
      </dgm:t>
    </dgm:pt>
    <dgm:pt modelId="{F16B1CE5-D21C-460A-8632-4B745AD2C2F2}">
      <dgm:prSet/>
      <dgm:spPr/>
      <dgm:t>
        <a:bodyPr/>
        <a:lstStyle/>
        <a:p>
          <a:r>
            <a:rPr lang="zh-CN"/>
            <a:t>有尊荣和威严在他面前；</a:t>
          </a:r>
          <a:endParaRPr lang="en-US"/>
        </a:p>
      </dgm:t>
    </dgm:pt>
    <dgm:pt modelId="{DFF7AA6B-5EF7-4351-A388-4C0764639CE4}" type="parTrans" cxnId="{9CFBBCA9-3B85-49DA-93AB-B6E9D36A5DA7}">
      <dgm:prSet/>
      <dgm:spPr/>
      <dgm:t>
        <a:bodyPr/>
        <a:lstStyle/>
        <a:p>
          <a:endParaRPr lang="en-US"/>
        </a:p>
      </dgm:t>
    </dgm:pt>
    <dgm:pt modelId="{ED67929B-EC72-4888-97D6-8A379155400A}" type="sibTrans" cxnId="{9CFBBCA9-3B85-49DA-93AB-B6E9D36A5DA7}">
      <dgm:prSet/>
      <dgm:spPr/>
      <dgm:t>
        <a:bodyPr/>
        <a:lstStyle/>
        <a:p>
          <a:endParaRPr lang="en-US"/>
        </a:p>
      </dgm:t>
    </dgm:pt>
    <dgm:pt modelId="{698DE3BD-90E9-4F9D-9701-E5BFA0E3347E}">
      <dgm:prSet/>
      <dgm:spPr/>
      <dgm:t>
        <a:bodyPr/>
        <a:lstStyle/>
        <a:p>
          <a:r>
            <a:rPr lang="zh-CN"/>
            <a:t>有能力与华美在他圣所。（诗</a:t>
          </a:r>
          <a:r>
            <a:rPr lang="en-CA"/>
            <a:t> 96</a:t>
          </a:r>
          <a:r>
            <a:rPr lang="zh-CN"/>
            <a:t>：</a:t>
          </a:r>
          <a:r>
            <a:rPr lang="en-CA"/>
            <a:t>6</a:t>
          </a:r>
          <a:r>
            <a:rPr lang="zh-CN"/>
            <a:t>）</a:t>
          </a:r>
          <a:endParaRPr lang="en-US"/>
        </a:p>
      </dgm:t>
    </dgm:pt>
    <dgm:pt modelId="{EE5AA9F2-F19D-444E-870E-F46E2E77C196}" type="parTrans" cxnId="{DAF9D39F-24BE-4A6A-989E-2839CA328596}">
      <dgm:prSet/>
      <dgm:spPr/>
      <dgm:t>
        <a:bodyPr/>
        <a:lstStyle/>
        <a:p>
          <a:endParaRPr lang="en-US"/>
        </a:p>
      </dgm:t>
    </dgm:pt>
    <dgm:pt modelId="{EC741FF3-6CB3-4C56-883A-04BC531D4B68}" type="sibTrans" cxnId="{DAF9D39F-24BE-4A6A-989E-2839CA328596}">
      <dgm:prSet/>
      <dgm:spPr/>
      <dgm:t>
        <a:bodyPr/>
        <a:lstStyle/>
        <a:p>
          <a:endParaRPr lang="en-US"/>
        </a:p>
      </dgm:t>
    </dgm:pt>
    <dgm:pt modelId="{4C9573F6-3C74-4C55-9FFB-386D9E2C5ECE}" type="pres">
      <dgm:prSet presAssocID="{B5531840-BA62-44BD-83EF-A2C56E16D736}" presName="linear" presStyleCnt="0">
        <dgm:presLayoutVars>
          <dgm:animLvl val="lvl"/>
          <dgm:resizeHandles val="exact"/>
        </dgm:presLayoutVars>
      </dgm:prSet>
      <dgm:spPr/>
    </dgm:pt>
    <dgm:pt modelId="{ACA35C47-FFF1-4B8C-955E-A794F23D089E}" type="pres">
      <dgm:prSet presAssocID="{DDC9AED7-163B-4A5A-9007-64C4AAC23A2A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3498B50-3C2E-458E-B2C6-D32CC5C160EB}" type="pres">
      <dgm:prSet presAssocID="{E2A545F9-05B4-4776-96A4-8817E8949AD6}" presName="spacer" presStyleCnt="0"/>
      <dgm:spPr/>
    </dgm:pt>
    <dgm:pt modelId="{BBAAAA1F-AC6D-482E-B60B-112F474E15A6}" type="pres">
      <dgm:prSet presAssocID="{E3AF5D87-62A0-4727-B59B-B4600D090DFD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01DDA6E-F6A2-4825-8DA5-A34D59E04694}" type="pres">
      <dgm:prSet presAssocID="{321FCA49-B679-40AE-B4F2-7ACD2C478105}" presName="spacer" presStyleCnt="0"/>
      <dgm:spPr/>
    </dgm:pt>
    <dgm:pt modelId="{DEEA4BBB-7CE0-4FE4-86B2-69482FDC4313}" type="pres">
      <dgm:prSet presAssocID="{9D59AACB-0310-42DC-AAC1-BE6D113AC2A8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BDADD66-9F86-4F6E-BAE6-A06CA492BC7D}" type="pres">
      <dgm:prSet presAssocID="{92B0E531-0DB5-4A9D-8442-885E3CE9B13E}" presName="spacer" presStyleCnt="0"/>
      <dgm:spPr/>
    </dgm:pt>
    <dgm:pt modelId="{698DC4DC-A59B-476F-89A2-6FA3103E06DF}" type="pres">
      <dgm:prSet presAssocID="{F16B1CE5-D21C-460A-8632-4B745AD2C2F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15DC8BC-5C43-4DDA-9F90-69EE12DFE3F9}" type="pres">
      <dgm:prSet presAssocID="{ED67929B-EC72-4888-97D6-8A379155400A}" presName="spacer" presStyleCnt="0"/>
      <dgm:spPr/>
    </dgm:pt>
    <dgm:pt modelId="{BEFFDDD5-C517-460D-AF2C-C64BFF10BC31}" type="pres">
      <dgm:prSet presAssocID="{698DE3BD-90E9-4F9D-9701-E5BFA0E3347E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165BED09-AC46-4D74-B504-B0972A69FC23}" srcId="{B5531840-BA62-44BD-83EF-A2C56E16D736}" destId="{9D59AACB-0310-42DC-AAC1-BE6D113AC2A8}" srcOrd="2" destOrd="0" parTransId="{E4C54CB6-803B-4EB8-A75F-D82DF2AD6002}" sibTransId="{92B0E531-0DB5-4A9D-8442-885E3CE9B13E}"/>
    <dgm:cxn modelId="{2A36100F-74FB-484D-89FC-C40037C6D3C6}" type="presOf" srcId="{B5531840-BA62-44BD-83EF-A2C56E16D736}" destId="{4C9573F6-3C74-4C55-9FFB-386D9E2C5ECE}" srcOrd="0" destOrd="0" presId="urn:microsoft.com/office/officeart/2005/8/layout/vList2"/>
    <dgm:cxn modelId="{98A3AF18-7537-4BF0-9325-BC3A4ADDD230}" srcId="{B5531840-BA62-44BD-83EF-A2C56E16D736}" destId="{DDC9AED7-163B-4A5A-9007-64C4AAC23A2A}" srcOrd="0" destOrd="0" parTransId="{E3BE1379-4A96-42DD-8F1D-3751A3229D25}" sibTransId="{E2A545F9-05B4-4776-96A4-8817E8949AD6}"/>
    <dgm:cxn modelId="{11E9C52B-8605-4DB5-A9FD-885E1AD48100}" srcId="{B5531840-BA62-44BD-83EF-A2C56E16D736}" destId="{E3AF5D87-62A0-4727-B59B-B4600D090DFD}" srcOrd="1" destOrd="0" parTransId="{28D10A1E-2C46-4057-BC15-D6633FF1EF28}" sibTransId="{321FCA49-B679-40AE-B4F2-7ACD2C478105}"/>
    <dgm:cxn modelId="{31A61089-EA18-4897-B25C-D1D7FA8D4FF5}" type="presOf" srcId="{DDC9AED7-163B-4A5A-9007-64C4AAC23A2A}" destId="{ACA35C47-FFF1-4B8C-955E-A794F23D089E}" srcOrd="0" destOrd="0" presId="urn:microsoft.com/office/officeart/2005/8/layout/vList2"/>
    <dgm:cxn modelId="{3DB8728E-2FA2-4361-9C0D-2EFFA409DB03}" type="presOf" srcId="{698DE3BD-90E9-4F9D-9701-E5BFA0E3347E}" destId="{BEFFDDD5-C517-460D-AF2C-C64BFF10BC31}" srcOrd="0" destOrd="0" presId="urn:microsoft.com/office/officeart/2005/8/layout/vList2"/>
    <dgm:cxn modelId="{DAF9D39F-24BE-4A6A-989E-2839CA328596}" srcId="{B5531840-BA62-44BD-83EF-A2C56E16D736}" destId="{698DE3BD-90E9-4F9D-9701-E5BFA0E3347E}" srcOrd="4" destOrd="0" parTransId="{EE5AA9F2-F19D-444E-870E-F46E2E77C196}" sibTransId="{EC741FF3-6CB3-4C56-883A-04BC531D4B68}"/>
    <dgm:cxn modelId="{9CFBBCA9-3B85-49DA-93AB-B6E9D36A5DA7}" srcId="{B5531840-BA62-44BD-83EF-A2C56E16D736}" destId="{F16B1CE5-D21C-460A-8632-4B745AD2C2F2}" srcOrd="3" destOrd="0" parTransId="{DFF7AA6B-5EF7-4351-A388-4C0764639CE4}" sibTransId="{ED67929B-EC72-4888-97D6-8A379155400A}"/>
    <dgm:cxn modelId="{C86B51B0-36FC-4CE1-80C7-9E64CDF430BD}" type="presOf" srcId="{E3AF5D87-62A0-4727-B59B-B4600D090DFD}" destId="{BBAAAA1F-AC6D-482E-B60B-112F474E15A6}" srcOrd="0" destOrd="0" presId="urn:microsoft.com/office/officeart/2005/8/layout/vList2"/>
    <dgm:cxn modelId="{AAFBBFF6-9CC6-4C7D-96D5-277A09A06338}" type="presOf" srcId="{9D59AACB-0310-42DC-AAC1-BE6D113AC2A8}" destId="{DEEA4BBB-7CE0-4FE4-86B2-69482FDC4313}" srcOrd="0" destOrd="0" presId="urn:microsoft.com/office/officeart/2005/8/layout/vList2"/>
    <dgm:cxn modelId="{101342F7-A7D8-48A6-83B1-C348298258E8}" type="presOf" srcId="{F16B1CE5-D21C-460A-8632-4B745AD2C2F2}" destId="{698DC4DC-A59B-476F-89A2-6FA3103E06DF}" srcOrd="0" destOrd="0" presId="urn:microsoft.com/office/officeart/2005/8/layout/vList2"/>
    <dgm:cxn modelId="{061F07FC-5981-4EF7-A0B2-37F7F041A115}" type="presParOf" srcId="{4C9573F6-3C74-4C55-9FFB-386D9E2C5ECE}" destId="{ACA35C47-FFF1-4B8C-955E-A794F23D089E}" srcOrd="0" destOrd="0" presId="urn:microsoft.com/office/officeart/2005/8/layout/vList2"/>
    <dgm:cxn modelId="{E908CE8E-7C17-4D81-AD09-AA167B5E50CE}" type="presParOf" srcId="{4C9573F6-3C74-4C55-9FFB-386D9E2C5ECE}" destId="{63498B50-3C2E-458E-B2C6-D32CC5C160EB}" srcOrd="1" destOrd="0" presId="urn:microsoft.com/office/officeart/2005/8/layout/vList2"/>
    <dgm:cxn modelId="{2A7CBEA0-CDE6-429D-9B62-B6AACE8B0209}" type="presParOf" srcId="{4C9573F6-3C74-4C55-9FFB-386D9E2C5ECE}" destId="{BBAAAA1F-AC6D-482E-B60B-112F474E15A6}" srcOrd="2" destOrd="0" presId="urn:microsoft.com/office/officeart/2005/8/layout/vList2"/>
    <dgm:cxn modelId="{3D5FF61E-C8D5-4304-ABBB-53DD0780C6BA}" type="presParOf" srcId="{4C9573F6-3C74-4C55-9FFB-386D9E2C5ECE}" destId="{701DDA6E-F6A2-4825-8DA5-A34D59E04694}" srcOrd="3" destOrd="0" presId="urn:microsoft.com/office/officeart/2005/8/layout/vList2"/>
    <dgm:cxn modelId="{365CDA1F-B713-45F8-B13B-D822F49E44C9}" type="presParOf" srcId="{4C9573F6-3C74-4C55-9FFB-386D9E2C5ECE}" destId="{DEEA4BBB-7CE0-4FE4-86B2-69482FDC4313}" srcOrd="4" destOrd="0" presId="urn:microsoft.com/office/officeart/2005/8/layout/vList2"/>
    <dgm:cxn modelId="{4668B4F3-81AB-49E9-87C1-BDBF2AADF86E}" type="presParOf" srcId="{4C9573F6-3C74-4C55-9FFB-386D9E2C5ECE}" destId="{5BDADD66-9F86-4F6E-BAE6-A06CA492BC7D}" srcOrd="5" destOrd="0" presId="urn:microsoft.com/office/officeart/2005/8/layout/vList2"/>
    <dgm:cxn modelId="{960F06F5-D122-4DEA-AF0F-91524FE70489}" type="presParOf" srcId="{4C9573F6-3C74-4C55-9FFB-386D9E2C5ECE}" destId="{698DC4DC-A59B-476F-89A2-6FA3103E06DF}" srcOrd="6" destOrd="0" presId="urn:microsoft.com/office/officeart/2005/8/layout/vList2"/>
    <dgm:cxn modelId="{9C79A813-E752-4049-8A75-71419853A697}" type="presParOf" srcId="{4C9573F6-3C74-4C55-9FFB-386D9E2C5ECE}" destId="{F15DC8BC-5C43-4DDA-9F90-69EE12DFE3F9}" srcOrd="7" destOrd="0" presId="urn:microsoft.com/office/officeart/2005/8/layout/vList2"/>
    <dgm:cxn modelId="{94C0EC37-76BD-47F9-AC52-2CC80302CEF9}" type="presParOf" srcId="{4C9573F6-3C74-4C55-9FFB-386D9E2C5ECE}" destId="{BEFFDDD5-C517-460D-AF2C-C64BFF10BC3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CFAA8FB-3002-4C76-9DAE-22688106424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B64E0CB-21F2-465B-848B-70291E89A733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15</a:t>
          </a:r>
          <a:r>
            <a:rPr lang="zh-CN" b="0" i="0" dirty="0"/>
            <a:t>“你要用皂荚木做帐幕的竖板。 </a:t>
          </a:r>
          <a:endParaRPr lang="en-US" dirty="0"/>
        </a:p>
      </dgm:t>
    </dgm:pt>
    <dgm:pt modelId="{2F56FEBA-7830-4CC8-893F-FA8B85D4A7BC}" type="parTrans" cxnId="{EB53C5BF-1FDE-41FC-840D-F38A51B671DE}">
      <dgm:prSet/>
      <dgm:spPr/>
      <dgm:t>
        <a:bodyPr/>
        <a:lstStyle/>
        <a:p>
          <a:endParaRPr lang="en-US"/>
        </a:p>
      </dgm:t>
    </dgm:pt>
    <dgm:pt modelId="{E238C57F-5765-4734-9033-E88188F7AD78}" type="sibTrans" cxnId="{EB53C5BF-1FDE-41FC-840D-F38A51B671DE}">
      <dgm:prSet/>
      <dgm:spPr/>
      <dgm:t>
        <a:bodyPr/>
        <a:lstStyle/>
        <a:p>
          <a:endParaRPr lang="en-US"/>
        </a:p>
      </dgm:t>
    </dgm:pt>
    <dgm:pt modelId="{C5B309BA-9769-4CC3-8039-F064F7554E4E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16</a:t>
          </a:r>
          <a:r>
            <a:rPr lang="zh-CN" b="0" i="0" dirty="0"/>
            <a:t>每块要长十肘，宽一肘半； </a:t>
          </a:r>
          <a:endParaRPr lang="en-US" dirty="0"/>
        </a:p>
      </dgm:t>
    </dgm:pt>
    <dgm:pt modelId="{6F062783-EE4A-49EA-9E7D-4CE7BCB5656A}" type="parTrans" cxnId="{264CFB58-2B4C-4D73-8E9F-DF274B68D7D0}">
      <dgm:prSet/>
      <dgm:spPr/>
      <dgm:t>
        <a:bodyPr/>
        <a:lstStyle/>
        <a:p>
          <a:endParaRPr lang="en-US"/>
        </a:p>
      </dgm:t>
    </dgm:pt>
    <dgm:pt modelId="{331AA9ED-E2C1-4F24-A8DD-707F5D97046C}" type="sibTrans" cxnId="{264CFB58-2B4C-4D73-8E9F-DF274B68D7D0}">
      <dgm:prSet/>
      <dgm:spPr/>
      <dgm:t>
        <a:bodyPr/>
        <a:lstStyle/>
        <a:p>
          <a:endParaRPr lang="en-US"/>
        </a:p>
      </dgm:t>
    </dgm:pt>
    <dgm:pt modelId="{3D51EA4E-B60F-48E3-BC50-60F3BC1F77AF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17</a:t>
          </a:r>
          <a:r>
            <a:rPr lang="zh-CN" b="0" i="0" dirty="0"/>
            <a:t>每块必有两榫相对。帐幕一切的板都要这样做。</a:t>
          </a:r>
          <a:endParaRPr lang="en-US" dirty="0"/>
        </a:p>
      </dgm:t>
    </dgm:pt>
    <dgm:pt modelId="{398AED64-D4B4-4BD4-8A52-E358A9BD4B9E}" type="parTrans" cxnId="{958BEB9D-3B76-4443-8141-BF3F3AAE14BD}">
      <dgm:prSet/>
      <dgm:spPr/>
      <dgm:t>
        <a:bodyPr/>
        <a:lstStyle/>
        <a:p>
          <a:endParaRPr lang="en-US"/>
        </a:p>
      </dgm:t>
    </dgm:pt>
    <dgm:pt modelId="{3EB45C3F-286B-4A72-8B89-2CAAC3C98FDB}" type="sibTrans" cxnId="{958BEB9D-3B76-4443-8141-BF3F3AAE14BD}">
      <dgm:prSet/>
      <dgm:spPr/>
      <dgm:t>
        <a:bodyPr/>
        <a:lstStyle/>
        <a:p>
          <a:endParaRPr lang="en-US"/>
        </a:p>
      </dgm:t>
    </dgm:pt>
    <dgm:pt modelId="{261D09D8-A7CB-427C-A358-615476EBD59F}" type="pres">
      <dgm:prSet presAssocID="{ACFAA8FB-3002-4C76-9DAE-22688106424C}" presName="linear" presStyleCnt="0">
        <dgm:presLayoutVars>
          <dgm:animLvl val="lvl"/>
          <dgm:resizeHandles val="exact"/>
        </dgm:presLayoutVars>
      </dgm:prSet>
      <dgm:spPr/>
    </dgm:pt>
    <dgm:pt modelId="{31FE67EE-EE45-479F-B1BF-F39B87F031A7}" type="pres">
      <dgm:prSet presAssocID="{2B64E0CB-21F2-465B-848B-70291E89A73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467C046-B9C4-4ADD-B565-55651455A3CC}" type="pres">
      <dgm:prSet presAssocID="{E238C57F-5765-4734-9033-E88188F7AD78}" presName="spacer" presStyleCnt="0"/>
      <dgm:spPr/>
    </dgm:pt>
    <dgm:pt modelId="{A317F265-20B9-4A70-8365-CEDB8E3A97DA}" type="pres">
      <dgm:prSet presAssocID="{C5B309BA-9769-4CC3-8039-F064F7554E4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7217382-B8B1-45AB-8D13-5503EE21322E}" type="pres">
      <dgm:prSet presAssocID="{331AA9ED-E2C1-4F24-A8DD-707F5D97046C}" presName="spacer" presStyleCnt="0"/>
      <dgm:spPr/>
    </dgm:pt>
    <dgm:pt modelId="{3E5A9756-1FC0-48EF-B545-3D2D760FBBDD}" type="pres">
      <dgm:prSet presAssocID="{3D51EA4E-B60F-48E3-BC50-60F3BC1F77A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A00ED607-CF2B-4FFF-AEEB-7A7D04F01F8C}" type="presOf" srcId="{3D51EA4E-B60F-48E3-BC50-60F3BC1F77AF}" destId="{3E5A9756-1FC0-48EF-B545-3D2D760FBBDD}" srcOrd="0" destOrd="0" presId="urn:microsoft.com/office/officeart/2005/8/layout/vList2"/>
    <dgm:cxn modelId="{264CFB58-2B4C-4D73-8E9F-DF274B68D7D0}" srcId="{ACFAA8FB-3002-4C76-9DAE-22688106424C}" destId="{C5B309BA-9769-4CC3-8039-F064F7554E4E}" srcOrd="1" destOrd="0" parTransId="{6F062783-EE4A-49EA-9E7D-4CE7BCB5656A}" sibTransId="{331AA9ED-E2C1-4F24-A8DD-707F5D97046C}"/>
    <dgm:cxn modelId="{958BEB9D-3B76-4443-8141-BF3F3AAE14BD}" srcId="{ACFAA8FB-3002-4C76-9DAE-22688106424C}" destId="{3D51EA4E-B60F-48E3-BC50-60F3BC1F77AF}" srcOrd="2" destOrd="0" parTransId="{398AED64-D4B4-4BD4-8A52-E358A9BD4B9E}" sibTransId="{3EB45C3F-286B-4A72-8B89-2CAAC3C98FDB}"/>
    <dgm:cxn modelId="{8B6380A2-0B0A-4E8B-A002-1357E55D1679}" type="presOf" srcId="{ACFAA8FB-3002-4C76-9DAE-22688106424C}" destId="{261D09D8-A7CB-427C-A358-615476EBD59F}" srcOrd="0" destOrd="0" presId="urn:microsoft.com/office/officeart/2005/8/layout/vList2"/>
    <dgm:cxn modelId="{C59064B6-AAB3-4F5E-998F-DC2DF3FC23EA}" type="presOf" srcId="{2B64E0CB-21F2-465B-848B-70291E89A733}" destId="{31FE67EE-EE45-479F-B1BF-F39B87F031A7}" srcOrd="0" destOrd="0" presId="urn:microsoft.com/office/officeart/2005/8/layout/vList2"/>
    <dgm:cxn modelId="{EB53C5BF-1FDE-41FC-840D-F38A51B671DE}" srcId="{ACFAA8FB-3002-4C76-9DAE-22688106424C}" destId="{2B64E0CB-21F2-465B-848B-70291E89A733}" srcOrd="0" destOrd="0" parTransId="{2F56FEBA-7830-4CC8-893F-FA8B85D4A7BC}" sibTransId="{E238C57F-5765-4734-9033-E88188F7AD78}"/>
    <dgm:cxn modelId="{C40A85D7-2A38-4704-9B54-FC434FC8C0BC}" type="presOf" srcId="{C5B309BA-9769-4CC3-8039-F064F7554E4E}" destId="{A317F265-20B9-4A70-8365-CEDB8E3A97DA}" srcOrd="0" destOrd="0" presId="urn:microsoft.com/office/officeart/2005/8/layout/vList2"/>
    <dgm:cxn modelId="{6CD8B7BF-CCD4-404E-A580-10E962E61EC8}" type="presParOf" srcId="{261D09D8-A7CB-427C-A358-615476EBD59F}" destId="{31FE67EE-EE45-479F-B1BF-F39B87F031A7}" srcOrd="0" destOrd="0" presId="urn:microsoft.com/office/officeart/2005/8/layout/vList2"/>
    <dgm:cxn modelId="{2A7ABB46-FA8E-4437-BEB4-95F504A77A90}" type="presParOf" srcId="{261D09D8-A7CB-427C-A358-615476EBD59F}" destId="{3467C046-B9C4-4ADD-B565-55651455A3CC}" srcOrd="1" destOrd="0" presId="urn:microsoft.com/office/officeart/2005/8/layout/vList2"/>
    <dgm:cxn modelId="{5A2B2088-9DE1-4254-AB47-480DD7ACF078}" type="presParOf" srcId="{261D09D8-A7CB-427C-A358-615476EBD59F}" destId="{A317F265-20B9-4A70-8365-CEDB8E3A97DA}" srcOrd="2" destOrd="0" presId="urn:microsoft.com/office/officeart/2005/8/layout/vList2"/>
    <dgm:cxn modelId="{75069127-BBD9-4291-9E57-12B23EF52AFD}" type="presParOf" srcId="{261D09D8-A7CB-427C-A358-615476EBD59F}" destId="{A7217382-B8B1-45AB-8D13-5503EE21322E}" srcOrd="3" destOrd="0" presId="urn:microsoft.com/office/officeart/2005/8/layout/vList2"/>
    <dgm:cxn modelId="{A6A74E93-B17B-45E0-BD91-D9B4726B4261}" type="presParOf" srcId="{261D09D8-A7CB-427C-A358-615476EBD59F}" destId="{3E5A9756-1FC0-48EF-B545-3D2D760FBBD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2D01943-0345-46E4-8E8C-038A7A80D79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CCC344-874A-482E-BE12-5A4144F28813}">
      <dgm:prSet/>
      <dgm:spPr/>
      <dgm:t>
        <a:bodyPr/>
        <a:lstStyle/>
        <a:p>
          <a:r>
            <a:rPr lang="en-CA" altLang="zh-CN" b="0" i="0" dirty="0"/>
            <a:t>18 </a:t>
          </a:r>
          <a:r>
            <a:rPr lang="zh-CN" b="0" i="0" dirty="0"/>
            <a:t>帐幕的南面要做板二十块。 </a:t>
          </a:r>
          <a:endParaRPr lang="en-US" dirty="0"/>
        </a:p>
      </dgm:t>
    </dgm:pt>
    <dgm:pt modelId="{79FBA310-028D-4ECA-BE62-7A2081F06405}" type="parTrans" cxnId="{97435C6D-03F4-46F0-A542-61E2BA563026}">
      <dgm:prSet/>
      <dgm:spPr/>
      <dgm:t>
        <a:bodyPr/>
        <a:lstStyle/>
        <a:p>
          <a:endParaRPr lang="en-US"/>
        </a:p>
      </dgm:t>
    </dgm:pt>
    <dgm:pt modelId="{A7806465-C37C-49F7-9530-F4AA6300458E}" type="sibTrans" cxnId="{97435C6D-03F4-46F0-A542-61E2BA563026}">
      <dgm:prSet/>
      <dgm:spPr/>
      <dgm:t>
        <a:bodyPr/>
        <a:lstStyle/>
        <a:p>
          <a:endParaRPr lang="en-US"/>
        </a:p>
      </dgm:t>
    </dgm:pt>
    <dgm:pt modelId="{AC761268-4ADA-4F42-8488-C166AEB6BCC6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19</a:t>
          </a:r>
          <a:r>
            <a:rPr lang="en-US" b="0" i="0" dirty="0">
              <a:solidFill>
                <a:schemeClr val="bg1"/>
              </a:solidFill>
            </a:rPr>
            <a:t> </a:t>
          </a:r>
          <a:r>
            <a:rPr lang="zh-CN" b="0" i="0" dirty="0"/>
            <a:t>在这二十块板底下要做四十个带卯的银座，两卯接这块板上的两榫，两卯接那块板上的两榫。 </a:t>
          </a:r>
          <a:endParaRPr lang="en-US" dirty="0"/>
        </a:p>
      </dgm:t>
    </dgm:pt>
    <dgm:pt modelId="{A4D0D487-9554-4866-8E1C-E5A59F9D3274}" type="parTrans" cxnId="{D1E33A43-3581-4E54-ADC4-AB91B4D3260D}">
      <dgm:prSet/>
      <dgm:spPr/>
      <dgm:t>
        <a:bodyPr/>
        <a:lstStyle/>
        <a:p>
          <a:endParaRPr lang="en-US"/>
        </a:p>
      </dgm:t>
    </dgm:pt>
    <dgm:pt modelId="{915A1E7C-2319-4C17-A0A8-E89193CDEDB0}" type="sibTrans" cxnId="{D1E33A43-3581-4E54-ADC4-AB91B4D3260D}">
      <dgm:prSet/>
      <dgm:spPr/>
      <dgm:t>
        <a:bodyPr/>
        <a:lstStyle/>
        <a:p>
          <a:endParaRPr lang="en-US"/>
        </a:p>
      </dgm:t>
    </dgm:pt>
    <dgm:pt modelId="{F82AD438-762E-4FF3-8D57-EB24932F7FE3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20</a:t>
          </a:r>
          <a:r>
            <a:rPr lang="en-US" b="0" i="0" dirty="0">
              <a:solidFill>
                <a:schemeClr val="bg1"/>
              </a:solidFill>
            </a:rPr>
            <a:t> </a:t>
          </a:r>
          <a:r>
            <a:rPr lang="zh-CN" b="0" i="0" dirty="0"/>
            <a:t>帐幕第二面，就是北面，也要做板二十块，</a:t>
          </a:r>
          <a:endParaRPr lang="en-US" dirty="0"/>
        </a:p>
      </dgm:t>
    </dgm:pt>
    <dgm:pt modelId="{B8739F7E-42F6-4A4D-8B6C-C6E1A0353BBD}" type="parTrans" cxnId="{DA64943A-F725-49B2-82A2-6B548E5CA20F}">
      <dgm:prSet/>
      <dgm:spPr/>
      <dgm:t>
        <a:bodyPr/>
        <a:lstStyle/>
        <a:p>
          <a:endParaRPr lang="en-US"/>
        </a:p>
      </dgm:t>
    </dgm:pt>
    <dgm:pt modelId="{C8FAF0A2-9E44-4E6B-8E16-C24BABF7DD96}" type="sibTrans" cxnId="{DA64943A-F725-49B2-82A2-6B548E5CA20F}">
      <dgm:prSet/>
      <dgm:spPr/>
      <dgm:t>
        <a:bodyPr/>
        <a:lstStyle/>
        <a:p>
          <a:endParaRPr lang="en-US"/>
        </a:p>
      </dgm:t>
    </dgm:pt>
    <dgm:pt modelId="{12AC4DDE-D495-4A75-A867-1BEAE2DD77C4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21</a:t>
          </a:r>
          <a:r>
            <a:rPr lang="en-US" b="0" i="0" dirty="0">
              <a:solidFill>
                <a:schemeClr val="bg1"/>
              </a:solidFill>
            </a:rPr>
            <a:t> </a:t>
          </a:r>
          <a:r>
            <a:rPr lang="zh-CN" b="0" i="0" dirty="0"/>
            <a:t>和带卯的银座四十个。这板底下有两卯，那板底下也有两卯。 </a:t>
          </a:r>
          <a:endParaRPr lang="en-US" dirty="0"/>
        </a:p>
      </dgm:t>
    </dgm:pt>
    <dgm:pt modelId="{A6AC859C-7144-4FE6-B0F2-B463C06BBFE4}" type="parTrans" cxnId="{D21DA523-F6B7-4B22-B7D0-DE30779DB6D7}">
      <dgm:prSet/>
      <dgm:spPr/>
      <dgm:t>
        <a:bodyPr/>
        <a:lstStyle/>
        <a:p>
          <a:endParaRPr lang="en-US"/>
        </a:p>
      </dgm:t>
    </dgm:pt>
    <dgm:pt modelId="{D508014C-F500-490E-9E4C-BD3853CA027E}" type="sibTrans" cxnId="{D21DA523-F6B7-4B22-B7D0-DE30779DB6D7}">
      <dgm:prSet/>
      <dgm:spPr/>
      <dgm:t>
        <a:bodyPr/>
        <a:lstStyle/>
        <a:p>
          <a:endParaRPr lang="en-US"/>
        </a:p>
      </dgm:t>
    </dgm:pt>
    <dgm:pt modelId="{7F574CA7-55F5-4F4A-928C-C2A3FB238BC8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22</a:t>
          </a:r>
          <a:r>
            <a:rPr lang="en-US" b="0" i="0" dirty="0">
              <a:solidFill>
                <a:schemeClr val="bg1"/>
              </a:solidFill>
            </a:rPr>
            <a:t> </a:t>
          </a:r>
          <a:r>
            <a:rPr lang="zh-CN" b="0" i="0" dirty="0"/>
            <a:t>帐幕的后面，就是西面，要做板六块。 </a:t>
          </a:r>
          <a:endParaRPr lang="en-US" dirty="0"/>
        </a:p>
      </dgm:t>
    </dgm:pt>
    <dgm:pt modelId="{ABFB9881-B204-4AB3-AE58-448635CF5B87}" type="parTrans" cxnId="{2857F9F5-B5E0-4F2D-8228-F634D0888FB1}">
      <dgm:prSet/>
      <dgm:spPr/>
      <dgm:t>
        <a:bodyPr/>
        <a:lstStyle/>
        <a:p>
          <a:endParaRPr lang="en-US"/>
        </a:p>
      </dgm:t>
    </dgm:pt>
    <dgm:pt modelId="{C8E2D175-8283-43A4-AADC-A860E69C3040}" type="sibTrans" cxnId="{2857F9F5-B5E0-4F2D-8228-F634D0888FB1}">
      <dgm:prSet/>
      <dgm:spPr/>
      <dgm:t>
        <a:bodyPr/>
        <a:lstStyle/>
        <a:p>
          <a:endParaRPr lang="en-US"/>
        </a:p>
      </dgm:t>
    </dgm:pt>
    <dgm:pt modelId="{377FB32C-25A6-491F-979B-33B28E7DFD7A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23</a:t>
          </a:r>
          <a:r>
            <a:rPr lang="en-US" b="0" i="0" dirty="0">
              <a:solidFill>
                <a:schemeClr val="bg1"/>
              </a:solidFill>
            </a:rPr>
            <a:t> </a:t>
          </a:r>
          <a:r>
            <a:rPr lang="zh-CN" b="0" i="0" dirty="0"/>
            <a:t>帐幕后面的拐角要做板两块。 </a:t>
          </a:r>
          <a:endParaRPr lang="en-US" dirty="0"/>
        </a:p>
      </dgm:t>
    </dgm:pt>
    <dgm:pt modelId="{C92DDC6E-9B64-4250-98F1-8CC11E1044B3}" type="parTrans" cxnId="{01125318-740A-4A56-80C4-72B34EA90FFF}">
      <dgm:prSet/>
      <dgm:spPr/>
      <dgm:t>
        <a:bodyPr/>
        <a:lstStyle/>
        <a:p>
          <a:endParaRPr lang="en-US"/>
        </a:p>
      </dgm:t>
    </dgm:pt>
    <dgm:pt modelId="{667023AC-847D-4487-BCC3-5A9F0AA006AA}" type="sibTrans" cxnId="{01125318-740A-4A56-80C4-72B34EA90FFF}">
      <dgm:prSet/>
      <dgm:spPr/>
      <dgm:t>
        <a:bodyPr/>
        <a:lstStyle/>
        <a:p>
          <a:endParaRPr lang="en-US"/>
        </a:p>
      </dgm:t>
    </dgm:pt>
    <dgm:pt modelId="{C3C6F07B-B980-452D-B804-A629BB955F26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24</a:t>
          </a:r>
          <a:r>
            <a:rPr lang="en-US" b="0" i="0" dirty="0">
              <a:solidFill>
                <a:schemeClr val="bg1"/>
              </a:solidFill>
            </a:rPr>
            <a:t> </a:t>
          </a:r>
          <a:r>
            <a:rPr lang="zh-CN" b="0" i="0" dirty="0"/>
            <a:t>板的下半截要双的，上半截要整的，直顶到第一个环子；两块都要这样做两个拐角。 </a:t>
          </a:r>
          <a:endParaRPr lang="en-US" dirty="0"/>
        </a:p>
      </dgm:t>
    </dgm:pt>
    <dgm:pt modelId="{6B2667B5-04A9-40A4-8EF5-C1CDBADE6B9C}" type="parTrans" cxnId="{BE51B701-9C4C-43E6-B10C-428FF8A82158}">
      <dgm:prSet/>
      <dgm:spPr/>
      <dgm:t>
        <a:bodyPr/>
        <a:lstStyle/>
        <a:p>
          <a:endParaRPr lang="en-US"/>
        </a:p>
      </dgm:t>
    </dgm:pt>
    <dgm:pt modelId="{61047C56-73CA-42A9-B7D3-4179FE2B6A14}" type="sibTrans" cxnId="{BE51B701-9C4C-43E6-B10C-428FF8A82158}">
      <dgm:prSet/>
      <dgm:spPr/>
      <dgm:t>
        <a:bodyPr/>
        <a:lstStyle/>
        <a:p>
          <a:endParaRPr lang="en-US"/>
        </a:p>
      </dgm:t>
    </dgm:pt>
    <dgm:pt modelId="{8F26E9D4-619C-4ED4-977E-7BCB4A4BD2AB}">
      <dgm:prSet/>
      <dgm:spPr/>
      <dgm:t>
        <a:bodyPr/>
        <a:lstStyle/>
        <a:p>
          <a:r>
            <a:rPr lang="en-US" b="0" i="0" dirty="0">
              <a:solidFill>
                <a:schemeClr val="bg1"/>
              </a:solidFill>
              <a:hlinkClick xmlns:r="http://schemas.openxmlformats.org/officeDocument/2006/relationships"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r>
            <a:rPr lang="en-US" b="0" i="0" dirty="0">
              <a:solidFill>
                <a:schemeClr val="bg1"/>
              </a:solidFill>
            </a:rPr>
            <a:t> </a:t>
          </a:r>
          <a:r>
            <a:rPr lang="zh-CN" b="0" i="0" dirty="0"/>
            <a:t>必有八块板和十六个带卯的银座；这板底下有两卯，那板底下也有两卯。</a:t>
          </a:r>
          <a:endParaRPr lang="en-US" dirty="0"/>
        </a:p>
      </dgm:t>
    </dgm:pt>
    <dgm:pt modelId="{6DB2D387-8D4D-4E42-84AC-80928F963EAD}" type="parTrans" cxnId="{B962C312-C8BD-4B02-9C00-84B87C556EEF}">
      <dgm:prSet/>
      <dgm:spPr/>
      <dgm:t>
        <a:bodyPr/>
        <a:lstStyle/>
        <a:p>
          <a:endParaRPr lang="en-US"/>
        </a:p>
      </dgm:t>
    </dgm:pt>
    <dgm:pt modelId="{ADD15EAF-EF19-46DF-BFC5-90D37EFE4980}" type="sibTrans" cxnId="{B962C312-C8BD-4B02-9C00-84B87C556EEF}">
      <dgm:prSet/>
      <dgm:spPr/>
      <dgm:t>
        <a:bodyPr/>
        <a:lstStyle/>
        <a:p>
          <a:endParaRPr lang="en-US"/>
        </a:p>
      </dgm:t>
    </dgm:pt>
    <dgm:pt modelId="{0A1F17FB-30C7-4C6A-93CD-3F304006B5C1}" type="pres">
      <dgm:prSet presAssocID="{F2D01943-0345-46E4-8E8C-038A7A80D795}" presName="diagram" presStyleCnt="0">
        <dgm:presLayoutVars>
          <dgm:dir/>
          <dgm:resizeHandles val="exact"/>
        </dgm:presLayoutVars>
      </dgm:prSet>
      <dgm:spPr/>
    </dgm:pt>
    <dgm:pt modelId="{7AEF1159-6BB6-4BD0-8602-60E8986A0EE2}" type="pres">
      <dgm:prSet presAssocID="{CACCC344-874A-482E-BE12-5A4144F28813}" presName="node" presStyleLbl="node1" presStyleIdx="0" presStyleCnt="8">
        <dgm:presLayoutVars>
          <dgm:bulletEnabled val="1"/>
        </dgm:presLayoutVars>
      </dgm:prSet>
      <dgm:spPr/>
    </dgm:pt>
    <dgm:pt modelId="{E92914EB-1205-433D-83F8-DD161191D20B}" type="pres">
      <dgm:prSet presAssocID="{A7806465-C37C-49F7-9530-F4AA6300458E}" presName="sibTrans" presStyleCnt="0"/>
      <dgm:spPr/>
    </dgm:pt>
    <dgm:pt modelId="{5D8E8CA5-5BE0-4866-B927-C9F648E2732F}" type="pres">
      <dgm:prSet presAssocID="{AC761268-4ADA-4F42-8488-C166AEB6BCC6}" presName="node" presStyleLbl="node1" presStyleIdx="1" presStyleCnt="8">
        <dgm:presLayoutVars>
          <dgm:bulletEnabled val="1"/>
        </dgm:presLayoutVars>
      </dgm:prSet>
      <dgm:spPr/>
    </dgm:pt>
    <dgm:pt modelId="{4D21EA06-9465-4E60-A972-C6DBB3EE8600}" type="pres">
      <dgm:prSet presAssocID="{915A1E7C-2319-4C17-A0A8-E89193CDEDB0}" presName="sibTrans" presStyleCnt="0"/>
      <dgm:spPr/>
    </dgm:pt>
    <dgm:pt modelId="{FE08A056-820C-4F17-A8C2-D2FD3768C651}" type="pres">
      <dgm:prSet presAssocID="{F82AD438-762E-4FF3-8D57-EB24932F7FE3}" presName="node" presStyleLbl="node1" presStyleIdx="2" presStyleCnt="8">
        <dgm:presLayoutVars>
          <dgm:bulletEnabled val="1"/>
        </dgm:presLayoutVars>
      </dgm:prSet>
      <dgm:spPr/>
    </dgm:pt>
    <dgm:pt modelId="{13D2A0E9-147E-4C65-BF4E-CAF4A9841409}" type="pres">
      <dgm:prSet presAssocID="{C8FAF0A2-9E44-4E6B-8E16-C24BABF7DD96}" presName="sibTrans" presStyleCnt="0"/>
      <dgm:spPr/>
    </dgm:pt>
    <dgm:pt modelId="{6B4EE02D-06C0-4A5D-A7E5-843F405D62A2}" type="pres">
      <dgm:prSet presAssocID="{12AC4DDE-D495-4A75-A867-1BEAE2DD77C4}" presName="node" presStyleLbl="node1" presStyleIdx="3" presStyleCnt="8">
        <dgm:presLayoutVars>
          <dgm:bulletEnabled val="1"/>
        </dgm:presLayoutVars>
      </dgm:prSet>
      <dgm:spPr/>
    </dgm:pt>
    <dgm:pt modelId="{0BBC7DA8-055F-4328-AEC6-8FDBDB2783FA}" type="pres">
      <dgm:prSet presAssocID="{D508014C-F500-490E-9E4C-BD3853CA027E}" presName="sibTrans" presStyleCnt="0"/>
      <dgm:spPr/>
    </dgm:pt>
    <dgm:pt modelId="{B87DB6F0-E900-4182-B27F-DCC39F69FE7F}" type="pres">
      <dgm:prSet presAssocID="{7F574CA7-55F5-4F4A-928C-C2A3FB238BC8}" presName="node" presStyleLbl="node1" presStyleIdx="4" presStyleCnt="8">
        <dgm:presLayoutVars>
          <dgm:bulletEnabled val="1"/>
        </dgm:presLayoutVars>
      </dgm:prSet>
      <dgm:spPr/>
    </dgm:pt>
    <dgm:pt modelId="{ABFF0795-744D-4914-8E42-8038E485020F}" type="pres">
      <dgm:prSet presAssocID="{C8E2D175-8283-43A4-AADC-A860E69C3040}" presName="sibTrans" presStyleCnt="0"/>
      <dgm:spPr/>
    </dgm:pt>
    <dgm:pt modelId="{4ED7882E-FD80-49B4-B1DF-D17B3522EAF3}" type="pres">
      <dgm:prSet presAssocID="{377FB32C-25A6-491F-979B-33B28E7DFD7A}" presName="node" presStyleLbl="node1" presStyleIdx="5" presStyleCnt="8">
        <dgm:presLayoutVars>
          <dgm:bulletEnabled val="1"/>
        </dgm:presLayoutVars>
      </dgm:prSet>
      <dgm:spPr/>
    </dgm:pt>
    <dgm:pt modelId="{5699468E-0ADD-4EEE-81AD-189C8E31C58B}" type="pres">
      <dgm:prSet presAssocID="{667023AC-847D-4487-BCC3-5A9F0AA006AA}" presName="sibTrans" presStyleCnt="0"/>
      <dgm:spPr/>
    </dgm:pt>
    <dgm:pt modelId="{8784466C-F921-4EE2-99B0-2943523DD862}" type="pres">
      <dgm:prSet presAssocID="{C3C6F07B-B980-452D-B804-A629BB955F26}" presName="node" presStyleLbl="node1" presStyleIdx="6" presStyleCnt="8">
        <dgm:presLayoutVars>
          <dgm:bulletEnabled val="1"/>
        </dgm:presLayoutVars>
      </dgm:prSet>
      <dgm:spPr/>
    </dgm:pt>
    <dgm:pt modelId="{8CB92AA8-679D-41B1-B37A-1DEB5586BC3C}" type="pres">
      <dgm:prSet presAssocID="{61047C56-73CA-42A9-B7D3-4179FE2B6A14}" presName="sibTrans" presStyleCnt="0"/>
      <dgm:spPr/>
    </dgm:pt>
    <dgm:pt modelId="{57E7F3FE-3205-4BF8-AD91-6F5D823B4AFC}" type="pres">
      <dgm:prSet presAssocID="{8F26E9D4-619C-4ED4-977E-7BCB4A4BD2AB}" presName="node" presStyleLbl="node1" presStyleIdx="7" presStyleCnt="8">
        <dgm:presLayoutVars>
          <dgm:bulletEnabled val="1"/>
        </dgm:presLayoutVars>
      </dgm:prSet>
      <dgm:spPr/>
    </dgm:pt>
  </dgm:ptLst>
  <dgm:cxnLst>
    <dgm:cxn modelId="{BE51B701-9C4C-43E6-B10C-428FF8A82158}" srcId="{F2D01943-0345-46E4-8E8C-038A7A80D795}" destId="{C3C6F07B-B980-452D-B804-A629BB955F26}" srcOrd="6" destOrd="0" parTransId="{6B2667B5-04A9-40A4-8EF5-C1CDBADE6B9C}" sibTransId="{61047C56-73CA-42A9-B7D3-4179FE2B6A14}"/>
    <dgm:cxn modelId="{6C75D305-ADC3-4965-8866-40116183156C}" type="presOf" srcId="{8F26E9D4-619C-4ED4-977E-7BCB4A4BD2AB}" destId="{57E7F3FE-3205-4BF8-AD91-6F5D823B4AFC}" srcOrd="0" destOrd="0" presId="urn:microsoft.com/office/officeart/2005/8/layout/default"/>
    <dgm:cxn modelId="{B962C312-C8BD-4B02-9C00-84B87C556EEF}" srcId="{F2D01943-0345-46E4-8E8C-038A7A80D795}" destId="{8F26E9D4-619C-4ED4-977E-7BCB4A4BD2AB}" srcOrd="7" destOrd="0" parTransId="{6DB2D387-8D4D-4E42-84AC-80928F963EAD}" sibTransId="{ADD15EAF-EF19-46DF-BFC5-90D37EFE4980}"/>
    <dgm:cxn modelId="{01125318-740A-4A56-80C4-72B34EA90FFF}" srcId="{F2D01943-0345-46E4-8E8C-038A7A80D795}" destId="{377FB32C-25A6-491F-979B-33B28E7DFD7A}" srcOrd="5" destOrd="0" parTransId="{C92DDC6E-9B64-4250-98F1-8CC11E1044B3}" sibTransId="{667023AC-847D-4487-BCC3-5A9F0AA006AA}"/>
    <dgm:cxn modelId="{FE660C20-7650-4595-8326-1967582828B6}" type="presOf" srcId="{7F574CA7-55F5-4F4A-928C-C2A3FB238BC8}" destId="{B87DB6F0-E900-4182-B27F-DCC39F69FE7F}" srcOrd="0" destOrd="0" presId="urn:microsoft.com/office/officeart/2005/8/layout/default"/>
    <dgm:cxn modelId="{D21DA523-F6B7-4B22-B7D0-DE30779DB6D7}" srcId="{F2D01943-0345-46E4-8E8C-038A7A80D795}" destId="{12AC4DDE-D495-4A75-A867-1BEAE2DD77C4}" srcOrd="3" destOrd="0" parTransId="{A6AC859C-7144-4FE6-B0F2-B463C06BBFE4}" sibTransId="{D508014C-F500-490E-9E4C-BD3853CA027E}"/>
    <dgm:cxn modelId="{0B9AD729-59FA-4610-ACF2-49984BF7BDA9}" type="presOf" srcId="{12AC4DDE-D495-4A75-A867-1BEAE2DD77C4}" destId="{6B4EE02D-06C0-4A5D-A7E5-843F405D62A2}" srcOrd="0" destOrd="0" presId="urn:microsoft.com/office/officeart/2005/8/layout/default"/>
    <dgm:cxn modelId="{DA64943A-F725-49B2-82A2-6B548E5CA20F}" srcId="{F2D01943-0345-46E4-8E8C-038A7A80D795}" destId="{F82AD438-762E-4FF3-8D57-EB24932F7FE3}" srcOrd="2" destOrd="0" parTransId="{B8739F7E-42F6-4A4D-8B6C-C6E1A0353BBD}" sibTransId="{C8FAF0A2-9E44-4E6B-8E16-C24BABF7DD96}"/>
    <dgm:cxn modelId="{D1E33A43-3581-4E54-ADC4-AB91B4D3260D}" srcId="{F2D01943-0345-46E4-8E8C-038A7A80D795}" destId="{AC761268-4ADA-4F42-8488-C166AEB6BCC6}" srcOrd="1" destOrd="0" parTransId="{A4D0D487-9554-4866-8E1C-E5A59F9D3274}" sibTransId="{915A1E7C-2319-4C17-A0A8-E89193CDEDB0}"/>
    <dgm:cxn modelId="{97435C6D-03F4-46F0-A542-61E2BA563026}" srcId="{F2D01943-0345-46E4-8E8C-038A7A80D795}" destId="{CACCC344-874A-482E-BE12-5A4144F28813}" srcOrd="0" destOrd="0" parTransId="{79FBA310-028D-4ECA-BE62-7A2081F06405}" sibTransId="{A7806465-C37C-49F7-9530-F4AA6300458E}"/>
    <dgm:cxn modelId="{00B8F96E-C2A9-424A-8ABE-4698A5708A4B}" type="presOf" srcId="{AC761268-4ADA-4F42-8488-C166AEB6BCC6}" destId="{5D8E8CA5-5BE0-4866-B927-C9F648E2732F}" srcOrd="0" destOrd="0" presId="urn:microsoft.com/office/officeart/2005/8/layout/default"/>
    <dgm:cxn modelId="{0F612753-B2B4-470A-8625-9EC638EF861B}" type="presOf" srcId="{F82AD438-762E-4FF3-8D57-EB24932F7FE3}" destId="{FE08A056-820C-4F17-A8C2-D2FD3768C651}" srcOrd="0" destOrd="0" presId="urn:microsoft.com/office/officeart/2005/8/layout/default"/>
    <dgm:cxn modelId="{DDBFDC54-40B5-4280-B513-E74F5785A966}" type="presOf" srcId="{CACCC344-874A-482E-BE12-5A4144F28813}" destId="{7AEF1159-6BB6-4BD0-8602-60E8986A0EE2}" srcOrd="0" destOrd="0" presId="urn:microsoft.com/office/officeart/2005/8/layout/default"/>
    <dgm:cxn modelId="{557B4F78-7FD5-49BB-B0A6-F0ADD769A9A2}" type="presOf" srcId="{377FB32C-25A6-491F-979B-33B28E7DFD7A}" destId="{4ED7882E-FD80-49B4-B1DF-D17B3522EAF3}" srcOrd="0" destOrd="0" presId="urn:microsoft.com/office/officeart/2005/8/layout/default"/>
    <dgm:cxn modelId="{1D607891-A909-4927-B15C-C5B813F0FC94}" type="presOf" srcId="{F2D01943-0345-46E4-8E8C-038A7A80D795}" destId="{0A1F17FB-30C7-4C6A-93CD-3F304006B5C1}" srcOrd="0" destOrd="0" presId="urn:microsoft.com/office/officeart/2005/8/layout/default"/>
    <dgm:cxn modelId="{7B89F5D5-0A27-44BF-80F6-09D6B233225A}" type="presOf" srcId="{C3C6F07B-B980-452D-B804-A629BB955F26}" destId="{8784466C-F921-4EE2-99B0-2943523DD862}" srcOrd="0" destOrd="0" presId="urn:microsoft.com/office/officeart/2005/8/layout/default"/>
    <dgm:cxn modelId="{2857F9F5-B5E0-4F2D-8228-F634D0888FB1}" srcId="{F2D01943-0345-46E4-8E8C-038A7A80D795}" destId="{7F574CA7-55F5-4F4A-928C-C2A3FB238BC8}" srcOrd="4" destOrd="0" parTransId="{ABFB9881-B204-4AB3-AE58-448635CF5B87}" sibTransId="{C8E2D175-8283-43A4-AADC-A860E69C3040}"/>
    <dgm:cxn modelId="{F85ED296-CAE8-477A-9170-0432A59E53B6}" type="presParOf" srcId="{0A1F17FB-30C7-4C6A-93CD-3F304006B5C1}" destId="{7AEF1159-6BB6-4BD0-8602-60E8986A0EE2}" srcOrd="0" destOrd="0" presId="urn:microsoft.com/office/officeart/2005/8/layout/default"/>
    <dgm:cxn modelId="{682F6292-71A6-4415-8866-D04D658F1CA7}" type="presParOf" srcId="{0A1F17FB-30C7-4C6A-93CD-3F304006B5C1}" destId="{E92914EB-1205-433D-83F8-DD161191D20B}" srcOrd="1" destOrd="0" presId="urn:microsoft.com/office/officeart/2005/8/layout/default"/>
    <dgm:cxn modelId="{61FCDFA3-777B-4E86-85AC-172F7EE41EC2}" type="presParOf" srcId="{0A1F17FB-30C7-4C6A-93CD-3F304006B5C1}" destId="{5D8E8CA5-5BE0-4866-B927-C9F648E2732F}" srcOrd="2" destOrd="0" presId="urn:microsoft.com/office/officeart/2005/8/layout/default"/>
    <dgm:cxn modelId="{089A8E2F-6064-4FD0-8185-3E554E4041EA}" type="presParOf" srcId="{0A1F17FB-30C7-4C6A-93CD-3F304006B5C1}" destId="{4D21EA06-9465-4E60-A972-C6DBB3EE8600}" srcOrd="3" destOrd="0" presId="urn:microsoft.com/office/officeart/2005/8/layout/default"/>
    <dgm:cxn modelId="{B2D4567E-5363-4ED0-95EA-CC01CC355901}" type="presParOf" srcId="{0A1F17FB-30C7-4C6A-93CD-3F304006B5C1}" destId="{FE08A056-820C-4F17-A8C2-D2FD3768C651}" srcOrd="4" destOrd="0" presId="urn:microsoft.com/office/officeart/2005/8/layout/default"/>
    <dgm:cxn modelId="{4AE5DB36-8E78-423D-B71E-C227A19D51C5}" type="presParOf" srcId="{0A1F17FB-30C7-4C6A-93CD-3F304006B5C1}" destId="{13D2A0E9-147E-4C65-BF4E-CAF4A9841409}" srcOrd="5" destOrd="0" presId="urn:microsoft.com/office/officeart/2005/8/layout/default"/>
    <dgm:cxn modelId="{AB4C5E5E-9E58-45F4-A76C-5686F7D9D78F}" type="presParOf" srcId="{0A1F17FB-30C7-4C6A-93CD-3F304006B5C1}" destId="{6B4EE02D-06C0-4A5D-A7E5-843F405D62A2}" srcOrd="6" destOrd="0" presId="urn:microsoft.com/office/officeart/2005/8/layout/default"/>
    <dgm:cxn modelId="{C301EAE2-EDAE-4759-88AD-BA00D3A68EBB}" type="presParOf" srcId="{0A1F17FB-30C7-4C6A-93CD-3F304006B5C1}" destId="{0BBC7DA8-055F-4328-AEC6-8FDBDB2783FA}" srcOrd="7" destOrd="0" presId="urn:microsoft.com/office/officeart/2005/8/layout/default"/>
    <dgm:cxn modelId="{3F2DDFFA-1864-4DD8-9DB6-EF0F5871B8B1}" type="presParOf" srcId="{0A1F17FB-30C7-4C6A-93CD-3F304006B5C1}" destId="{B87DB6F0-E900-4182-B27F-DCC39F69FE7F}" srcOrd="8" destOrd="0" presId="urn:microsoft.com/office/officeart/2005/8/layout/default"/>
    <dgm:cxn modelId="{C8D6E701-9F8A-410D-97E8-AC555E58878E}" type="presParOf" srcId="{0A1F17FB-30C7-4C6A-93CD-3F304006B5C1}" destId="{ABFF0795-744D-4914-8E42-8038E485020F}" srcOrd="9" destOrd="0" presId="urn:microsoft.com/office/officeart/2005/8/layout/default"/>
    <dgm:cxn modelId="{DC5DA587-B9F8-4022-BA49-9025E706B113}" type="presParOf" srcId="{0A1F17FB-30C7-4C6A-93CD-3F304006B5C1}" destId="{4ED7882E-FD80-49B4-B1DF-D17B3522EAF3}" srcOrd="10" destOrd="0" presId="urn:microsoft.com/office/officeart/2005/8/layout/default"/>
    <dgm:cxn modelId="{69792772-6F2F-4787-A438-E6356ECC1846}" type="presParOf" srcId="{0A1F17FB-30C7-4C6A-93CD-3F304006B5C1}" destId="{5699468E-0ADD-4EEE-81AD-189C8E31C58B}" srcOrd="11" destOrd="0" presId="urn:microsoft.com/office/officeart/2005/8/layout/default"/>
    <dgm:cxn modelId="{EC989060-D43D-48B6-84A0-BD5CBD475F5B}" type="presParOf" srcId="{0A1F17FB-30C7-4C6A-93CD-3F304006B5C1}" destId="{8784466C-F921-4EE2-99B0-2943523DD862}" srcOrd="12" destOrd="0" presId="urn:microsoft.com/office/officeart/2005/8/layout/default"/>
    <dgm:cxn modelId="{FF5FD219-93AB-48A5-8B0C-243810080497}" type="presParOf" srcId="{0A1F17FB-30C7-4C6A-93CD-3F304006B5C1}" destId="{8CB92AA8-679D-41B1-B37A-1DEB5586BC3C}" srcOrd="13" destOrd="0" presId="urn:microsoft.com/office/officeart/2005/8/layout/default"/>
    <dgm:cxn modelId="{E4E8BF1A-13F6-4991-8EE9-94937961669C}" type="presParOf" srcId="{0A1F17FB-30C7-4C6A-93CD-3F304006B5C1}" destId="{57E7F3FE-3205-4BF8-AD91-6F5D823B4AFC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CB17574-C615-466C-BFD8-2566242E03D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8F9BC6C-242A-4CEE-9C04-D679FE6994EA}">
      <dgm:prSet/>
      <dgm:spPr/>
      <dgm:t>
        <a:bodyPr/>
        <a:lstStyle/>
        <a:p>
          <a:r>
            <a:rPr lang="zh-CN" b="1"/>
            <a:t>和</a:t>
          </a:r>
          <a:r>
            <a:rPr lang="en-CA"/>
            <a:t> </a:t>
          </a:r>
          <a:r>
            <a:rPr lang="zh-CN"/>
            <a:t>出</a:t>
          </a:r>
          <a:r>
            <a:rPr lang="en-CA"/>
            <a:t>26:24</a:t>
          </a:r>
          <a:r>
            <a:rPr lang="zh-CN"/>
            <a:t>板的下半截要双的，上半截要整的，直顶到第一个环子，两块都要这样作两个拐角。</a:t>
          </a:r>
          <a:endParaRPr lang="en-US"/>
        </a:p>
      </dgm:t>
    </dgm:pt>
    <dgm:pt modelId="{22A8E85B-400F-42D2-8FFF-663ECD9F56DD}" type="parTrans" cxnId="{2EE79D3C-61C1-46C5-9F7F-95EE00AA8AFE}">
      <dgm:prSet/>
      <dgm:spPr/>
      <dgm:t>
        <a:bodyPr/>
        <a:lstStyle/>
        <a:p>
          <a:endParaRPr lang="en-US"/>
        </a:p>
      </dgm:t>
    </dgm:pt>
    <dgm:pt modelId="{DED73658-B6AA-425B-BA18-B3741F2EBF65}" type="sibTrans" cxnId="{2EE79D3C-61C1-46C5-9F7F-95EE00AA8AFE}">
      <dgm:prSet/>
      <dgm:spPr/>
      <dgm:t>
        <a:bodyPr/>
        <a:lstStyle/>
        <a:p>
          <a:endParaRPr lang="en-US"/>
        </a:p>
      </dgm:t>
    </dgm:pt>
    <dgm:pt modelId="{61501F48-9B76-497D-BF60-76722E4C492E}">
      <dgm:prSet/>
      <dgm:spPr/>
      <dgm:t>
        <a:bodyPr/>
        <a:lstStyle/>
        <a:p>
          <a:r>
            <a:rPr lang="en-CA" b="1"/>
            <a:t>K</a:t>
          </a:r>
          <a:r>
            <a:rPr lang="en-CA"/>
            <a:t> </a:t>
          </a:r>
          <a:r>
            <a:rPr lang="zh-CN"/>
            <a:t>出</a:t>
          </a:r>
          <a:r>
            <a:rPr lang="en-CA"/>
            <a:t>26:24And they shall be coupled together beneath, and they shall be coupled together above the head of it unto one ring: thus shall it be for them both; they shall be for the two corners. (KJV</a:t>
          </a:r>
          <a:r>
            <a:rPr lang="zh-CN"/>
            <a:t>英王钦定本</a:t>
          </a:r>
          <a:r>
            <a:rPr lang="en-CA"/>
            <a:t>)</a:t>
          </a:r>
          <a:endParaRPr lang="en-US"/>
        </a:p>
      </dgm:t>
    </dgm:pt>
    <dgm:pt modelId="{2E2D0534-2520-4BFF-9596-7B42E0C6EA9B}" type="parTrans" cxnId="{35DFBC11-9E31-4A50-8C4D-BDCC178CE4BA}">
      <dgm:prSet/>
      <dgm:spPr/>
      <dgm:t>
        <a:bodyPr/>
        <a:lstStyle/>
        <a:p>
          <a:endParaRPr lang="en-US"/>
        </a:p>
      </dgm:t>
    </dgm:pt>
    <dgm:pt modelId="{11E8ACF6-F2A4-4B33-8B5F-24CBA011DB4A}" type="sibTrans" cxnId="{35DFBC11-9E31-4A50-8C4D-BDCC178CE4BA}">
      <dgm:prSet/>
      <dgm:spPr/>
      <dgm:t>
        <a:bodyPr/>
        <a:lstStyle/>
        <a:p>
          <a:endParaRPr lang="en-US"/>
        </a:p>
      </dgm:t>
    </dgm:pt>
    <dgm:pt modelId="{6CFEF6A1-66A8-42C7-97CC-ADA69A0143A9}">
      <dgm:prSet/>
      <dgm:spPr/>
      <dgm:t>
        <a:bodyPr/>
        <a:lstStyle/>
        <a:p>
          <a:r>
            <a:rPr lang="en-CA" b="1"/>
            <a:t>N</a:t>
          </a:r>
          <a:r>
            <a:rPr lang="en-CA"/>
            <a:t> </a:t>
          </a:r>
          <a:r>
            <a:rPr lang="zh-CN"/>
            <a:t>出</a:t>
          </a:r>
          <a:r>
            <a:rPr lang="en-CA"/>
            <a:t>26:24At these two corners they must be double from the bottom all the way to the top, and fitted into a single ring; both shall be like that. (NIV</a:t>
          </a:r>
          <a:r>
            <a:rPr lang="zh-CN"/>
            <a:t>和合本</a:t>
          </a:r>
          <a:r>
            <a:rPr lang="en-CA"/>
            <a:t>)</a:t>
          </a:r>
          <a:endParaRPr lang="en-US"/>
        </a:p>
      </dgm:t>
    </dgm:pt>
    <dgm:pt modelId="{EC8D9100-59A1-44DE-AF2F-36D4F7E23AAC}" type="parTrans" cxnId="{4602EC70-3594-4DDE-895A-5C6E7AC3C0EB}">
      <dgm:prSet/>
      <dgm:spPr/>
      <dgm:t>
        <a:bodyPr/>
        <a:lstStyle/>
        <a:p>
          <a:endParaRPr lang="en-US"/>
        </a:p>
      </dgm:t>
    </dgm:pt>
    <dgm:pt modelId="{29C744C6-CE40-4DDC-8708-CE93E722C2A8}" type="sibTrans" cxnId="{4602EC70-3594-4DDE-895A-5C6E7AC3C0EB}">
      <dgm:prSet/>
      <dgm:spPr/>
      <dgm:t>
        <a:bodyPr/>
        <a:lstStyle/>
        <a:p>
          <a:endParaRPr lang="en-US"/>
        </a:p>
      </dgm:t>
    </dgm:pt>
    <dgm:pt modelId="{37A8E88E-0817-4BB8-8A88-5507B7196210}" type="pres">
      <dgm:prSet presAssocID="{BCB17574-C615-466C-BFD8-2566242E03DE}" presName="linear" presStyleCnt="0">
        <dgm:presLayoutVars>
          <dgm:animLvl val="lvl"/>
          <dgm:resizeHandles val="exact"/>
        </dgm:presLayoutVars>
      </dgm:prSet>
      <dgm:spPr/>
    </dgm:pt>
    <dgm:pt modelId="{0A7A2753-1347-4F60-A7DC-0AC96997B7BB}" type="pres">
      <dgm:prSet presAssocID="{E8F9BC6C-242A-4CEE-9C04-D679FE6994E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C6EDE68-05F6-4981-BBC0-DCAD43FCB9C0}" type="pres">
      <dgm:prSet presAssocID="{DED73658-B6AA-425B-BA18-B3741F2EBF65}" presName="spacer" presStyleCnt="0"/>
      <dgm:spPr/>
    </dgm:pt>
    <dgm:pt modelId="{44803DC1-D494-4745-8F9A-355959BCC5D3}" type="pres">
      <dgm:prSet presAssocID="{61501F48-9B76-497D-BF60-76722E4C492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1B6AB36-DBF6-4651-9E4D-A567C28988C8}" type="pres">
      <dgm:prSet presAssocID="{11E8ACF6-F2A4-4B33-8B5F-24CBA011DB4A}" presName="spacer" presStyleCnt="0"/>
      <dgm:spPr/>
    </dgm:pt>
    <dgm:pt modelId="{67F7F737-8632-4872-9D59-07E1112A5CB6}" type="pres">
      <dgm:prSet presAssocID="{6CFEF6A1-66A8-42C7-97CC-ADA69A0143A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0145504-D2EC-48C5-B15B-CBFB522F3B0F}" type="presOf" srcId="{61501F48-9B76-497D-BF60-76722E4C492E}" destId="{44803DC1-D494-4745-8F9A-355959BCC5D3}" srcOrd="0" destOrd="0" presId="urn:microsoft.com/office/officeart/2005/8/layout/vList2"/>
    <dgm:cxn modelId="{35DFBC11-9E31-4A50-8C4D-BDCC178CE4BA}" srcId="{BCB17574-C615-466C-BFD8-2566242E03DE}" destId="{61501F48-9B76-497D-BF60-76722E4C492E}" srcOrd="1" destOrd="0" parTransId="{2E2D0534-2520-4BFF-9596-7B42E0C6EA9B}" sibTransId="{11E8ACF6-F2A4-4B33-8B5F-24CBA011DB4A}"/>
    <dgm:cxn modelId="{44801526-E5B7-42E8-9813-305029875264}" type="presOf" srcId="{6CFEF6A1-66A8-42C7-97CC-ADA69A0143A9}" destId="{67F7F737-8632-4872-9D59-07E1112A5CB6}" srcOrd="0" destOrd="0" presId="urn:microsoft.com/office/officeart/2005/8/layout/vList2"/>
    <dgm:cxn modelId="{2EE79D3C-61C1-46C5-9F7F-95EE00AA8AFE}" srcId="{BCB17574-C615-466C-BFD8-2566242E03DE}" destId="{E8F9BC6C-242A-4CEE-9C04-D679FE6994EA}" srcOrd="0" destOrd="0" parTransId="{22A8E85B-400F-42D2-8FFF-663ECD9F56DD}" sibTransId="{DED73658-B6AA-425B-BA18-B3741F2EBF65}"/>
    <dgm:cxn modelId="{2CBB025B-DA3E-4D62-AA8A-26701EB1FB8D}" type="presOf" srcId="{BCB17574-C615-466C-BFD8-2566242E03DE}" destId="{37A8E88E-0817-4BB8-8A88-5507B7196210}" srcOrd="0" destOrd="0" presId="urn:microsoft.com/office/officeart/2005/8/layout/vList2"/>
    <dgm:cxn modelId="{4602EC70-3594-4DDE-895A-5C6E7AC3C0EB}" srcId="{BCB17574-C615-466C-BFD8-2566242E03DE}" destId="{6CFEF6A1-66A8-42C7-97CC-ADA69A0143A9}" srcOrd="2" destOrd="0" parTransId="{EC8D9100-59A1-44DE-AF2F-36D4F7E23AAC}" sibTransId="{29C744C6-CE40-4DDC-8708-CE93E722C2A8}"/>
    <dgm:cxn modelId="{D5647959-3F37-4AA8-A8FF-97BEBAD59F59}" type="presOf" srcId="{E8F9BC6C-242A-4CEE-9C04-D679FE6994EA}" destId="{0A7A2753-1347-4F60-A7DC-0AC96997B7BB}" srcOrd="0" destOrd="0" presId="urn:microsoft.com/office/officeart/2005/8/layout/vList2"/>
    <dgm:cxn modelId="{163D0C7E-EC9D-43D4-85B7-7374E48EB252}" type="presParOf" srcId="{37A8E88E-0817-4BB8-8A88-5507B7196210}" destId="{0A7A2753-1347-4F60-A7DC-0AC96997B7BB}" srcOrd="0" destOrd="0" presId="urn:microsoft.com/office/officeart/2005/8/layout/vList2"/>
    <dgm:cxn modelId="{C77DC5EA-39CE-4F99-B7E7-366D09DF8B17}" type="presParOf" srcId="{37A8E88E-0817-4BB8-8A88-5507B7196210}" destId="{CC6EDE68-05F6-4981-BBC0-DCAD43FCB9C0}" srcOrd="1" destOrd="0" presId="urn:microsoft.com/office/officeart/2005/8/layout/vList2"/>
    <dgm:cxn modelId="{1A52A2EA-7C81-42AE-A428-A57EC69487E2}" type="presParOf" srcId="{37A8E88E-0817-4BB8-8A88-5507B7196210}" destId="{44803DC1-D494-4745-8F9A-355959BCC5D3}" srcOrd="2" destOrd="0" presId="urn:microsoft.com/office/officeart/2005/8/layout/vList2"/>
    <dgm:cxn modelId="{3E08EFCD-5912-4F29-817F-59BB4979E35A}" type="presParOf" srcId="{37A8E88E-0817-4BB8-8A88-5507B7196210}" destId="{91B6AB36-DBF6-4651-9E4D-A567C28988C8}" srcOrd="3" destOrd="0" presId="urn:microsoft.com/office/officeart/2005/8/layout/vList2"/>
    <dgm:cxn modelId="{25F1AE95-69AD-4A43-A1B9-A3766C70E511}" type="presParOf" srcId="{37A8E88E-0817-4BB8-8A88-5507B7196210}" destId="{67F7F737-8632-4872-9D59-07E1112A5CB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47A550-168A-4C50-AB3E-FFCB33EB7ECD}">
      <dsp:nvSpPr>
        <dsp:cNvPr id="0" name=""/>
        <dsp:cNvSpPr/>
      </dsp:nvSpPr>
      <dsp:spPr>
        <a:xfrm>
          <a:off x="620914" y="450"/>
          <a:ext cx="2245295" cy="13471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800" b="1" i="0" kern="1200" dirty="0"/>
            <a:t>约柜</a:t>
          </a:r>
          <a:endParaRPr lang="en-CA" altLang="zh-CN" sz="2800" b="1" i="0" kern="1200" dirty="0"/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0" i="0" kern="1200" dirty="0"/>
            <a:t>（出</a:t>
          </a:r>
          <a:r>
            <a:rPr lang="en-US" altLang="zh-CN" sz="2000" b="0" i="0" kern="1200" dirty="0"/>
            <a:t>25·10</a:t>
          </a:r>
          <a:r>
            <a:rPr lang="zh-CN" altLang="en-US" sz="2000" b="0" i="0" kern="1200" dirty="0"/>
            <a:t>－</a:t>
          </a:r>
          <a:r>
            <a:rPr lang="en-CA" altLang="zh-CN" sz="2000" b="0" i="0" kern="1200" dirty="0"/>
            <a:t>22</a:t>
          </a:r>
          <a:r>
            <a:rPr lang="zh-CN" altLang="en-US" sz="2000" b="0" i="0" kern="1200" dirty="0"/>
            <a:t>）</a:t>
          </a:r>
          <a:endParaRPr lang="en-US" sz="2000" b="1" kern="1200" dirty="0"/>
        </a:p>
      </dsp:txBody>
      <dsp:txXfrm>
        <a:off x="620914" y="450"/>
        <a:ext cx="2245295" cy="1347177"/>
      </dsp:txXfrm>
    </dsp:sp>
    <dsp:sp modelId="{DE9D257D-D0A4-4A5F-AB41-9DADE3DEEEF5}">
      <dsp:nvSpPr>
        <dsp:cNvPr id="0" name=""/>
        <dsp:cNvSpPr/>
      </dsp:nvSpPr>
      <dsp:spPr>
        <a:xfrm>
          <a:off x="3090739" y="450"/>
          <a:ext cx="2245295" cy="13471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10</a:t>
          </a:r>
          <a:r>
            <a:rPr lang="en-US" sz="1500" b="0" i="0" kern="1200" dirty="0">
              <a:solidFill>
                <a:schemeClr val="bg1"/>
              </a:solidFill>
            </a:rPr>
            <a:t> </a:t>
          </a:r>
          <a:r>
            <a:rPr lang="zh-CN" sz="1500" b="0" i="0" kern="1200" dirty="0"/>
            <a:t>“要用皂荚木做一柜，长二肘半，宽一肘半，高一肘半。 </a:t>
          </a:r>
          <a:endParaRPr lang="en-US" sz="1500" kern="1200" dirty="0"/>
        </a:p>
      </dsp:txBody>
      <dsp:txXfrm>
        <a:off x="3090739" y="450"/>
        <a:ext cx="2245295" cy="1347177"/>
      </dsp:txXfrm>
    </dsp:sp>
    <dsp:sp modelId="{2DE1FC6E-A051-4A17-A109-9FDD72AE0070}">
      <dsp:nvSpPr>
        <dsp:cNvPr id="0" name=""/>
        <dsp:cNvSpPr/>
      </dsp:nvSpPr>
      <dsp:spPr>
        <a:xfrm>
          <a:off x="5560564" y="450"/>
          <a:ext cx="2245295" cy="13471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dirty="0">
              <a:solidFill>
                <a:schemeClr val="bg1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11</a:t>
          </a:r>
          <a:r>
            <a:rPr lang="en-US" sz="1500" b="0" i="0" kern="1200" dirty="0">
              <a:solidFill>
                <a:schemeClr val="bg1"/>
              </a:solidFill>
            </a:rPr>
            <a:t> </a:t>
          </a:r>
          <a:r>
            <a:rPr lang="zh-CN" sz="1500" b="0" i="0" kern="1200" dirty="0"/>
            <a:t>要里外包上精金，四围镶上金牙边。 </a:t>
          </a:r>
          <a:endParaRPr lang="en-US" sz="1500" kern="1200" dirty="0"/>
        </a:p>
      </dsp:txBody>
      <dsp:txXfrm>
        <a:off x="5560564" y="450"/>
        <a:ext cx="2245295" cy="1347177"/>
      </dsp:txXfrm>
    </dsp:sp>
    <dsp:sp modelId="{37E7C4FF-3CEE-4DC2-B6C5-F406256DF019}">
      <dsp:nvSpPr>
        <dsp:cNvPr id="0" name=""/>
        <dsp:cNvSpPr/>
      </dsp:nvSpPr>
      <dsp:spPr>
        <a:xfrm>
          <a:off x="8030389" y="450"/>
          <a:ext cx="2245295" cy="13471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dirty="0">
              <a:solidFill>
                <a:schemeClr val="bg1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12</a:t>
          </a:r>
          <a:r>
            <a:rPr lang="en-US" sz="1500" b="0" i="0" kern="1200" dirty="0">
              <a:solidFill>
                <a:schemeClr val="bg1"/>
              </a:solidFill>
            </a:rPr>
            <a:t> </a:t>
          </a:r>
          <a:r>
            <a:rPr lang="zh-CN" sz="1500" b="0" i="0" kern="1200" dirty="0"/>
            <a:t>也要铸四个金环，安在柜的四脚上；这边两环，那边两环。 </a:t>
          </a:r>
          <a:endParaRPr lang="en-US" sz="1500" kern="1200" dirty="0"/>
        </a:p>
      </dsp:txBody>
      <dsp:txXfrm>
        <a:off x="8030389" y="450"/>
        <a:ext cx="2245295" cy="1347177"/>
      </dsp:txXfrm>
    </dsp:sp>
    <dsp:sp modelId="{A55456ED-D8A7-441E-950B-06F5C2827FA5}">
      <dsp:nvSpPr>
        <dsp:cNvPr id="0" name=""/>
        <dsp:cNvSpPr/>
      </dsp:nvSpPr>
      <dsp:spPr>
        <a:xfrm>
          <a:off x="620914" y="1572156"/>
          <a:ext cx="2245295" cy="13471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dirty="0">
              <a:solidFill>
                <a:schemeClr val="bg1"/>
              </a:solidFill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13</a:t>
          </a:r>
          <a:r>
            <a:rPr lang="en-US" sz="1500" b="0" i="0" kern="1200" dirty="0">
              <a:solidFill>
                <a:schemeClr val="bg1"/>
              </a:solidFill>
            </a:rPr>
            <a:t> </a:t>
          </a:r>
          <a:r>
            <a:rPr lang="zh-CN" sz="1500" b="0" i="0" kern="1200" dirty="0"/>
            <a:t>要用皂荚木做两根杠，用金包裹。 </a:t>
          </a:r>
          <a:endParaRPr lang="en-US" sz="1500" kern="1200" dirty="0"/>
        </a:p>
      </dsp:txBody>
      <dsp:txXfrm>
        <a:off x="620914" y="1572156"/>
        <a:ext cx="2245295" cy="1347177"/>
      </dsp:txXfrm>
    </dsp:sp>
    <dsp:sp modelId="{45FBD2C7-B328-4638-936F-2CA9F246BABD}">
      <dsp:nvSpPr>
        <dsp:cNvPr id="0" name=""/>
        <dsp:cNvSpPr/>
      </dsp:nvSpPr>
      <dsp:spPr>
        <a:xfrm>
          <a:off x="3090739" y="1572156"/>
          <a:ext cx="2245295" cy="13471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dirty="0">
              <a:solidFill>
                <a:schemeClr val="bg1"/>
              </a:solidFill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14</a:t>
          </a:r>
          <a:r>
            <a:rPr lang="en-US" sz="1500" b="0" i="0" kern="1200" dirty="0">
              <a:solidFill>
                <a:schemeClr val="bg1"/>
              </a:solidFill>
            </a:rPr>
            <a:t> </a:t>
          </a:r>
          <a:r>
            <a:rPr lang="zh-CN" sz="1500" b="0" i="0" kern="1200" dirty="0"/>
            <a:t>要把杠穿在柜旁的环内，以便抬柜。 </a:t>
          </a:r>
          <a:endParaRPr lang="en-US" sz="1500" kern="1200" dirty="0"/>
        </a:p>
      </dsp:txBody>
      <dsp:txXfrm>
        <a:off x="3090739" y="1572156"/>
        <a:ext cx="2245295" cy="1347177"/>
      </dsp:txXfrm>
    </dsp:sp>
    <dsp:sp modelId="{F411458B-E893-4B3E-B002-F9078AE5483D}">
      <dsp:nvSpPr>
        <dsp:cNvPr id="0" name=""/>
        <dsp:cNvSpPr/>
      </dsp:nvSpPr>
      <dsp:spPr>
        <a:xfrm>
          <a:off x="5560564" y="1572156"/>
          <a:ext cx="2245295" cy="13471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dirty="0">
              <a:solidFill>
                <a:schemeClr val="bg1"/>
              </a:solidFill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15</a:t>
          </a:r>
          <a:r>
            <a:rPr lang="en-US" sz="1500" b="0" i="0" kern="1200" dirty="0">
              <a:solidFill>
                <a:schemeClr val="bg1"/>
              </a:solidFill>
            </a:rPr>
            <a:t> </a:t>
          </a:r>
          <a:r>
            <a:rPr lang="zh-CN" sz="1500" b="0" i="0" kern="1200" dirty="0"/>
            <a:t>这杠要常在柜的环内，不可抽出来。 </a:t>
          </a:r>
          <a:endParaRPr lang="en-US" sz="1500" kern="1200" dirty="0"/>
        </a:p>
      </dsp:txBody>
      <dsp:txXfrm>
        <a:off x="5560564" y="1572156"/>
        <a:ext cx="2245295" cy="1347177"/>
      </dsp:txXfrm>
    </dsp:sp>
    <dsp:sp modelId="{3F32C771-8671-4408-9D94-7D30664012A8}">
      <dsp:nvSpPr>
        <dsp:cNvPr id="0" name=""/>
        <dsp:cNvSpPr/>
      </dsp:nvSpPr>
      <dsp:spPr>
        <a:xfrm>
          <a:off x="8030389" y="1572156"/>
          <a:ext cx="2245295" cy="13471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dirty="0">
              <a:solidFill>
                <a:schemeClr val="bg1"/>
              </a:solidFill>
              <a:hlinkClick xmlns:r="http://schemas.openxmlformats.org/officeDocument/2006/relationships"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16</a:t>
          </a:r>
          <a:r>
            <a:rPr lang="en-US" sz="1500" b="0" i="0" kern="1200" dirty="0">
              <a:solidFill>
                <a:schemeClr val="bg1"/>
              </a:solidFill>
            </a:rPr>
            <a:t> </a:t>
          </a:r>
          <a:r>
            <a:rPr lang="zh-CN" sz="1500" b="0" i="0" kern="1200" dirty="0"/>
            <a:t>必将我所要赐给你的法版放在柜里。 </a:t>
          </a:r>
          <a:endParaRPr lang="en-US" sz="1500" kern="1200" dirty="0"/>
        </a:p>
      </dsp:txBody>
      <dsp:txXfrm>
        <a:off x="8030389" y="1572156"/>
        <a:ext cx="2245295" cy="1347177"/>
      </dsp:txXfrm>
    </dsp:sp>
    <dsp:sp modelId="{F74B3290-5FBF-4D45-9877-418B51ABDE0B}">
      <dsp:nvSpPr>
        <dsp:cNvPr id="0" name=""/>
        <dsp:cNvSpPr/>
      </dsp:nvSpPr>
      <dsp:spPr>
        <a:xfrm>
          <a:off x="620914" y="3143863"/>
          <a:ext cx="2245295" cy="13471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dirty="0">
              <a:solidFill>
                <a:schemeClr val="bg1"/>
              </a:solidFill>
              <a:hlinkClick xmlns:r="http://schemas.openxmlformats.org/officeDocument/2006/relationships"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17</a:t>
          </a:r>
          <a:r>
            <a:rPr lang="en-US" sz="1500" b="0" i="0" kern="1200" dirty="0">
              <a:solidFill>
                <a:schemeClr val="bg1"/>
              </a:solidFill>
            </a:rPr>
            <a:t> </a:t>
          </a:r>
          <a:r>
            <a:rPr lang="zh-CN" sz="1500" b="0" i="0" kern="1200" dirty="0"/>
            <a:t>要用精金做施恩座（“施恩”或作“蔽罪”。下同），长二肘半，宽一肘半。 </a:t>
          </a:r>
          <a:endParaRPr lang="en-US" sz="1500" kern="1200" dirty="0"/>
        </a:p>
      </dsp:txBody>
      <dsp:txXfrm>
        <a:off x="620914" y="3143863"/>
        <a:ext cx="2245295" cy="1347177"/>
      </dsp:txXfrm>
    </dsp:sp>
    <dsp:sp modelId="{9F5E10E4-B7E0-486F-95A0-9137D00BE873}">
      <dsp:nvSpPr>
        <dsp:cNvPr id="0" name=""/>
        <dsp:cNvSpPr/>
      </dsp:nvSpPr>
      <dsp:spPr>
        <a:xfrm>
          <a:off x="3090739" y="3143863"/>
          <a:ext cx="2245295" cy="13471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dirty="0">
              <a:solidFill>
                <a:schemeClr val="bg1"/>
              </a:solidFill>
              <a:hlinkClick xmlns:r="http://schemas.openxmlformats.org/officeDocument/2006/relationships"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18</a:t>
          </a:r>
          <a:r>
            <a:rPr lang="en-US" sz="1500" b="0" i="0" kern="1200" dirty="0">
              <a:solidFill>
                <a:schemeClr val="bg1"/>
              </a:solidFill>
            </a:rPr>
            <a:t> </a:t>
          </a:r>
          <a:r>
            <a:rPr lang="zh-CN" sz="1500" b="0" i="0" kern="1200" dirty="0"/>
            <a:t>要用金子锤出两个基路伯来，安在施恩座的两头。 </a:t>
          </a:r>
          <a:endParaRPr lang="en-US" sz="1500" kern="1200" dirty="0"/>
        </a:p>
      </dsp:txBody>
      <dsp:txXfrm>
        <a:off x="3090739" y="3143863"/>
        <a:ext cx="2245295" cy="1347177"/>
      </dsp:txXfrm>
    </dsp:sp>
    <dsp:sp modelId="{49DEEA95-F11F-4679-BA80-BBEC8390D2E0}">
      <dsp:nvSpPr>
        <dsp:cNvPr id="0" name=""/>
        <dsp:cNvSpPr/>
      </dsp:nvSpPr>
      <dsp:spPr>
        <a:xfrm>
          <a:off x="5560564" y="3143863"/>
          <a:ext cx="2245295" cy="13471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dirty="0">
              <a:solidFill>
                <a:schemeClr val="bg1"/>
              </a:solidFill>
              <a:hlinkClick xmlns:r="http://schemas.openxmlformats.org/officeDocument/2006/relationships" r:id="rId1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19</a:t>
          </a:r>
          <a:r>
            <a:rPr lang="en-US" sz="1500" b="0" i="0" kern="1200" dirty="0">
              <a:solidFill>
                <a:schemeClr val="bg1"/>
              </a:solidFill>
            </a:rPr>
            <a:t> </a:t>
          </a:r>
          <a:r>
            <a:rPr lang="zh-CN" sz="1500" b="0" i="0" kern="1200" dirty="0"/>
            <a:t>这头做一个基路伯，那头做一个基路伯，二基路伯要接连一块，在施恩座的两头。 </a:t>
          </a:r>
          <a:endParaRPr lang="en-US" sz="1500" kern="1200" dirty="0"/>
        </a:p>
      </dsp:txBody>
      <dsp:txXfrm>
        <a:off x="5560564" y="3143863"/>
        <a:ext cx="2245295" cy="1347177"/>
      </dsp:txXfrm>
    </dsp:sp>
    <dsp:sp modelId="{B54F79DB-B967-44ED-8B49-0158B2329B29}">
      <dsp:nvSpPr>
        <dsp:cNvPr id="0" name=""/>
        <dsp:cNvSpPr/>
      </dsp:nvSpPr>
      <dsp:spPr>
        <a:xfrm>
          <a:off x="8030389" y="3143863"/>
          <a:ext cx="2245295" cy="13471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dirty="0">
              <a:solidFill>
                <a:schemeClr val="bg1"/>
              </a:solidFill>
              <a:hlinkClick xmlns:r="http://schemas.openxmlformats.org/officeDocument/2006/relationships" r:id="rId1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20</a:t>
          </a:r>
          <a:r>
            <a:rPr lang="en-US" sz="1500" b="0" i="0" kern="1200" dirty="0">
              <a:solidFill>
                <a:schemeClr val="bg1"/>
              </a:solidFill>
            </a:rPr>
            <a:t> </a:t>
          </a:r>
          <a:r>
            <a:rPr lang="zh-CN" sz="1500" b="0" i="0" kern="1200" dirty="0"/>
            <a:t>二基路伯要高张翅膀，遮掩施恩座。基路伯要脸对脸，朝着施恩座。 </a:t>
          </a:r>
          <a:endParaRPr lang="en-US" sz="1500" kern="1200" dirty="0"/>
        </a:p>
      </dsp:txBody>
      <dsp:txXfrm>
        <a:off x="8030389" y="3143863"/>
        <a:ext cx="2245295" cy="1347177"/>
      </dsp:txXfrm>
    </dsp:sp>
    <dsp:sp modelId="{0C97E416-EBE7-4BAC-8D6C-E54CAB980EE9}">
      <dsp:nvSpPr>
        <dsp:cNvPr id="0" name=""/>
        <dsp:cNvSpPr/>
      </dsp:nvSpPr>
      <dsp:spPr>
        <a:xfrm>
          <a:off x="3090739" y="4715570"/>
          <a:ext cx="2245295" cy="13471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dirty="0">
              <a:solidFill>
                <a:schemeClr val="bg1"/>
              </a:solidFill>
              <a:hlinkClick xmlns:r="http://schemas.openxmlformats.org/officeDocument/2006/relationships" r:id="rId1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21</a:t>
          </a:r>
          <a:r>
            <a:rPr lang="en-US" sz="1500" b="0" i="0" kern="1200" dirty="0">
              <a:solidFill>
                <a:schemeClr val="bg1"/>
              </a:solidFill>
            </a:rPr>
            <a:t> </a:t>
          </a:r>
          <a:r>
            <a:rPr lang="zh-CN" sz="1500" b="0" i="0" kern="1200" dirty="0"/>
            <a:t>要将施恩座安在柜的上边，又将我所要赐给你的法版放在柜里。 </a:t>
          </a:r>
          <a:endParaRPr lang="en-US" sz="1500" kern="1200" dirty="0"/>
        </a:p>
      </dsp:txBody>
      <dsp:txXfrm>
        <a:off x="3090739" y="4715570"/>
        <a:ext cx="2245295" cy="1347177"/>
      </dsp:txXfrm>
    </dsp:sp>
    <dsp:sp modelId="{47733B09-85B9-43A9-8617-EC475B98EC30}">
      <dsp:nvSpPr>
        <dsp:cNvPr id="0" name=""/>
        <dsp:cNvSpPr/>
      </dsp:nvSpPr>
      <dsp:spPr>
        <a:xfrm>
          <a:off x="5560564" y="4715570"/>
          <a:ext cx="2245295" cy="13471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dirty="0">
              <a:solidFill>
                <a:schemeClr val="bg1"/>
              </a:solidFill>
              <a:hlinkClick xmlns:r="http://schemas.openxmlformats.org/officeDocument/2006/relationships" r:id="rId1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22</a:t>
          </a:r>
          <a:r>
            <a:rPr lang="en-US" sz="1500" b="0" i="0" kern="1200" dirty="0">
              <a:solidFill>
                <a:schemeClr val="bg1"/>
              </a:solidFill>
            </a:rPr>
            <a:t> </a:t>
          </a:r>
          <a:r>
            <a:rPr lang="zh-CN" sz="1500" b="0" i="0" kern="1200" dirty="0"/>
            <a:t>我要在那里与你相会，又要从法柜施恩座上二基路伯中间，和你说我所要吩咐你传给以色列人的一切事。</a:t>
          </a:r>
          <a:endParaRPr lang="en-US" sz="1500" kern="1200" dirty="0"/>
        </a:p>
      </dsp:txBody>
      <dsp:txXfrm>
        <a:off x="5560564" y="4715570"/>
        <a:ext cx="2245295" cy="134717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9BA95C-902E-4AA5-B2A6-98F43E708FA6}">
      <dsp:nvSpPr>
        <dsp:cNvPr id="0" name=""/>
        <dsp:cNvSpPr/>
      </dsp:nvSpPr>
      <dsp:spPr>
        <a:xfrm>
          <a:off x="5202388" y="2420078"/>
          <a:ext cx="3692017" cy="8785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98694"/>
              </a:lnTo>
              <a:lnTo>
                <a:pt x="3692017" y="598694"/>
              </a:lnTo>
              <a:lnTo>
                <a:pt x="3692017" y="878532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6C0E0E-E1F7-4240-8FD3-1D977AEB59A5}">
      <dsp:nvSpPr>
        <dsp:cNvPr id="0" name=""/>
        <dsp:cNvSpPr/>
      </dsp:nvSpPr>
      <dsp:spPr>
        <a:xfrm>
          <a:off x="5156668" y="2420078"/>
          <a:ext cx="91440" cy="87853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878532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944671-BB83-4DEE-ACA7-41B8AE6E7C5A}">
      <dsp:nvSpPr>
        <dsp:cNvPr id="0" name=""/>
        <dsp:cNvSpPr/>
      </dsp:nvSpPr>
      <dsp:spPr>
        <a:xfrm>
          <a:off x="1510370" y="2420078"/>
          <a:ext cx="3692017" cy="878532"/>
        </a:xfrm>
        <a:custGeom>
          <a:avLst/>
          <a:gdLst/>
          <a:ahLst/>
          <a:cxnLst/>
          <a:rect l="0" t="0" r="0" b="0"/>
          <a:pathLst>
            <a:path>
              <a:moveTo>
                <a:pt x="3692017" y="0"/>
              </a:moveTo>
              <a:lnTo>
                <a:pt x="3692017" y="598694"/>
              </a:lnTo>
              <a:lnTo>
                <a:pt x="0" y="598694"/>
              </a:lnTo>
              <a:lnTo>
                <a:pt x="0" y="878532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D47351-DD4D-4AD6-A9DE-C7482D1CFB58}">
      <dsp:nvSpPr>
        <dsp:cNvPr id="0" name=""/>
        <dsp:cNvSpPr/>
      </dsp:nvSpPr>
      <dsp:spPr>
        <a:xfrm>
          <a:off x="3692017" y="501907"/>
          <a:ext cx="3020741" cy="19181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C84F17-EEE4-4F35-B67F-FAC6C26A3247}">
      <dsp:nvSpPr>
        <dsp:cNvPr id="0" name=""/>
        <dsp:cNvSpPr/>
      </dsp:nvSpPr>
      <dsp:spPr>
        <a:xfrm>
          <a:off x="4027655" y="820763"/>
          <a:ext cx="3020741" cy="19181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800" kern="1200"/>
            <a:t>皂荚木做帐幕的竖板 每块要长十肘</a:t>
          </a:r>
          <a:r>
            <a:rPr lang="en-CA" sz="1800" kern="1200"/>
            <a:t>(10x0.45m=4.5m)</a:t>
          </a:r>
          <a:r>
            <a:rPr lang="zh-CN" sz="1800" kern="1200"/>
            <a:t>，宽一肘半</a:t>
          </a:r>
          <a:r>
            <a:rPr lang="en-CA" sz="1800" kern="1200"/>
            <a:t> (1.5x0.45m=0.68m)</a:t>
          </a:r>
          <a:endParaRPr lang="en-US" sz="1800" kern="1200"/>
        </a:p>
      </dsp:txBody>
      <dsp:txXfrm>
        <a:off x="4083836" y="876944"/>
        <a:ext cx="2908379" cy="1805808"/>
      </dsp:txXfrm>
    </dsp:sp>
    <dsp:sp modelId="{18D1FD92-EE74-46EE-BE58-55D94C927F0C}">
      <dsp:nvSpPr>
        <dsp:cNvPr id="0" name=""/>
        <dsp:cNvSpPr/>
      </dsp:nvSpPr>
      <dsp:spPr>
        <a:xfrm>
          <a:off x="0" y="3298610"/>
          <a:ext cx="3020741" cy="19181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F970C0-DF81-4548-9602-4A5EFBC9DD04}">
      <dsp:nvSpPr>
        <dsp:cNvPr id="0" name=""/>
        <dsp:cNvSpPr/>
      </dsp:nvSpPr>
      <dsp:spPr>
        <a:xfrm>
          <a:off x="335637" y="3617466"/>
          <a:ext cx="3020741" cy="19181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800" kern="1200"/>
            <a:t>帐幕的南面要做板二十块</a:t>
          </a:r>
          <a:r>
            <a:rPr lang="en-CA" sz="1800" kern="1200"/>
            <a:t>,</a:t>
          </a:r>
          <a:r>
            <a:rPr lang="en-CA" sz="1800" u="sng" kern="1200"/>
            <a:t> </a:t>
          </a:r>
          <a:r>
            <a:rPr lang="zh-CN" sz="1800" kern="1200"/>
            <a:t>宽度是</a:t>
          </a:r>
          <a:r>
            <a:rPr lang="en-CA" sz="1800" kern="1200"/>
            <a:t> 20x0.68m=13.6m, </a:t>
          </a:r>
          <a:r>
            <a:rPr lang="zh-CN" sz="1800" kern="1200"/>
            <a:t>高度是十肘</a:t>
          </a:r>
          <a:r>
            <a:rPr lang="en-CA" sz="1800" kern="1200"/>
            <a:t>(10x0.45m=4.5m)</a:t>
          </a:r>
          <a:endParaRPr lang="en-US" sz="1800" kern="1200"/>
        </a:p>
      </dsp:txBody>
      <dsp:txXfrm>
        <a:off x="391818" y="3673647"/>
        <a:ext cx="2908379" cy="1805808"/>
      </dsp:txXfrm>
    </dsp:sp>
    <dsp:sp modelId="{7CD08ACF-F03D-4FAC-AA83-2501228C41B0}">
      <dsp:nvSpPr>
        <dsp:cNvPr id="0" name=""/>
        <dsp:cNvSpPr/>
      </dsp:nvSpPr>
      <dsp:spPr>
        <a:xfrm>
          <a:off x="3692017" y="3298610"/>
          <a:ext cx="3020741" cy="19181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06871D-0A56-4B22-9596-0346FDAD5501}">
      <dsp:nvSpPr>
        <dsp:cNvPr id="0" name=""/>
        <dsp:cNvSpPr/>
      </dsp:nvSpPr>
      <dsp:spPr>
        <a:xfrm>
          <a:off x="4027655" y="3617466"/>
          <a:ext cx="3020741" cy="19181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800" kern="1200"/>
            <a:t>帐幕第二面，就是北面，也要做板二十块，宽度是</a:t>
          </a:r>
          <a:r>
            <a:rPr lang="en-CA" sz="1800" kern="1200"/>
            <a:t> 20x0.68m=13.6m, </a:t>
          </a:r>
          <a:r>
            <a:rPr lang="zh-CN" sz="1800" kern="1200"/>
            <a:t>高度是十肘</a:t>
          </a:r>
          <a:r>
            <a:rPr lang="en-CA" sz="1800" kern="1200"/>
            <a:t>(10x0.45m=4.5m)</a:t>
          </a:r>
          <a:endParaRPr lang="en-US" sz="1800" kern="1200"/>
        </a:p>
      </dsp:txBody>
      <dsp:txXfrm>
        <a:off x="4083836" y="3673647"/>
        <a:ext cx="2908379" cy="1805808"/>
      </dsp:txXfrm>
    </dsp:sp>
    <dsp:sp modelId="{75079411-7227-436E-926A-AD033EDE6009}">
      <dsp:nvSpPr>
        <dsp:cNvPr id="0" name=""/>
        <dsp:cNvSpPr/>
      </dsp:nvSpPr>
      <dsp:spPr>
        <a:xfrm>
          <a:off x="7384034" y="3298610"/>
          <a:ext cx="3020741" cy="19181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984E73-23DB-4204-B59A-7957F481FDA1}">
      <dsp:nvSpPr>
        <dsp:cNvPr id="0" name=""/>
        <dsp:cNvSpPr/>
      </dsp:nvSpPr>
      <dsp:spPr>
        <a:xfrm>
          <a:off x="7719672" y="3617466"/>
          <a:ext cx="3020741" cy="19181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800" kern="1200"/>
            <a:t>帐幕的后面，就是西面，要做板六块，帐幕后面的拐角要做板两块，必有八块板，宽度是 </a:t>
          </a:r>
          <a:r>
            <a:rPr lang="en-CA" sz="1800" kern="1200"/>
            <a:t>8x0.68m=5.44m, </a:t>
          </a:r>
          <a:r>
            <a:rPr lang="zh-CN" sz="1800" kern="1200"/>
            <a:t>高度是十肘</a:t>
          </a:r>
          <a:r>
            <a:rPr lang="en-CA" sz="1800" kern="1200"/>
            <a:t>(10x0.45m=4.5m)</a:t>
          </a:r>
          <a:endParaRPr lang="en-US" sz="1800" kern="1200"/>
        </a:p>
      </dsp:txBody>
      <dsp:txXfrm>
        <a:off x="7775853" y="3673647"/>
        <a:ext cx="2908379" cy="180580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9D40B2-100F-460D-AA5A-E844929136E6}">
      <dsp:nvSpPr>
        <dsp:cNvPr id="0" name=""/>
        <dsp:cNvSpPr/>
      </dsp:nvSpPr>
      <dsp:spPr>
        <a:xfrm>
          <a:off x="0" y="0"/>
          <a:ext cx="8331708" cy="98755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altLang="zh-CN" sz="2300" b="0" i="0" kern="1200" dirty="0">
              <a:solidFill>
                <a:schemeClr val="tx1">
                  <a:lumMod val="95000"/>
                  <a:lumOff val="5000"/>
                </a:schemeClr>
              </a:solidFill>
            </a:rPr>
            <a:t>26 </a:t>
          </a:r>
          <a:r>
            <a:rPr lang="zh-CN" sz="2300" b="0" i="0" kern="1200" dirty="0"/>
            <a:t>“你要用皂荚木作闩：为帐幕这面的板作五闩， </a:t>
          </a:r>
          <a:endParaRPr lang="en-US" sz="2300" kern="1200" dirty="0"/>
        </a:p>
      </dsp:txBody>
      <dsp:txXfrm>
        <a:off x="28924" y="28924"/>
        <a:ext cx="7150519" cy="929704"/>
      </dsp:txXfrm>
    </dsp:sp>
    <dsp:sp modelId="{BF99DEE2-065A-40CE-A480-FAB0CF9D1BAE}">
      <dsp:nvSpPr>
        <dsp:cNvPr id="0" name=""/>
        <dsp:cNvSpPr/>
      </dsp:nvSpPr>
      <dsp:spPr>
        <a:xfrm>
          <a:off x="622173" y="1124712"/>
          <a:ext cx="8331708" cy="987552"/>
        </a:xfrm>
        <a:prstGeom prst="roundRect">
          <a:avLst>
            <a:gd name="adj" fmla="val 10000"/>
          </a:avLst>
        </a:prstGeom>
        <a:solidFill>
          <a:schemeClr val="accent2">
            <a:hueOff val="1610903"/>
            <a:satOff val="-4623"/>
            <a:lumOff val="-740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u="sng" kern="1200" dirty="0">
              <a:solidFill>
                <a:schemeClr val="tx1">
                  <a:lumMod val="95000"/>
                  <a:lumOff val="5000"/>
                </a:schemeClr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27</a:t>
          </a:r>
          <a:r>
            <a:rPr lang="zh-CN" sz="2300" b="0" i="0" kern="1200" dirty="0"/>
            <a:t>为帐幕那面的板做五闩，又为帐幕后面的板做五闩。 </a:t>
          </a:r>
          <a:endParaRPr lang="en-US" sz="2300" kern="1200" dirty="0"/>
        </a:p>
      </dsp:txBody>
      <dsp:txXfrm>
        <a:off x="651097" y="1153636"/>
        <a:ext cx="7009778" cy="929704"/>
      </dsp:txXfrm>
    </dsp:sp>
    <dsp:sp modelId="{1318E43A-43A6-4A5A-BF1B-98E2122EC4F3}">
      <dsp:nvSpPr>
        <dsp:cNvPr id="0" name=""/>
        <dsp:cNvSpPr/>
      </dsp:nvSpPr>
      <dsp:spPr>
        <a:xfrm>
          <a:off x="1244346" y="2249424"/>
          <a:ext cx="8331708" cy="987552"/>
        </a:xfrm>
        <a:prstGeom prst="roundRect">
          <a:avLst>
            <a:gd name="adj" fmla="val 10000"/>
          </a:avLst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solidFill>
                <a:schemeClr val="tx1">
                  <a:lumMod val="95000"/>
                  <a:lumOff val="5000"/>
                </a:schemeClr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28</a:t>
          </a:r>
          <a:r>
            <a:rPr lang="zh-CN" sz="2300" b="0" i="0" kern="1200" dirty="0"/>
            <a:t>板腰间的中闩要从这一头通到那一头。 </a:t>
          </a:r>
          <a:endParaRPr lang="en-US" sz="2300" kern="1200" dirty="0"/>
        </a:p>
      </dsp:txBody>
      <dsp:txXfrm>
        <a:off x="1273270" y="2278348"/>
        <a:ext cx="7009778" cy="929704"/>
      </dsp:txXfrm>
    </dsp:sp>
    <dsp:sp modelId="{342356A9-4582-473E-BC58-4061DDE6089C}">
      <dsp:nvSpPr>
        <dsp:cNvPr id="0" name=""/>
        <dsp:cNvSpPr/>
      </dsp:nvSpPr>
      <dsp:spPr>
        <a:xfrm>
          <a:off x="1866518" y="3374136"/>
          <a:ext cx="8331708" cy="987552"/>
        </a:xfrm>
        <a:prstGeom prst="roundRect">
          <a:avLst>
            <a:gd name="adj" fmla="val 10000"/>
          </a:avLst>
        </a:prstGeom>
        <a:solidFill>
          <a:schemeClr val="accent2">
            <a:hueOff val="4832710"/>
            <a:satOff val="-13870"/>
            <a:lumOff val="-222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solidFill>
                <a:schemeClr val="tx1">
                  <a:lumMod val="95000"/>
                  <a:lumOff val="5000"/>
                </a:schemeClr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29</a:t>
          </a:r>
          <a:r>
            <a:rPr lang="zh-CN" sz="2300" b="0" i="0" kern="1200" dirty="0"/>
            <a:t>板要用金子包裹，又要做板上的金环套闩；闩也要用金子包裹。 </a:t>
          </a:r>
          <a:endParaRPr lang="en-US" sz="2300" kern="1200" dirty="0"/>
        </a:p>
      </dsp:txBody>
      <dsp:txXfrm>
        <a:off x="1895442" y="3403060"/>
        <a:ext cx="7009778" cy="929704"/>
      </dsp:txXfrm>
    </dsp:sp>
    <dsp:sp modelId="{13EF5F96-A85C-4EBA-96BB-BF9564756513}">
      <dsp:nvSpPr>
        <dsp:cNvPr id="0" name=""/>
        <dsp:cNvSpPr/>
      </dsp:nvSpPr>
      <dsp:spPr>
        <a:xfrm>
          <a:off x="2488692" y="4498848"/>
          <a:ext cx="8331708" cy="987552"/>
        </a:xfrm>
        <a:prstGeom prst="roundRect">
          <a:avLst>
            <a:gd name="adj" fmla="val 10000"/>
          </a:avLst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>
              <a:solidFill>
                <a:schemeClr val="tx1">
                  <a:lumMod val="95000"/>
                  <a:lumOff val="5000"/>
                </a:schemeClr>
              </a:solidFill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30</a:t>
          </a:r>
          <a:r>
            <a:rPr lang="zh-CN" sz="2300" b="0" i="0" kern="1200" dirty="0"/>
            <a:t>要照着在山上指示你的样式立起帐幕。</a:t>
          </a:r>
          <a:endParaRPr lang="en-US" sz="2300" kern="1200" dirty="0"/>
        </a:p>
      </dsp:txBody>
      <dsp:txXfrm>
        <a:off x="2517616" y="4527772"/>
        <a:ext cx="7009778" cy="929704"/>
      </dsp:txXfrm>
    </dsp:sp>
    <dsp:sp modelId="{BBAC136D-5543-4F8C-9AE7-C8C60BACFBFB}">
      <dsp:nvSpPr>
        <dsp:cNvPr id="0" name=""/>
        <dsp:cNvSpPr/>
      </dsp:nvSpPr>
      <dsp:spPr>
        <a:xfrm>
          <a:off x="7689799" y="721461"/>
          <a:ext cx="641908" cy="64190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7834228" y="721461"/>
        <a:ext cx="353050" cy="483036"/>
      </dsp:txXfrm>
    </dsp:sp>
    <dsp:sp modelId="{B7645FCC-CBBC-45AE-B26F-48B23DC4F0BE}">
      <dsp:nvSpPr>
        <dsp:cNvPr id="0" name=""/>
        <dsp:cNvSpPr/>
      </dsp:nvSpPr>
      <dsp:spPr>
        <a:xfrm>
          <a:off x="8311972" y="1846173"/>
          <a:ext cx="641908" cy="64190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2244906"/>
            <a:satOff val="-20744"/>
            <a:lumOff val="-2338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2244906"/>
              <a:satOff val="-20744"/>
              <a:lumOff val="-23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8456401" y="1846173"/>
        <a:ext cx="353050" cy="483036"/>
      </dsp:txXfrm>
    </dsp:sp>
    <dsp:sp modelId="{FD7EC6A7-B7A4-4B90-B6A0-CCE784ED08BC}">
      <dsp:nvSpPr>
        <dsp:cNvPr id="0" name=""/>
        <dsp:cNvSpPr/>
      </dsp:nvSpPr>
      <dsp:spPr>
        <a:xfrm>
          <a:off x="8934145" y="2954426"/>
          <a:ext cx="641908" cy="64190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4489812"/>
            <a:satOff val="-41488"/>
            <a:lumOff val="-4677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4489812"/>
              <a:satOff val="-41488"/>
              <a:lumOff val="-46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9078574" y="2954426"/>
        <a:ext cx="353050" cy="483036"/>
      </dsp:txXfrm>
    </dsp:sp>
    <dsp:sp modelId="{937B10A5-AD6F-490C-9ADA-DB8978CC4710}">
      <dsp:nvSpPr>
        <dsp:cNvPr id="0" name=""/>
        <dsp:cNvSpPr/>
      </dsp:nvSpPr>
      <dsp:spPr>
        <a:xfrm>
          <a:off x="9556318" y="4090111"/>
          <a:ext cx="641908" cy="64190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6734718"/>
            <a:satOff val="-62232"/>
            <a:lumOff val="-7015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6734718"/>
              <a:satOff val="-62232"/>
              <a:lumOff val="-70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9700747" y="4090111"/>
        <a:ext cx="353050" cy="48303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9484FE-6606-4E7D-BA65-236BF7EB4D4C}">
      <dsp:nvSpPr>
        <dsp:cNvPr id="0" name=""/>
        <dsp:cNvSpPr/>
      </dsp:nvSpPr>
      <dsp:spPr>
        <a:xfrm>
          <a:off x="0" y="186503"/>
          <a:ext cx="10873636" cy="65401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500" kern="1200"/>
            <a:t>带卯银座的数量与重量</a:t>
          </a:r>
          <a:endParaRPr lang="en-US" sz="1500" kern="1200"/>
        </a:p>
      </dsp:txBody>
      <dsp:txXfrm>
        <a:off x="31926" y="218429"/>
        <a:ext cx="10809784" cy="590159"/>
      </dsp:txXfrm>
    </dsp:sp>
    <dsp:sp modelId="{E1FCDD98-72CE-40D9-807B-0878A206292D}">
      <dsp:nvSpPr>
        <dsp:cNvPr id="0" name=""/>
        <dsp:cNvSpPr/>
      </dsp:nvSpPr>
      <dsp:spPr>
        <a:xfrm>
          <a:off x="0" y="883715"/>
          <a:ext cx="10873636" cy="654011"/>
        </a:xfrm>
        <a:prstGeom prst="roundRect">
          <a:avLst/>
        </a:prstGeom>
        <a:solidFill>
          <a:schemeClr val="accent2">
            <a:hueOff val="920516"/>
            <a:satOff val="-2642"/>
            <a:lumOff val="-423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500" kern="1200"/>
            <a:t>出</a:t>
          </a:r>
          <a:r>
            <a:rPr lang="en-CA" sz="1500" kern="1200"/>
            <a:t>26:</a:t>
          </a:r>
          <a:r>
            <a:rPr lang="en-CA" sz="1500" kern="1200"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18</a:t>
          </a:r>
          <a:r>
            <a:rPr lang="zh-CN" sz="1500" kern="1200"/>
            <a:t>帐幕的南面要做板二十块。</a:t>
          </a:r>
          <a:r>
            <a:rPr lang="en-CA" sz="1500" kern="1200"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19</a:t>
          </a:r>
          <a:r>
            <a:rPr lang="zh-CN" sz="1500" kern="1200"/>
            <a:t>在这二十块板底下要做</a:t>
          </a:r>
          <a:r>
            <a:rPr lang="zh-CN" sz="1500" b="1" kern="1200"/>
            <a:t>四十</a:t>
          </a:r>
          <a:r>
            <a:rPr lang="zh-CN" sz="1500" kern="1200"/>
            <a:t>个带卯的</a:t>
          </a:r>
          <a:r>
            <a:rPr lang="zh-CN" sz="1500" b="1" kern="1200"/>
            <a:t>银座</a:t>
          </a:r>
          <a:r>
            <a:rPr lang="zh-CN" sz="1500" kern="1200"/>
            <a:t>，两卯接这块板上的两榫，两卯接那块板上的两榫。</a:t>
          </a:r>
          <a:r>
            <a:rPr lang="en-CA" sz="1500" kern="1200"/>
            <a:t> </a:t>
          </a:r>
          <a:endParaRPr lang="en-US" sz="1500" kern="1200"/>
        </a:p>
      </dsp:txBody>
      <dsp:txXfrm>
        <a:off x="31926" y="915641"/>
        <a:ext cx="10809784" cy="590159"/>
      </dsp:txXfrm>
    </dsp:sp>
    <dsp:sp modelId="{738E8763-1D53-42CA-8664-290B21A8D68F}">
      <dsp:nvSpPr>
        <dsp:cNvPr id="0" name=""/>
        <dsp:cNvSpPr/>
      </dsp:nvSpPr>
      <dsp:spPr>
        <a:xfrm>
          <a:off x="0" y="1580927"/>
          <a:ext cx="10873636" cy="654011"/>
        </a:xfrm>
        <a:prstGeom prst="roundRect">
          <a:avLst/>
        </a:prstGeom>
        <a:solidFill>
          <a:schemeClr val="accent2">
            <a:hueOff val="1841033"/>
            <a:satOff val="-5284"/>
            <a:lumOff val="-846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kern="1200"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20</a:t>
          </a:r>
          <a:r>
            <a:rPr lang="zh-CN" sz="1500" kern="1200"/>
            <a:t>帐幕第二面，就是北面，也要做板二十块，</a:t>
          </a:r>
          <a:r>
            <a:rPr lang="en-CA" sz="1500" kern="1200"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21</a:t>
          </a:r>
          <a:r>
            <a:rPr lang="zh-CN" sz="1500" kern="1200"/>
            <a:t>和带卯的</a:t>
          </a:r>
          <a:r>
            <a:rPr lang="zh-CN" sz="1500" b="1" kern="1200"/>
            <a:t>银座四十</a:t>
          </a:r>
          <a:r>
            <a:rPr lang="zh-CN" sz="1500" kern="1200"/>
            <a:t>个。</a:t>
          </a:r>
          <a:endParaRPr lang="en-US" sz="1500" kern="1200"/>
        </a:p>
      </dsp:txBody>
      <dsp:txXfrm>
        <a:off x="31926" y="1612853"/>
        <a:ext cx="10809784" cy="590159"/>
      </dsp:txXfrm>
    </dsp:sp>
    <dsp:sp modelId="{EF400F97-A2C9-42B7-B89F-36BD757A1412}">
      <dsp:nvSpPr>
        <dsp:cNvPr id="0" name=""/>
        <dsp:cNvSpPr/>
      </dsp:nvSpPr>
      <dsp:spPr>
        <a:xfrm>
          <a:off x="0" y="2278138"/>
          <a:ext cx="10873636" cy="654011"/>
        </a:xfrm>
        <a:prstGeom prst="roundRect">
          <a:avLst/>
        </a:prstGeom>
        <a:solidFill>
          <a:schemeClr val="accent2">
            <a:hueOff val="2761549"/>
            <a:satOff val="-7926"/>
            <a:lumOff val="-1269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kern="1200" dirty="0"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22</a:t>
          </a:r>
          <a:r>
            <a:rPr lang="zh-CN" sz="1500" kern="1200" dirty="0"/>
            <a:t>帐幕的后面，就是西面</a:t>
          </a:r>
          <a:r>
            <a:rPr lang="en-CA" sz="1500" kern="1200" dirty="0">
              <a:solidFill>
                <a:srgbClr val="FFFFFF"/>
              </a:solidFill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r>
            <a:rPr lang="zh-CN" sz="1500" kern="1200" dirty="0"/>
            <a:t>必有八块板和</a:t>
          </a:r>
          <a:r>
            <a:rPr lang="zh-CN" sz="1500" b="1" kern="1200" dirty="0"/>
            <a:t>十六</a:t>
          </a:r>
          <a:r>
            <a:rPr lang="zh-CN" sz="1500" kern="1200" dirty="0"/>
            <a:t>个带卯的</a:t>
          </a:r>
          <a:r>
            <a:rPr lang="zh-CN" sz="1500" b="1" kern="1200" dirty="0"/>
            <a:t>银座</a:t>
          </a:r>
          <a:endParaRPr lang="en-US" sz="1500" kern="1200" dirty="0"/>
        </a:p>
      </dsp:txBody>
      <dsp:txXfrm>
        <a:off x="31926" y="2310064"/>
        <a:ext cx="10809784" cy="590159"/>
      </dsp:txXfrm>
    </dsp:sp>
    <dsp:sp modelId="{8082A55C-F0A6-48C7-83CB-8120B4B7E74D}">
      <dsp:nvSpPr>
        <dsp:cNvPr id="0" name=""/>
        <dsp:cNvSpPr/>
      </dsp:nvSpPr>
      <dsp:spPr>
        <a:xfrm>
          <a:off x="0" y="2975350"/>
          <a:ext cx="10873636" cy="654011"/>
        </a:xfrm>
        <a:prstGeom prst="roundRect">
          <a:avLst/>
        </a:prstGeom>
        <a:solidFill>
          <a:schemeClr val="accent2">
            <a:hueOff val="3682065"/>
            <a:satOff val="-10567"/>
            <a:lumOff val="-1691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kern="1200">
              <a:hlinkClick xmlns:r="http://schemas.openxmlformats.org/officeDocument/2006/relationships"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32</a:t>
          </a:r>
          <a:r>
            <a:rPr lang="zh-CN" sz="1500" kern="1200"/>
            <a:t>要把幔子挂在四根包金的皂荚木柱子上，柱子上当有金钩，柱子安在</a:t>
          </a:r>
          <a:r>
            <a:rPr lang="zh-CN" sz="1500" b="1" kern="1200"/>
            <a:t>四</a:t>
          </a:r>
          <a:r>
            <a:rPr lang="zh-CN" sz="1500" kern="1200"/>
            <a:t>个带卯的</a:t>
          </a:r>
          <a:r>
            <a:rPr lang="zh-CN" sz="1500" b="1" kern="1200"/>
            <a:t>银座</a:t>
          </a:r>
          <a:r>
            <a:rPr lang="zh-CN" sz="1500" kern="1200"/>
            <a:t>上</a:t>
          </a:r>
          <a:endParaRPr lang="en-US" sz="1500" kern="1200"/>
        </a:p>
      </dsp:txBody>
      <dsp:txXfrm>
        <a:off x="31926" y="3007276"/>
        <a:ext cx="10809784" cy="590159"/>
      </dsp:txXfrm>
    </dsp:sp>
    <dsp:sp modelId="{6EB91994-CBDE-4A61-8019-52289598984D}">
      <dsp:nvSpPr>
        <dsp:cNvPr id="0" name=""/>
        <dsp:cNvSpPr/>
      </dsp:nvSpPr>
      <dsp:spPr>
        <a:xfrm>
          <a:off x="0" y="3672562"/>
          <a:ext cx="10873636" cy="654011"/>
        </a:xfrm>
        <a:prstGeom prst="roundRect">
          <a:avLst/>
        </a:prstGeom>
        <a:solidFill>
          <a:schemeClr val="accent2">
            <a:hueOff val="4602581"/>
            <a:satOff val="-13209"/>
            <a:lumOff val="-2114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500" kern="1200"/>
            <a:t>带卯</a:t>
          </a:r>
          <a:r>
            <a:rPr lang="zh-CN" sz="1500" b="1" kern="1200"/>
            <a:t>银座的数量：</a:t>
          </a:r>
          <a:r>
            <a:rPr lang="en-CA" sz="1500" b="1" kern="1200"/>
            <a:t>40+40+16+4=100</a:t>
          </a:r>
          <a:r>
            <a:rPr lang="zh-CN" sz="1500" kern="1200"/>
            <a:t>个</a:t>
          </a:r>
          <a:endParaRPr lang="en-US" sz="1500" kern="1200"/>
        </a:p>
      </dsp:txBody>
      <dsp:txXfrm>
        <a:off x="31926" y="3704488"/>
        <a:ext cx="10809784" cy="590159"/>
      </dsp:txXfrm>
    </dsp:sp>
    <dsp:sp modelId="{2CDC8776-B5DB-46F8-B0A8-D3BB5C964D05}">
      <dsp:nvSpPr>
        <dsp:cNvPr id="0" name=""/>
        <dsp:cNvSpPr/>
      </dsp:nvSpPr>
      <dsp:spPr>
        <a:xfrm>
          <a:off x="0" y="4369773"/>
          <a:ext cx="10873636" cy="654011"/>
        </a:xfrm>
        <a:prstGeom prst="roundRect">
          <a:avLst/>
        </a:prstGeom>
        <a:solidFill>
          <a:schemeClr val="accent2">
            <a:hueOff val="5523098"/>
            <a:satOff val="-15851"/>
            <a:lumOff val="-2537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500" kern="1200"/>
            <a:t>出</a:t>
          </a:r>
          <a:r>
            <a:rPr lang="en-CA" sz="1500" kern="1200"/>
            <a:t> 38</a:t>
          </a:r>
          <a:r>
            <a:rPr lang="zh-CN" sz="1500" kern="1200"/>
            <a:t>：</a:t>
          </a:r>
          <a:r>
            <a:rPr lang="en-CA" sz="1500" kern="1200"/>
            <a:t>27</a:t>
          </a:r>
          <a:r>
            <a:rPr lang="zh-CN" sz="1500" kern="1200"/>
            <a:t>用那一百他连得</a:t>
          </a:r>
          <a:r>
            <a:rPr lang="zh-CN" sz="1500" b="1" kern="1200"/>
            <a:t>银子</a:t>
          </a:r>
          <a:r>
            <a:rPr lang="zh-CN" sz="1500" kern="1200"/>
            <a:t>铸造圣所带</a:t>
          </a:r>
          <a:r>
            <a:rPr lang="zh-CN" sz="1500" b="1" kern="1200"/>
            <a:t>卯的座</a:t>
          </a:r>
          <a:r>
            <a:rPr lang="zh-CN" sz="1500" kern="1200"/>
            <a:t>和幔子柱子</a:t>
          </a:r>
          <a:r>
            <a:rPr lang="zh-CN" sz="1500" b="1" kern="1200"/>
            <a:t>带卯的座</a:t>
          </a:r>
          <a:r>
            <a:rPr lang="zh-CN" sz="1500" kern="1200"/>
            <a:t>；</a:t>
          </a:r>
          <a:r>
            <a:rPr lang="zh-CN" sz="1500" b="1" kern="1200"/>
            <a:t>一百他连得</a:t>
          </a:r>
          <a:r>
            <a:rPr lang="zh-CN" sz="1500" kern="1200"/>
            <a:t>共</a:t>
          </a:r>
          <a:r>
            <a:rPr lang="zh-CN" sz="1500" b="1" kern="1200"/>
            <a:t>一百带卯的座</a:t>
          </a:r>
          <a:r>
            <a:rPr lang="zh-CN" sz="1500" kern="1200"/>
            <a:t>，每带卯的座用一他连得 </a:t>
          </a:r>
          <a:endParaRPr lang="en-US" sz="1500" kern="1200"/>
        </a:p>
      </dsp:txBody>
      <dsp:txXfrm>
        <a:off x="31926" y="4401699"/>
        <a:ext cx="10809784" cy="590159"/>
      </dsp:txXfrm>
    </dsp:sp>
    <dsp:sp modelId="{E9B36AEC-DA80-48F2-9BC7-44B134B748C4}">
      <dsp:nvSpPr>
        <dsp:cNvPr id="0" name=""/>
        <dsp:cNvSpPr/>
      </dsp:nvSpPr>
      <dsp:spPr>
        <a:xfrm>
          <a:off x="0" y="5023785"/>
          <a:ext cx="10873636" cy="248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5238" tIns="19050" rIns="106680" bIns="1905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CA" sz="1200" kern="1200"/>
            <a:t>1</a:t>
          </a:r>
          <a:r>
            <a:rPr lang="zh-CN" sz="1200" kern="1200"/>
            <a:t>舍客勒約等於</a:t>
          </a:r>
          <a:r>
            <a:rPr lang="en-CA" sz="1200" kern="1200"/>
            <a:t>12</a:t>
          </a:r>
          <a:r>
            <a:rPr lang="zh-CN" sz="1200" kern="1200"/>
            <a:t>公克，一他連得約等於</a:t>
          </a:r>
          <a:r>
            <a:rPr lang="en-CA" sz="1200" kern="1200"/>
            <a:t>3,000</a:t>
          </a:r>
          <a:r>
            <a:rPr lang="zh-CN" sz="1200" kern="1200"/>
            <a:t>舍客勒，故</a:t>
          </a:r>
          <a:r>
            <a:rPr lang="en-CA" sz="1200" kern="1200"/>
            <a:t>1</a:t>
          </a:r>
          <a:r>
            <a:rPr lang="zh-CN" sz="1200" kern="1200"/>
            <a:t>他連得約等於</a:t>
          </a:r>
          <a:r>
            <a:rPr lang="en-CA" sz="1200" kern="1200"/>
            <a:t>36</a:t>
          </a:r>
          <a:r>
            <a:rPr lang="zh-CN" sz="1200" kern="1200"/>
            <a:t>公斤</a:t>
          </a:r>
          <a:endParaRPr lang="en-US" sz="1200" kern="1200"/>
        </a:p>
      </dsp:txBody>
      <dsp:txXfrm>
        <a:off x="0" y="5023785"/>
        <a:ext cx="10873636" cy="248400"/>
      </dsp:txXfrm>
    </dsp:sp>
    <dsp:sp modelId="{8093B7E2-FAB0-44F2-9C25-D7D6D1145CF6}">
      <dsp:nvSpPr>
        <dsp:cNvPr id="0" name=""/>
        <dsp:cNvSpPr/>
      </dsp:nvSpPr>
      <dsp:spPr>
        <a:xfrm>
          <a:off x="0" y="5272185"/>
          <a:ext cx="10873636" cy="654011"/>
        </a:xfrm>
        <a:prstGeom prst="round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500" kern="1200"/>
            <a:t>每个带卯的</a:t>
          </a:r>
          <a:r>
            <a:rPr lang="zh-CN" sz="1500" b="1" kern="1200"/>
            <a:t>银座重量是</a:t>
          </a:r>
          <a:r>
            <a:rPr lang="zh-CN" sz="1500" kern="1200"/>
            <a:t>一他连得，一他連得約等於</a:t>
          </a:r>
          <a:r>
            <a:rPr lang="en-CA" sz="1500" kern="1200"/>
            <a:t>36</a:t>
          </a:r>
          <a:r>
            <a:rPr lang="zh-CN" sz="1500" kern="1200"/>
            <a:t>公斤</a:t>
          </a:r>
          <a:endParaRPr lang="en-US" sz="1500" kern="1200"/>
        </a:p>
      </dsp:txBody>
      <dsp:txXfrm>
        <a:off x="31926" y="5304111"/>
        <a:ext cx="10809784" cy="59015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ED6BAC-7807-4E30-BF29-04BA7031071A}">
      <dsp:nvSpPr>
        <dsp:cNvPr id="0" name=""/>
        <dsp:cNvSpPr/>
      </dsp:nvSpPr>
      <dsp:spPr>
        <a:xfrm>
          <a:off x="384826" y="1140"/>
          <a:ext cx="2838098" cy="17028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900" b="0" i="0" u="sng" kern="1200" dirty="0"/>
            <a:t>31 </a:t>
          </a:r>
          <a:r>
            <a:rPr lang="zh-CN" sz="1900" b="0" i="0" kern="1200" dirty="0"/>
            <a:t>你要用蓝色、紫色、朱红色线，和捻的细麻织幔子，以巧匠的手工绣上基路伯。 </a:t>
          </a:r>
          <a:endParaRPr lang="en-US" sz="1900" kern="1200" dirty="0"/>
        </a:p>
      </dsp:txBody>
      <dsp:txXfrm>
        <a:off x="384826" y="1140"/>
        <a:ext cx="2838098" cy="1702859"/>
      </dsp:txXfrm>
    </dsp:sp>
    <dsp:sp modelId="{2BF72765-3CCF-4DE8-B492-862F296081E0}">
      <dsp:nvSpPr>
        <dsp:cNvPr id="0" name=""/>
        <dsp:cNvSpPr/>
      </dsp:nvSpPr>
      <dsp:spPr>
        <a:xfrm>
          <a:off x="3506735" y="1140"/>
          <a:ext cx="2838098" cy="17028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32</a:t>
          </a:r>
          <a:r>
            <a:rPr lang="en-US" sz="1900" b="0" i="0" kern="1200" dirty="0">
              <a:solidFill>
                <a:schemeClr val="bg1"/>
              </a:solidFill>
            </a:rPr>
            <a:t> </a:t>
          </a:r>
          <a:r>
            <a:rPr lang="zh-CN" sz="1900" b="0" i="0" kern="1200" dirty="0"/>
            <a:t>要把幔子挂在四根包金的皂荚木柱子上，柱子上当有金钩，柱子安在四个带卯的银座上。 </a:t>
          </a:r>
          <a:endParaRPr lang="en-US" sz="1900" kern="1200" dirty="0"/>
        </a:p>
      </dsp:txBody>
      <dsp:txXfrm>
        <a:off x="3506735" y="1140"/>
        <a:ext cx="2838098" cy="1702859"/>
      </dsp:txXfrm>
    </dsp:sp>
    <dsp:sp modelId="{27967C41-AAEC-4E86-8A8B-5A4A159ACE0D}">
      <dsp:nvSpPr>
        <dsp:cNvPr id="0" name=""/>
        <dsp:cNvSpPr/>
      </dsp:nvSpPr>
      <dsp:spPr>
        <a:xfrm>
          <a:off x="6628644" y="1140"/>
          <a:ext cx="2838098" cy="17028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>
              <a:solidFill>
                <a:schemeClr val="bg1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33</a:t>
          </a:r>
          <a:r>
            <a:rPr lang="en-US" sz="1900" b="0" i="0" kern="1200" dirty="0">
              <a:solidFill>
                <a:schemeClr val="bg1"/>
              </a:solidFill>
            </a:rPr>
            <a:t> </a:t>
          </a:r>
          <a:r>
            <a:rPr lang="zh-CN" sz="1900" b="0" i="0" kern="1200" dirty="0"/>
            <a:t>要使幔子垂在钩子下，把法柜抬进幔子内；这幔子要将圣所和至圣所隔开。 </a:t>
          </a:r>
          <a:endParaRPr lang="en-US" sz="1900" kern="1200" dirty="0"/>
        </a:p>
      </dsp:txBody>
      <dsp:txXfrm>
        <a:off x="6628644" y="1140"/>
        <a:ext cx="2838098" cy="1702859"/>
      </dsp:txXfrm>
    </dsp:sp>
    <dsp:sp modelId="{05D28494-5774-4830-A606-30C5CDA326D7}">
      <dsp:nvSpPr>
        <dsp:cNvPr id="0" name=""/>
        <dsp:cNvSpPr/>
      </dsp:nvSpPr>
      <dsp:spPr>
        <a:xfrm>
          <a:off x="384826" y="1987809"/>
          <a:ext cx="2838098" cy="17028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>
              <a:solidFill>
                <a:schemeClr val="bg1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34</a:t>
          </a:r>
          <a:r>
            <a:rPr lang="en-US" sz="1900" b="0" i="0" kern="1200" dirty="0">
              <a:solidFill>
                <a:schemeClr val="bg1"/>
              </a:solidFill>
            </a:rPr>
            <a:t> </a:t>
          </a:r>
          <a:r>
            <a:rPr lang="zh-CN" sz="1900" b="0" i="0" kern="1200" dirty="0"/>
            <a:t>又要把施恩座安在至圣所内的法柜上， </a:t>
          </a:r>
          <a:endParaRPr lang="en-US" sz="1900" kern="1200" dirty="0"/>
        </a:p>
      </dsp:txBody>
      <dsp:txXfrm>
        <a:off x="384826" y="1987809"/>
        <a:ext cx="2838098" cy="1702859"/>
      </dsp:txXfrm>
    </dsp:sp>
    <dsp:sp modelId="{34CF4AB8-9444-44F1-857B-9128984BB056}">
      <dsp:nvSpPr>
        <dsp:cNvPr id="0" name=""/>
        <dsp:cNvSpPr/>
      </dsp:nvSpPr>
      <dsp:spPr>
        <a:xfrm>
          <a:off x="3506735" y="1987809"/>
          <a:ext cx="2838098" cy="17028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>
              <a:solidFill>
                <a:schemeClr val="bg1"/>
              </a:solidFill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35</a:t>
          </a:r>
          <a:r>
            <a:rPr lang="en-US" sz="1900" b="0" i="0" kern="1200" dirty="0">
              <a:solidFill>
                <a:schemeClr val="bg1"/>
              </a:solidFill>
            </a:rPr>
            <a:t> </a:t>
          </a:r>
          <a:r>
            <a:rPr lang="zh-CN" sz="1900" b="0" i="0" kern="1200" dirty="0"/>
            <a:t>把桌子安在幔子外帐幕的北面；把灯台安在帐幕的南面，彼此相对。</a:t>
          </a:r>
          <a:endParaRPr lang="en-US" sz="1900" kern="1200" dirty="0"/>
        </a:p>
      </dsp:txBody>
      <dsp:txXfrm>
        <a:off x="3506735" y="1987809"/>
        <a:ext cx="2838098" cy="1702859"/>
      </dsp:txXfrm>
    </dsp:sp>
    <dsp:sp modelId="{01689708-2FDE-42FD-9824-B494320937A4}">
      <dsp:nvSpPr>
        <dsp:cNvPr id="0" name=""/>
        <dsp:cNvSpPr/>
      </dsp:nvSpPr>
      <dsp:spPr>
        <a:xfrm>
          <a:off x="6628644" y="1987809"/>
          <a:ext cx="2838098" cy="17028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>
              <a:solidFill>
                <a:schemeClr val="bg1"/>
              </a:solidFill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36</a:t>
          </a:r>
          <a:r>
            <a:rPr lang="en-US" sz="1900" b="0" i="0" kern="1200" dirty="0">
              <a:solidFill>
                <a:schemeClr val="bg1"/>
              </a:solidFill>
            </a:rPr>
            <a:t> </a:t>
          </a:r>
          <a:r>
            <a:rPr lang="zh-CN" sz="1900" b="0" i="0" kern="1200" dirty="0"/>
            <a:t>“你要拿蓝色、紫色、朱红色线，和捻的细麻，用绣花的手工织帐幕的门帘。 </a:t>
          </a:r>
          <a:endParaRPr lang="en-US" sz="1900" kern="1200" dirty="0"/>
        </a:p>
      </dsp:txBody>
      <dsp:txXfrm>
        <a:off x="6628644" y="1987809"/>
        <a:ext cx="2838098" cy="1702859"/>
      </dsp:txXfrm>
    </dsp:sp>
    <dsp:sp modelId="{350C051F-76A5-482D-AB4F-66026990850D}">
      <dsp:nvSpPr>
        <dsp:cNvPr id="0" name=""/>
        <dsp:cNvSpPr/>
      </dsp:nvSpPr>
      <dsp:spPr>
        <a:xfrm>
          <a:off x="3506735" y="3974478"/>
          <a:ext cx="2838098" cy="17028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>
              <a:solidFill>
                <a:schemeClr val="bg1"/>
              </a:solidFill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37</a:t>
          </a:r>
          <a:r>
            <a:rPr lang="en-US" sz="1900" b="0" i="0" kern="1200" dirty="0">
              <a:solidFill>
                <a:schemeClr val="bg1"/>
              </a:solidFill>
            </a:rPr>
            <a:t> </a:t>
          </a:r>
          <a:r>
            <a:rPr lang="zh-CN" sz="1900" b="0" i="0" kern="1200" dirty="0"/>
            <a:t>要用皂荚木为帘子做五根柱子，用金子包裹。柱子上当有金钩；又要为柱子用铜铸造五个带卯的座。</a:t>
          </a:r>
          <a:endParaRPr lang="en-US" sz="1900" kern="1200" dirty="0"/>
        </a:p>
      </dsp:txBody>
      <dsp:txXfrm>
        <a:off x="3506735" y="3974478"/>
        <a:ext cx="2838098" cy="170285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7820A8-A283-4D5B-A1B8-58CCB3163EA2}">
      <dsp:nvSpPr>
        <dsp:cNvPr id="0" name=""/>
        <dsp:cNvSpPr/>
      </dsp:nvSpPr>
      <dsp:spPr>
        <a:xfrm>
          <a:off x="3080" y="587032"/>
          <a:ext cx="2444055" cy="146643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u="sng" kern="1200" dirty="0"/>
            <a:t>1</a:t>
          </a:r>
          <a:r>
            <a:rPr lang="zh-CN" sz="1800" kern="1200" dirty="0"/>
            <a:t> </a:t>
          </a:r>
          <a:r>
            <a:rPr lang="zh-CN" sz="1800" b="0" i="0" kern="1200" dirty="0"/>
            <a:t>你要用皂荚木做坛。这坛要四方的，长五肘，宽五肘，高三肘。 </a:t>
          </a:r>
          <a:endParaRPr lang="en-US" sz="1800" kern="1200" dirty="0"/>
        </a:p>
      </dsp:txBody>
      <dsp:txXfrm>
        <a:off x="3080" y="587032"/>
        <a:ext cx="2444055" cy="1466433"/>
      </dsp:txXfrm>
    </dsp:sp>
    <dsp:sp modelId="{0B06D4A1-F2DF-4942-93BD-46CFB330D4A1}">
      <dsp:nvSpPr>
        <dsp:cNvPr id="0" name=""/>
        <dsp:cNvSpPr/>
      </dsp:nvSpPr>
      <dsp:spPr>
        <a:xfrm>
          <a:off x="2691541" y="587032"/>
          <a:ext cx="2444055" cy="146643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</a:t>
          </a:r>
          <a:r>
            <a:rPr lang="en-US" sz="1800" b="0" i="0" kern="1200"/>
            <a:t> </a:t>
          </a:r>
          <a:r>
            <a:rPr lang="zh-CN" sz="1800" b="0" i="0" kern="1200"/>
            <a:t>要在坛的四拐角上做四个角，与坛接连一块，用铜把坛包裹。 </a:t>
          </a:r>
          <a:endParaRPr lang="en-US" sz="1800" kern="1200"/>
        </a:p>
      </dsp:txBody>
      <dsp:txXfrm>
        <a:off x="2691541" y="587032"/>
        <a:ext cx="2444055" cy="1466433"/>
      </dsp:txXfrm>
    </dsp:sp>
    <dsp:sp modelId="{803E30CB-3830-496F-8361-0ED514D34F69}">
      <dsp:nvSpPr>
        <dsp:cNvPr id="0" name=""/>
        <dsp:cNvSpPr/>
      </dsp:nvSpPr>
      <dsp:spPr>
        <a:xfrm>
          <a:off x="5380002" y="587032"/>
          <a:ext cx="2444055" cy="146643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</a:t>
          </a:r>
          <a:r>
            <a:rPr lang="en-US" sz="1800" b="0" i="0" kern="1200"/>
            <a:t> </a:t>
          </a:r>
          <a:r>
            <a:rPr lang="zh-CN" sz="1800" b="0" i="0" kern="1200"/>
            <a:t>要做盆，收去坛上的灰，又做铲子、盘子、肉叉子、火鼎；坛上一切的器具都用铜做。 </a:t>
          </a:r>
          <a:endParaRPr lang="en-US" sz="1800" kern="1200"/>
        </a:p>
      </dsp:txBody>
      <dsp:txXfrm>
        <a:off x="5380002" y="587032"/>
        <a:ext cx="2444055" cy="1466433"/>
      </dsp:txXfrm>
    </dsp:sp>
    <dsp:sp modelId="{4263F231-21DA-484F-9A61-C1E72B96874B}">
      <dsp:nvSpPr>
        <dsp:cNvPr id="0" name=""/>
        <dsp:cNvSpPr/>
      </dsp:nvSpPr>
      <dsp:spPr>
        <a:xfrm>
          <a:off x="8068463" y="587032"/>
          <a:ext cx="2444055" cy="146643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4</a:t>
          </a:r>
          <a:r>
            <a:rPr lang="en-US" sz="1800" b="0" i="0" kern="1200"/>
            <a:t> </a:t>
          </a:r>
          <a:r>
            <a:rPr lang="zh-CN" sz="1800" b="0" i="0" kern="1200"/>
            <a:t>要为坛做一个铜网，在网的四角上做四个铜环， </a:t>
          </a:r>
          <a:endParaRPr lang="en-US" sz="1800" kern="1200"/>
        </a:p>
      </dsp:txBody>
      <dsp:txXfrm>
        <a:off x="8068463" y="587032"/>
        <a:ext cx="2444055" cy="1466433"/>
      </dsp:txXfrm>
    </dsp:sp>
    <dsp:sp modelId="{0BA964BF-2A95-45DE-9884-AFA8A9F2F094}">
      <dsp:nvSpPr>
        <dsp:cNvPr id="0" name=""/>
        <dsp:cNvSpPr/>
      </dsp:nvSpPr>
      <dsp:spPr>
        <a:xfrm>
          <a:off x="3080" y="2297871"/>
          <a:ext cx="2444055" cy="146643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5</a:t>
          </a:r>
          <a:r>
            <a:rPr lang="en-US" sz="1800" b="0" i="0" kern="1200"/>
            <a:t> </a:t>
          </a:r>
          <a:r>
            <a:rPr lang="zh-CN" sz="1800" b="0" i="0" kern="1200"/>
            <a:t>把网安在坛四面的围腰板以下，使网从下达到坛的半腰。 </a:t>
          </a:r>
          <a:endParaRPr lang="en-US" sz="1800" kern="1200"/>
        </a:p>
      </dsp:txBody>
      <dsp:txXfrm>
        <a:off x="3080" y="2297871"/>
        <a:ext cx="2444055" cy="1466433"/>
      </dsp:txXfrm>
    </dsp:sp>
    <dsp:sp modelId="{8AB17028-2101-4D80-9C80-0B72C35DC08F}">
      <dsp:nvSpPr>
        <dsp:cNvPr id="0" name=""/>
        <dsp:cNvSpPr/>
      </dsp:nvSpPr>
      <dsp:spPr>
        <a:xfrm>
          <a:off x="2691541" y="2297871"/>
          <a:ext cx="2444055" cy="146643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r>
            <a:rPr lang="en-US" sz="1800" b="0" i="0" kern="1200"/>
            <a:t> </a:t>
          </a:r>
          <a:r>
            <a:rPr lang="zh-CN" sz="1800" b="0" i="0" kern="1200"/>
            <a:t>又要用皂荚木为坛做杠，用铜包裹。 </a:t>
          </a:r>
          <a:endParaRPr lang="en-US" sz="1800" kern="1200"/>
        </a:p>
      </dsp:txBody>
      <dsp:txXfrm>
        <a:off x="2691541" y="2297871"/>
        <a:ext cx="2444055" cy="1466433"/>
      </dsp:txXfrm>
    </dsp:sp>
    <dsp:sp modelId="{3F059324-C2C5-4C6F-9774-7E831E34FADE}">
      <dsp:nvSpPr>
        <dsp:cNvPr id="0" name=""/>
        <dsp:cNvSpPr/>
      </dsp:nvSpPr>
      <dsp:spPr>
        <a:xfrm>
          <a:off x="5380002" y="2297871"/>
          <a:ext cx="2444055" cy="146643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7</a:t>
          </a:r>
          <a:r>
            <a:rPr lang="en-US" sz="1800" b="0" i="0" kern="1200"/>
            <a:t> </a:t>
          </a:r>
          <a:r>
            <a:rPr lang="zh-CN" sz="1800" b="0" i="0" kern="1200"/>
            <a:t>这杠要穿在坛两旁的环子内，用以抬坛。 </a:t>
          </a:r>
          <a:endParaRPr lang="en-US" sz="1800" kern="1200"/>
        </a:p>
      </dsp:txBody>
      <dsp:txXfrm>
        <a:off x="5380002" y="2297871"/>
        <a:ext cx="2444055" cy="1466433"/>
      </dsp:txXfrm>
    </dsp:sp>
    <dsp:sp modelId="{F4BCDBEA-62BE-4591-A0C2-27BB1D17B8B5}">
      <dsp:nvSpPr>
        <dsp:cNvPr id="0" name=""/>
        <dsp:cNvSpPr/>
      </dsp:nvSpPr>
      <dsp:spPr>
        <a:xfrm>
          <a:off x="8068463" y="2297871"/>
          <a:ext cx="2444055" cy="146643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>
              <a:hlinkClick xmlns:r="http://schemas.openxmlformats.org/officeDocument/2006/relationships"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r>
            <a:rPr lang="en-US" sz="1800" b="0" i="0" kern="1200"/>
            <a:t> </a:t>
          </a:r>
          <a:r>
            <a:rPr lang="zh-CN" sz="1800" b="0" i="0" kern="1200"/>
            <a:t>要用板做坛，坛是空的，都照着在山上指示你的样式做。</a:t>
          </a:r>
          <a:endParaRPr lang="en-US" sz="1800" kern="1200"/>
        </a:p>
      </dsp:txBody>
      <dsp:txXfrm>
        <a:off x="8068463" y="2297871"/>
        <a:ext cx="2444055" cy="146643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8755E1-C4EA-445C-8B78-AD28AE5E960E}">
      <dsp:nvSpPr>
        <dsp:cNvPr id="0" name=""/>
        <dsp:cNvSpPr/>
      </dsp:nvSpPr>
      <dsp:spPr>
        <a:xfrm>
          <a:off x="0" y="1044282"/>
          <a:ext cx="10998896" cy="81607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3100" kern="1200"/>
            <a:t>铜祭坛的尺寸：</a:t>
          </a:r>
          <a:endParaRPr lang="en-US" sz="3100" kern="1200"/>
        </a:p>
      </dsp:txBody>
      <dsp:txXfrm>
        <a:off x="39837" y="1084119"/>
        <a:ext cx="10919222" cy="736401"/>
      </dsp:txXfrm>
    </dsp:sp>
    <dsp:sp modelId="{E2356463-14A5-433D-BBA2-68B567C36721}">
      <dsp:nvSpPr>
        <dsp:cNvPr id="0" name=""/>
        <dsp:cNvSpPr/>
      </dsp:nvSpPr>
      <dsp:spPr>
        <a:xfrm>
          <a:off x="0" y="1949637"/>
          <a:ext cx="10998896" cy="816075"/>
        </a:xfrm>
        <a:prstGeom prst="roundRect">
          <a:avLst/>
        </a:prstGeom>
        <a:solidFill>
          <a:schemeClr val="accent5">
            <a:hueOff val="-3038037"/>
            <a:satOff val="-207"/>
            <a:lumOff val="49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3100" kern="1200"/>
            <a:t>你要用皂荚木做坛。这坛要四方的，长五肘，宽五肘，高三肘。</a:t>
          </a:r>
          <a:endParaRPr lang="en-US" sz="3100" kern="1200"/>
        </a:p>
      </dsp:txBody>
      <dsp:txXfrm>
        <a:off x="39837" y="1989474"/>
        <a:ext cx="10919222" cy="736401"/>
      </dsp:txXfrm>
    </dsp:sp>
    <dsp:sp modelId="{87B64BDD-B5C1-4BA5-8E91-DBB0F5AC4C96}">
      <dsp:nvSpPr>
        <dsp:cNvPr id="0" name=""/>
        <dsp:cNvSpPr/>
      </dsp:nvSpPr>
      <dsp:spPr>
        <a:xfrm>
          <a:off x="0" y="2854992"/>
          <a:ext cx="10998896" cy="816075"/>
        </a:xfrm>
        <a:prstGeom prst="roundRect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3100" kern="1200"/>
            <a:t>长五肘</a:t>
          </a:r>
          <a:r>
            <a:rPr lang="en-CA" sz="3100" kern="1200"/>
            <a:t>=5x0.45</a:t>
          </a:r>
          <a:r>
            <a:rPr lang="zh-CN" sz="3100" kern="1200"/>
            <a:t>米</a:t>
          </a:r>
          <a:r>
            <a:rPr lang="en-CA" sz="3100" kern="1200"/>
            <a:t>=2.25</a:t>
          </a:r>
          <a:r>
            <a:rPr lang="zh-CN" sz="3100" kern="1200"/>
            <a:t>米</a:t>
          </a:r>
          <a:endParaRPr lang="en-US" sz="3100" kern="1200"/>
        </a:p>
      </dsp:txBody>
      <dsp:txXfrm>
        <a:off x="39837" y="2894829"/>
        <a:ext cx="10919222" cy="736401"/>
      </dsp:txXfrm>
    </dsp:sp>
    <dsp:sp modelId="{D88C023E-A9A2-42DE-8B06-84B5EBE9CEDF}">
      <dsp:nvSpPr>
        <dsp:cNvPr id="0" name=""/>
        <dsp:cNvSpPr/>
      </dsp:nvSpPr>
      <dsp:spPr>
        <a:xfrm>
          <a:off x="0" y="3760348"/>
          <a:ext cx="10998896" cy="816075"/>
        </a:xfrm>
        <a:prstGeom prst="roundRect">
          <a:avLst/>
        </a:prstGeom>
        <a:solidFill>
          <a:schemeClr val="accent5">
            <a:hueOff val="-9114112"/>
            <a:satOff val="-620"/>
            <a:lumOff val="147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3100" kern="1200"/>
            <a:t>宽五肘</a:t>
          </a:r>
          <a:r>
            <a:rPr lang="en-CA" sz="3100" kern="1200"/>
            <a:t>=5x0.45</a:t>
          </a:r>
          <a:r>
            <a:rPr lang="zh-CN" sz="3100" kern="1200"/>
            <a:t>米</a:t>
          </a:r>
          <a:r>
            <a:rPr lang="en-CA" sz="3100" kern="1200"/>
            <a:t>=2.25</a:t>
          </a:r>
          <a:r>
            <a:rPr lang="zh-CN" sz="3100" kern="1200"/>
            <a:t>米</a:t>
          </a:r>
          <a:endParaRPr lang="en-US" sz="3100" kern="1200"/>
        </a:p>
      </dsp:txBody>
      <dsp:txXfrm>
        <a:off x="39837" y="3800185"/>
        <a:ext cx="10919222" cy="736401"/>
      </dsp:txXfrm>
    </dsp:sp>
    <dsp:sp modelId="{8FA0BA34-472F-4CCE-99AD-917E62A0EA06}">
      <dsp:nvSpPr>
        <dsp:cNvPr id="0" name=""/>
        <dsp:cNvSpPr/>
      </dsp:nvSpPr>
      <dsp:spPr>
        <a:xfrm>
          <a:off x="0" y="4665703"/>
          <a:ext cx="10998896" cy="816075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3100" kern="1200"/>
            <a:t>高三肘</a:t>
          </a:r>
          <a:r>
            <a:rPr lang="en-CA" sz="3100" kern="1200"/>
            <a:t>=3x0.45</a:t>
          </a:r>
          <a:r>
            <a:rPr lang="zh-CN" sz="3100" kern="1200"/>
            <a:t>米</a:t>
          </a:r>
          <a:r>
            <a:rPr lang="en-CA" sz="3100" kern="1200"/>
            <a:t>=1.35</a:t>
          </a:r>
          <a:r>
            <a:rPr lang="zh-CN" sz="3100" kern="1200"/>
            <a:t>米</a:t>
          </a:r>
          <a:endParaRPr lang="en-US" sz="3100" kern="1200"/>
        </a:p>
      </dsp:txBody>
      <dsp:txXfrm>
        <a:off x="39837" y="4705540"/>
        <a:ext cx="10919222" cy="736401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B825F7-AE91-41D7-AEA6-72536E71CFF6}">
      <dsp:nvSpPr>
        <dsp:cNvPr id="0" name=""/>
        <dsp:cNvSpPr/>
      </dsp:nvSpPr>
      <dsp:spPr>
        <a:xfrm>
          <a:off x="743988" y="2424"/>
          <a:ext cx="2198178" cy="13189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altLang="zh-CN" sz="1400" b="0" i="0" kern="1200" dirty="0"/>
            <a:t>9 </a:t>
          </a:r>
          <a:r>
            <a:rPr lang="zh-CN" sz="1400" b="0" i="0" kern="1200" dirty="0"/>
            <a:t>你要做帐幕的院子。院子的南面要用捻的细麻做帷子，长一百肘。 </a:t>
          </a:r>
          <a:endParaRPr lang="en-US" sz="1400" kern="1200" dirty="0"/>
        </a:p>
      </dsp:txBody>
      <dsp:txXfrm>
        <a:off x="743988" y="2424"/>
        <a:ext cx="2198178" cy="1318906"/>
      </dsp:txXfrm>
    </dsp:sp>
    <dsp:sp modelId="{123B5F71-9BED-4F7C-A651-8E47A822BC38}">
      <dsp:nvSpPr>
        <dsp:cNvPr id="0" name=""/>
        <dsp:cNvSpPr/>
      </dsp:nvSpPr>
      <dsp:spPr>
        <a:xfrm>
          <a:off x="3161984" y="2424"/>
          <a:ext cx="2198178" cy="13189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10</a:t>
          </a:r>
          <a:r>
            <a:rPr lang="en-US" sz="1400" b="0" i="0" kern="1200" dirty="0">
              <a:solidFill>
                <a:schemeClr val="bg1"/>
              </a:solidFill>
            </a:rPr>
            <a:t> </a:t>
          </a:r>
          <a:r>
            <a:rPr lang="zh-CN" sz="1400" b="0" i="0" kern="1200" dirty="0"/>
            <a:t>帷子的柱子要二十根，带卯的铜座二十个。柱子上的钩子和杆子都要用银子做。 </a:t>
          </a:r>
          <a:endParaRPr lang="en-US" sz="1400" kern="1200" dirty="0"/>
        </a:p>
      </dsp:txBody>
      <dsp:txXfrm>
        <a:off x="3161984" y="2424"/>
        <a:ext cx="2198178" cy="1318906"/>
      </dsp:txXfrm>
    </dsp:sp>
    <dsp:sp modelId="{3974EBF2-7A29-4F88-8F19-A7D92DDFE654}">
      <dsp:nvSpPr>
        <dsp:cNvPr id="0" name=""/>
        <dsp:cNvSpPr/>
      </dsp:nvSpPr>
      <dsp:spPr>
        <a:xfrm>
          <a:off x="5579980" y="2424"/>
          <a:ext cx="2198178" cy="13189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solidFill>
                <a:schemeClr val="bg1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11</a:t>
          </a:r>
          <a:r>
            <a:rPr lang="en-US" sz="1400" b="0" i="0" kern="1200" dirty="0">
              <a:solidFill>
                <a:schemeClr val="bg1"/>
              </a:solidFill>
            </a:rPr>
            <a:t> </a:t>
          </a:r>
          <a:r>
            <a:rPr lang="zh-CN" sz="1400" b="0" i="0" kern="1200" dirty="0"/>
            <a:t>北面也当有帷子，长一百肘，帷子的柱子二十根，带卯的铜座二十个。柱子上的钩子和杆子都要用银子做。 </a:t>
          </a:r>
          <a:endParaRPr lang="en-US" sz="1400" kern="1200" dirty="0"/>
        </a:p>
      </dsp:txBody>
      <dsp:txXfrm>
        <a:off x="5579980" y="2424"/>
        <a:ext cx="2198178" cy="1318906"/>
      </dsp:txXfrm>
    </dsp:sp>
    <dsp:sp modelId="{0F22F223-B56E-43A9-9BE9-3266BF379528}">
      <dsp:nvSpPr>
        <dsp:cNvPr id="0" name=""/>
        <dsp:cNvSpPr/>
      </dsp:nvSpPr>
      <dsp:spPr>
        <a:xfrm>
          <a:off x="7997976" y="2424"/>
          <a:ext cx="2198178" cy="13189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solidFill>
                <a:schemeClr val="bg1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12</a:t>
          </a:r>
          <a:r>
            <a:rPr lang="en-US" sz="1400" b="0" i="0" kern="1200" dirty="0">
              <a:solidFill>
                <a:schemeClr val="bg1"/>
              </a:solidFill>
            </a:rPr>
            <a:t> </a:t>
          </a:r>
          <a:r>
            <a:rPr lang="zh-CN" sz="1400" b="0" i="0" kern="1200" dirty="0"/>
            <a:t>院子的西面当有帷子，宽五十肘，帷子的柱子十根，带卯的座十个。 </a:t>
          </a:r>
          <a:endParaRPr lang="en-US" sz="1400" kern="1200" dirty="0"/>
        </a:p>
      </dsp:txBody>
      <dsp:txXfrm>
        <a:off x="7997976" y="2424"/>
        <a:ext cx="2198178" cy="1318906"/>
      </dsp:txXfrm>
    </dsp:sp>
    <dsp:sp modelId="{9FD7CE30-D576-4931-9D9A-0E1AC142F063}">
      <dsp:nvSpPr>
        <dsp:cNvPr id="0" name=""/>
        <dsp:cNvSpPr/>
      </dsp:nvSpPr>
      <dsp:spPr>
        <a:xfrm>
          <a:off x="743988" y="1541149"/>
          <a:ext cx="2198178" cy="13189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solidFill>
                <a:schemeClr val="bg1"/>
              </a:solidFill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13</a:t>
          </a:r>
          <a:r>
            <a:rPr lang="en-US" sz="1400" b="0" i="0" kern="1200" dirty="0">
              <a:solidFill>
                <a:schemeClr val="bg1"/>
              </a:solidFill>
            </a:rPr>
            <a:t> </a:t>
          </a:r>
          <a:r>
            <a:rPr lang="zh-CN" sz="1400" b="0" i="0" kern="1200" dirty="0"/>
            <a:t>院子的东面要宽五十肘。 </a:t>
          </a:r>
          <a:endParaRPr lang="en-US" sz="1400" kern="1200" dirty="0"/>
        </a:p>
      </dsp:txBody>
      <dsp:txXfrm>
        <a:off x="743988" y="1541149"/>
        <a:ext cx="2198178" cy="1318906"/>
      </dsp:txXfrm>
    </dsp:sp>
    <dsp:sp modelId="{11AB13B6-7EF5-4677-96EC-11D48CFA5AB5}">
      <dsp:nvSpPr>
        <dsp:cNvPr id="0" name=""/>
        <dsp:cNvSpPr/>
      </dsp:nvSpPr>
      <dsp:spPr>
        <a:xfrm>
          <a:off x="3161984" y="1541149"/>
          <a:ext cx="2198178" cy="13189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solidFill>
                <a:schemeClr val="bg1"/>
              </a:solidFill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14</a:t>
          </a:r>
          <a:r>
            <a:rPr lang="en-US" sz="1400" b="0" i="0" kern="1200" dirty="0">
              <a:solidFill>
                <a:schemeClr val="bg1"/>
              </a:solidFill>
            </a:rPr>
            <a:t> </a:t>
          </a:r>
          <a:r>
            <a:rPr lang="zh-CN" sz="1400" b="0" i="0" kern="1200" dirty="0"/>
            <a:t>门这边的帷子要十五肘，帷子的柱子三根，带卯的座三个。</a:t>
          </a:r>
          <a:endParaRPr lang="en-US" sz="1400" kern="1200" dirty="0"/>
        </a:p>
      </dsp:txBody>
      <dsp:txXfrm>
        <a:off x="3161984" y="1541149"/>
        <a:ext cx="2198178" cy="1318906"/>
      </dsp:txXfrm>
    </dsp:sp>
    <dsp:sp modelId="{75A9A90C-35DC-43B1-9617-5EF933805694}">
      <dsp:nvSpPr>
        <dsp:cNvPr id="0" name=""/>
        <dsp:cNvSpPr/>
      </dsp:nvSpPr>
      <dsp:spPr>
        <a:xfrm>
          <a:off x="5579980" y="1541149"/>
          <a:ext cx="2198178" cy="13189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altLang="zh-CN" sz="1400" b="0" i="0" kern="1200" dirty="0"/>
            <a:t>15 </a:t>
          </a:r>
          <a:r>
            <a:rPr lang="zh-CN" sz="1400" b="0" i="0" kern="1200" dirty="0"/>
            <a:t>门那边的帷子也要十五肘，帷子的柱子三根，带卯的座三个。 </a:t>
          </a:r>
          <a:endParaRPr lang="en-US" sz="1400" kern="1200" dirty="0"/>
        </a:p>
      </dsp:txBody>
      <dsp:txXfrm>
        <a:off x="5579980" y="1541149"/>
        <a:ext cx="2198178" cy="1318906"/>
      </dsp:txXfrm>
    </dsp:sp>
    <dsp:sp modelId="{BF8F5C73-F0B4-4A18-9D78-EF883FD5D0F9}">
      <dsp:nvSpPr>
        <dsp:cNvPr id="0" name=""/>
        <dsp:cNvSpPr/>
      </dsp:nvSpPr>
      <dsp:spPr>
        <a:xfrm>
          <a:off x="7997976" y="1541149"/>
          <a:ext cx="2198178" cy="13189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solidFill>
                <a:schemeClr val="bg1"/>
              </a:solidFill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16</a:t>
          </a:r>
          <a:r>
            <a:rPr lang="en-US" sz="1400" b="0" i="0" kern="1200" dirty="0">
              <a:solidFill>
                <a:schemeClr val="bg1"/>
              </a:solidFill>
            </a:rPr>
            <a:t>  </a:t>
          </a:r>
          <a:r>
            <a:rPr lang="zh-CN" sz="1400" b="0" i="0" kern="1200" dirty="0"/>
            <a:t>院子的门当有帘子，长二十肘，要拿蓝色、紫色、朱红色线，和捻的细麻，用绣花的手工织成，柱子四根，带卯的座四个。 </a:t>
          </a:r>
          <a:endParaRPr lang="en-US" sz="1400" kern="1200" dirty="0"/>
        </a:p>
      </dsp:txBody>
      <dsp:txXfrm>
        <a:off x="7997976" y="1541149"/>
        <a:ext cx="2198178" cy="1318906"/>
      </dsp:txXfrm>
    </dsp:sp>
    <dsp:sp modelId="{66400599-E454-479C-B588-F70BBF5B7A78}">
      <dsp:nvSpPr>
        <dsp:cNvPr id="0" name=""/>
        <dsp:cNvSpPr/>
      </dsp:nvSpPr>
      <dsp:spPr>
        <a:xfrm>
          <a:off x="1952986" y="3079873"/>
          <a:ext cx="2198178" cy="13189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solidFill>
                <a:schemeClr val="bg1"/>
              </a:solidFill>
              <a:hlinkClick xmlns:r="http://schemas.openxmlformats.org/officeDocument/2006/relationships"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17</a:t>
          </a:r>
          <a:r>
            <a:rPr lang="en-US" sz="1400" b="0" i="0" kern="1200" dirty="0">
              <a:solidFill>
                <a:schemeClr val="bg1"/>
              </a:solidFill>
            </a:rPr>
            <a:t> </a:t>
          </a:r>
          <a:r>
            <a:rPr lang="zh-CN" sz="1400" b="0" i="0" kern="1200" dirty="0"/>
            <a:t>院子四围一切的柱子都要用银杆连络，柱子上的钩子要用银做，带卯的座要用铜做。 </a:t>
          </a:r>
          <a:endParaRPr lang="en-US" sz="1400" kern="1200" dirty="0"/>
        </a:p>
      </dsp:txBody>
      <dsp:txXfrm>
        <a:off x="1952986" y="3079873"/>
        <a:ext cx="2198178" cy="1318906"/>
      </dsp:txXfrm>
    </dsp:sp>
    <dsp:sp modelId="{B8B9A4C3-A636-4BC4-9A27-FD0D39574D98}">
      <dsp:nvSpPr>
        <dsp:cNvPr id="0" name=""/>
        <dsp:cNvSpPr/>
      </dsp:nvSpPr>
      <dsp:spPr>
        <a:xfrm>
          <a:off x="4370982" y="3079873"/>
          <a:ext cx="2198178" cy="13189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solidFill>
                <a:schemeClr val="bg1"/>
              </a:solidFill>
              <a:hlinkClick xmlns:r="http://schemas.openxmlformats.org/officeDocument/2006/relationships"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18</a:t>
          </a:r>
          <a:r>
            <a:rPr lang="en-US" sz="1400" b="0" i="0" kern="1200" dirty="0">
              <a:solidFill>
                <a:schemeClr val="bg1"/>
              </a:solidFill>
            </a:rPr>
            <a:t> </a:t>
          </a:r>
          <a:r>
            <a:rPr lang="zh-CN" sz="1400" b="0" i="0" kern="1200" dirty="0"/>
            <a:t>院子要长一百肘，宽五十肘，高五肘，帷子要用捻的细麻做，带卯的座要用铜做。 </a:t>
          </a:r>
          <a:endParaRPr lang="en-US" sz="1400" kern="1200" dirty="0"/>
        </a:p>
      </dsp:txBody>
      <dsp:txXfrm>
        <a:off x="4370982" y="3079873"/>
        <a:ext cx="2198178" cy="1318906"/>
      </dsp:txXfrm>
    </dsp:sp>
    <dsp:sp modelId="{25B5F072-243C-4F5B-8920-A0ED0208EC69}">
      <dsp:nvSpPr>
        <dsp:cNvPr id="0" name=""/>
        <dsp:cNvSpPr/>
      </dsp:nvSpPr>
      <dsp:spPr>
        <a:xfrm>
          <a:off x="6788978" y="3079873"/>
          <a:ext cx="2198178" cy="131890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solidFill>
                <a:schemeClr val="bg1"/>
              </a:solidFill>
              <a:hlinkClick xmlns:r="http://schemas.openxmlformats.org/officeDocument/2006/relationships"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19</a:t>
          </a:r>
          <a:r>
            <a:rPr lang="en-US" sz="1400" b="0" i="0" kern="1200" dirty="0">
              <a:solidFill>
                <a:schemeClr val="bg1"/>
              </a:solidFill>
            </a:rPr>
            <a:t> </a:t>
          </a:r>
          <a:r>
            <a:rPr lang="zh-CN" sz="1400" b="0" i="0" kern="1200" dirty="0"/>
            <a:t>帐幕各样用处的器具，并帐幕一切的橛子，和院子里一切的橛子，都要用铜做。</a:t>
          </a:r>
          <a:endParaRPr lang="en-US" sz="1400" kern="1200" dirty="0"/>
        </a:p>
      </dsp:txBody>
      <dsp:txXfrm>
        <a:off x="6788978" y="3079873"/>
        <a:ext cx="2198178" cy="131890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914228-7D23-493F-8BE3-024F45271ADB}">
      <dsp:nvSpPr>
        <dsp:cNvPr id="0" name=""/>
        <dsp:cNvSpPr/>
      </dsp:nvSpPr>
      <dsp:spPr>
        <a:xfrm>
          <a:off x="0" y="49095"/>
          <a:ext cx="10947748" cy="3948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500" b="1" u="sng" kern="1200" dirty="0"/>
            <a:t>带卯铜座的数量</a:t>
          </a:r>
          <a:r>
            <a:rPr lang="zh-CN" sz="1500" u="sng" kern="1200" dirty="0"/>
            <a:t>：</a:t>
          </a:r>
          <a:endParaRPr lang="en-US" sz="1500" kern="1200" dirty="0"/>
        </a:p>
      </dsp:txBody>
      <dsp:txXfrm>
        <a:off x="19276" y="68371"/>
        <a:ext cx="10909196" cy="356323"/>
      </dsp:txXfrm>
    </dsp:sp>
    <dsp:sp modelId="{EF0CE09F-1329-4381-B1E3-CF78F054622A}">
      <dsp:nvSpPr>
        <dsp:cNvPr id="0" name=""/>
        <dsp:cNvSpPr/>
      </dsp:nvSpPr>
      <dsp:spPr>
        <a:xfrm>
          <a:off x="0" y="487170"/>
          <a:ext cx="10947748" cy="3948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500" kern="1200" dirty="0"/>
            <a:t>出</a:t>
          </a:r>
          <a:r>
            <a:rPr lang="en-CA" sz="1500" kern="1200" dirty="0"/>
            <a:t>26:</a:t>
          </a:r>
          <a:r>
            <a:rPr lang="en-CA" sz="1500" kern="120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37</a:t>
          </a:r>
          <a:r>
            <a:rPr lang="zh-CN" sz="1500" kern="1200" dirty="0"/>
            <a:t>要用皂荚木为帘子做五根柱子，用金子包裹。柱子上当有金钩；又要为柱子用</a:t>
          </a:r>
          <a:r>
            <a:rPr lang="zh-CN" sz="1500" b="1" kern="1200" dirty="0"/>
            <a:t>铜</a:t>
          </a:r>
          <a:r>
            <a:rPr lang="zh-CN" sz="1500" kern="1200" dirty="0"/>
            <a:t>铸造</a:t>
          </a:r>
          <a:r>
            <a:rPr lang="zh-CN" sz="1500" b="1" kern="1200" dirty="0"/>
            <a:t>五</a:t>
          </a:r>
          <a:r>
            <a:rPr lang="zh-CN" sz="1500" kern="1200" dirty="0"/>
            <a:t>个带卯的座。</a:t>
          </a:r>
          <a:endParaRPr lang="en-US" sz="1500" kern="1200" dirty="0"/>
        </a:p>
      </dsp:txBody>
      <dsp:txXfrm>
        <a:off x="19276" y="506446"/>
        <a:ext cx="10909196" cy="356323"/>
      </dsp:txXfrm>
    </dsp:sp>
    <dsp:sp modelId="{11A33A14-B40E-432C-84DA-22B15F714F95}">
      <dsp:nvSpPr>
        <dsp:cNvPr id="0" name=""/>
        <dsp:cNvSpPr/>
      </dsp:nvSpPr>
      <dsp:spPr>
        <a:xfrm>
          <a:off x="0" y="925245"/>
          <a:ext cx="10947748" cy="3948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500" kern="1200"/>
            <a:t>出</a:t>
          </a:r>
          <a:r>
            <a:rPr lang="en-CA" sz="1500" kern="1200"/>
            <a:t>27:10</a:t>
          </a:r>
          <a:r>
            <a:rPr lang="zh-CN" sz="1500" kern="1200"/>
            <a:t>帷子的柱子要二十根，带卯的</a:t>
          </a:r>
          <a:r>
            <a:rPr lang="zh-CN" sz="1500" b="1" kern="1200"/>
            <a:t>铜座二十</a:t>
          </a:r>
          <a:r>
            <a:rPr lang="zh-CN" sz="1500" kern="1200"/>
            <a:t>个</a:t>
          </a:r>
          <a:endParaRPr lang="en-US" sz="1500" kern="1200"/>
        </a:p>
      </dsp:txBody>
      <dsp:txXfrm>
        <a:off x="19276" y="944521"/>
        <a:ext cx="10909196" cy="356323"/>
      </dsp:txXfrm>
    </dsp:sp>
    <dsp:sp modelId="{1C1E6B7A-E95D-4E31-B93A-3ABF5CCAD0EF}">
      <dsp:nvSpPr>
        <dsp:cNvPr id="0" name=""/>
        <dsp:cNvSpPr/>
      </dsp:nvSpPr>
      <dsp:spPr>
        <a:xfrm>
          <a:off x="0" y="1363320"/>
          <a:ext cx="10947748" cy="3948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kern="1200" dirty="0">
              <a:solidFill>
                <a:schemeClr val="bg1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11</a:t>
          </a:r>
          <a:r>
            <a:rPr lang="zh-CN" sz="1500" kern="1200" dirty="0"/>
            <a:t>北面也当有帷子，长一百肘，帷子的柱子二十根，带卯的</a:t>
          </a:r>
          <a:r>
            <a:rPr lang="zh-CN" sz="1500" b="1" kern="1200" dirty="0"/>
            <a:t>铜座二十</a:t>
          </a:r>
          <a:r>
            <a:rPr lang="zh-CN" sz="1500" kern="1200" dirty="0"/>
            <a:t>个</a:t>
          </a:r>
          <a:endParaRPr lang="en-US" sz="1500" kern="1200" dirty="0"/>
        </a:p>
      </dsp:txBody>
      <dsp:txXfrm>
        <a:off x="19276" y="1382596"/>
        <a:ext cx="10909196" cy="356323"/>
      </dsp:txXfrm>
    </dsp:sp>
    <dsp:sp modelId="{FF7BD17F-6266-4794-8C1A-D7D427A36AD1}">
      <dsp:nvSpPr>
        <dsp:cNvPr id="0" name=""/>
        <dsp:cNvSpPr/>
      </dsp:nvSpPr>
      <dsp:spPr>
        <a:xfrm>
          <a:off x="0" y="1801395"/>
          <a:ext cx="10947748" cy="3948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kern="1200" dirty="0">
              <a:solidFill>
                <a:schemeClr val="bg1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12</a:t>
          </a:r>
          <a:r>
            <a:rPr lang="zh-CN" sz="1500" kern="1200" dirty="0"/>
            <a:t>院子的西面当有帷子，宽五十肘，帷子的柱子十根，带卯的座</a:t>
          </a:r>
          <a:r>
            <a:rPr lang="zh-CN" sz="1500" b="1" kern="1200" dirty="0"/>
            <a:t>十</a:t>
          </a:r>
          <a:r>
            <a:rPr lang="zh-CN" sz="1500" kern="1200" dirty="0"/>
            <a:t>个。</a:t>
          </a:r>
          <a:endParaRPr lang="en-US" sz="1500" kern="1200" dirty="0"/>
        </a:p>
      </dsp:txBody>
      <dsp:txXfrm>
        <a:off x="19276" y="1820671"/>
        <a:ext cx="10909196" cy="356323"/>
      </dsp:txXfrm>
    </dsp:sp>
    <dsp:sp modelId="{8DA56EBF-D2EF-462F-9C3B-9665C989C01E}">
      <dsp:nvSpPr>
        <dsp:cNvPr id="0" name=""/>
        <dsp:cNvSpPr/>
      </dsp:nvSpPr>
      <dsp:spPr>
        <a:xfrm>
          <a:off x="0" y="2239470"/>
          <a:ext cx="10947748" cy="3948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kern="1200" dirty="0">
              <a:solidFill>
                <a:schemeClr val="bg1"/>
              </a:solidFill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14</a:t>
          </a:r>
          <a:r>
            <a:rPr lang="zh-CN" sz="1500" kern="1200" dirty="0"/>
            <a:t>门这边的帷子要十五肘，帷子的柱子三根，带卯的座</a:t>
          </a:r>
          <a:r>
            <a:rPr lang="zh-CN" sz="1500" b="1" kern="1200" dirty="0"/>
            <a:t>三</a:t>
          </a:r>
          <a:r>
            <a:rPr lang="zh-CN" sz="1500" kern="1200" dirty="0"/>
            <a:t>个。</a:t>
          </a:r>
          <a:r>
            <a:rPr lang="en-CA" sz="1500" kern="1200" dirty="0"/>
            <a:t> </a:t>
          </a:r>
          <a:endParaRPr lang="en-US" sz="1500" kern="1200" dirty="0"/>
        </a:p>
      </dsp:txBody>
      <dsp:txXfrm>
        <a:off x="19276" y="2258746"/>
        <a:ext cx="10909196" cy="356323"/>
      </dsp:txXfrm>
    </dsp:sp>
    <dsp:sp modelId="{CD041201-DAAF-4E76-B0F7-B0ECDB1BDC1F}">
      <dsp:nvSpPr>
        <dsp:cNvPr id="0" name=""/>
        <dsp:cNvSpPr/>
      </dsp:nvSpPr>
      <dsp:spPr>
        <a:xfrm>
          <a:off x="0" y="2677545"/>
          <a:ext cx="10947748" cy="3948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kern="1200" dirty="0">
              <a:solidFill>
                <a:schemeClr val="bg1"/>
              </a:solidFill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15</a:t>
          </a:r>
          <a:r>
            <a:rPr lang="zh-CN" sz="1500" kern="1200" dirty="0"/>
            <a:t>门那边的帷子也要十五肘，帷子的柱子三根，带卯的座</a:t>
          </a:r>
          <a:r>
            <a:rPr lang="zh-CN" sz="1500" b="1" kern="1200" dirty="0"/>
            <a:t>三</a:t>
          </a:r>
          <a:r>
            <a:rPr lang="zh-CN" sz="1500" kern="1200" dirty="0"/>
            <a:t>个。</a:t>
          </a:r>
          <a:endParaRPr lang="en-US" sz="1500" kern="1200" dirty="0"/>
        </a:p>
      </dsp:txBody>
      <dsp:txXfrm>
        <a:off x="19276" y="2696821"/>
        <a:ext cx="10909196" cy="356323"/>
      </dsp:txXfrm>
    </dsp:sp>
    <dsp:sp modelId="{A01CFF09-7A92-4EB8-BAFE-3F5C78930657}">
      <dsp:nvSpPr>
        <dsp:cNvPr id="0" name=""/>
        <dsp:cNvSpPr/>
      </dsp:nvSpPr>
      <dsp:spPr>
        <a:xfrm>
          <a:off x="0" y="3115620"/>
          <a:ext cx="10947748" cy="3948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kern="1200" dirty="0">
              <a:solidFill>
                <a:schemeClr val="bg1"/>
              </a:solidFill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16</a:t>
          </a:r>
          <a:r>
            <a:rPr lang="zh-CN" sz="1500" kern="1200" dirty="0"/>
            <a:t>院子的门当有帘子，长二十肘，要拿蓝色、紫色、朱红色线，和捻的细麻，用绣花的手工织成，柱子四根，带卯的座</a:t>
          </a:r>
          <a:r>
            <a:rPr lang="zh-CN" sz="1500" b="1" kern="1200" dirty="0"/>
            <a:t>四</a:t>
          </a:r>
          <a:r>
            <a:rPr lang="zh-CN" sz="1500" kern="1200" dirty="0"/>
            <a:t>个</a:t>
          </a:r>
          <a:endParaRPr lang="en-US" sz="1500" kern="1200" dirty="0"/>
        </a:p>
      </dsp:txBody>
      <dsp:txXfrm>
        <a:off x="19276" y="3134896"/>
        <a:ext cx="10909196" cy="356323"/>
      </dsp:txXfrm>
    </dsp:sp>
    <dsp:sp modelId="{01F5BAE7-0A2B-480A-A791-70B2E78DA8BA}">
      <dsp:nvSpPr>
        <dsp:cNvPr id="0" name=""/>
        <dsp:cNvSpPr/>
      </dsp:nvSpPr>
      <dsp:spPr>
        <a:xfrm>
          <a:off x="0" y="3553695"/>
          <a:ext cx="10947748" cy="3948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kern="1200" dirty="0">
              <a:solidFill>
                <a:schemeClr val="bg1"/>
              </a:solidFill>
              <a:hlinkClick xmlns:r="http://schemas.openxmlformats.org/officeDocument/2006/relationships"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17</a:t>
          </a:r>
          <a:r>
            <a:rPr lang="zh-CN" sz="1500" kern="1200" dirty="0"/>
            <a:t>院子四围一切的柱子都要用银杆连络，柱子上的钩子要用银做，带卯的座要用</a:t>
          </a:r>
          <a:r>
            <a:rPr lang="zh-CN" sz="1500" b="1" kern="1200" dirty="0"/>
            <a:t>铜</a:t>
          </a:r>
          <a:r>
            <a:rPr lang="zh-CN" sz="1500" kern="1200" dirty="0"/>
            <a:t>做</a:t>
          </a:r>
          <a:endParaRPr lang="en-US" sz="1500" kern="1200" dirty="0"/>
        </a:p>
      </dsp:txBody>
      <dsp:txXfrm>
        <a:off x="19276" y="3572971"/>
        <a:ext cx="10909196" cy="356323"/>
      </dsp:txXfrm>
    </dsp:sp>
    <dsp:sp modelId="{C6AEFF6C-C84C-4FAB-A037-E371758CB6EA}">
      <dsp:nvSpPr>
        <dsp:cNvPr id="0" name=""/>
        <dsp:cNvSpPr/>
      </dsp:nvSpPr>
      <dsp:spPr>
        <a:xfrm>
          <a:off x="0" y="3991770"/>
          <a:ext cx="10947748" cy="3948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kern="1200" dirty="0"/>
            <a:t>5+20+20+10+3+3+4=65</a:t>
          </a:r>
          <a:r>
            <a:rPr lang="zh-CN" sz="1500" kern="1200" dirty="0"/>
            <a:t>个</a:t>
          </a:r>
          <a:endParaRPr lang="en-US" sz="1500" kern="1200" dirty="0"/>
        </a:p>
      </dsp:txBody>
      <dsp:txXfrm>
        <a:off x="19276" y="4011046"/>
        <a:ext cx="10909196" cy="356323"/>
      </dsp:txXfrm>
    </dsp:sp>
    <dsp:sp modelId="{E3E9F9A1-F2B0-4380-8BA1-92B81CA5CDAB}">
      <dsp:nvSpPr>
        <dsp:cNvPr id="0" name=""/>
        <dsp:cNvSpPr/>
      </dsp:nvSpPr>
      <dsp:spPr>
        <a:xfrm>
          <a:off x="0" y="4429845"/>
          <a:ext cx="10947748" cy="3948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500" b="1" kern="1200"/>
            <a:t>出</a:t>
          </a:r>
          <a:r>
            <a:rPr lang="en-CA" sz="1500" kern="1200"/>
            <a:t>38:</a:t>
          </a:r>
          <a:r>
            <a:rPr lang="en-CA" sz="1500" kern="1200">
              <a:hlinkClick xmlns:r="http://schemas.openxmlformats.org/officeDocument/2006/relationships" r:id="rId8"/>
            </a:rPr>
            <a:t>29</a:t>
          </a:r>
          <a:r>
            <a:rPr lang="zh-CN" sz="1500" kern="1200"/>
            <a:t>所献的铜有七十他连得并二千四百舍客勒。</a:t>
          </a:r>
          <a:r>
            <a:rPr lang="en-CA" sz="1500" kern="1200"/>
            <a:t> </a:t>
          </a:r>
          <a:endParaRPr lang="en-US" sz="1500" kern="1200"/>
        </a:p>
      </dsp:txBody>
      <dsp:txXfrm>
        <a:off x="19276" y="4449121"/>
        <a:ext cx="10909196" cy="356323"/>
      </dsp:txXfrm>
    </dsp:sp>
    <dsp:sp modelId="{CF820920-D21C-4595-8351-E95D0FC23E45}">
      <dsp:nvSpPr>
        <dsp:cNvPr id="0" name=""/>
        <dsp:cNvSpPr/>
      </dsp:nvSpPr>
      <dsp:spPr>
        <a:xfrm>
          <a:off x="0" y="4867920"/>
          <a:ext cx="10947748" cy="3948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kern="1200" dirty="0">
              <a:solidFill>
                <a:schemeClr val="bg1"/>
              </a:solidFill>
              <a:hlinkClick xmlns:r="http://schemas.openxmlformats.org/officeDocument/2006/relationships"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30</a:t>
          </a:r>
          <a:r>
            <a:rPr lang="zh-CN" sz="1500" kern="1200" dirty="0"/>
            <a:t>用这铜做会幕门带卯的座和铜坛，并坛上的铜网和坛的一切器具，</a:t>
          </a:r>
          <a:r>
            <a:rPr lang="en-CA" sz="1500" kern="1200" dirty="0"/>
            <a:t> </a:t>
          </a:r>
          <a:endParaRPr lang="en-US" sz="1500" kern="1200" dirty="0"/>
        </a:p>
      </dsp:txBody>
      <dsp:txXfrm>
        <a:off x="19276" y="4887196"/>
        <a:ext cx="10909196" cy="356323"/>
      </dsp:txXfrm>
    </dsp:sp>
    <dsp:sp modelId="{6D7602C2-760F-4621-A0FF-540512980E78}">
      <dsp:nvSpPr>
        <dsp:cNvPr id="0" name=""/>
        <dsp:cNvSpPr/>
      </dsp:nvSpPr>
      <dsp:spPr>
        <a:xfrm>
          <a:off x="0" y="5305995"/>
          <a:ext cx="10947748" cy="3948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500" kern="1200" dirty="0">
              <a:solidFill>
                <a:schemeClr val="bg1"/>
              </a:solidFill>
              <a:hlinkClick xmlns:r="http://schemas.openxmlformats.org/officeDocument/2006/relationships" r:id="rId1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31</a:t>
          </a:r>
          <a:r>
            <a:rPr lang="zh-CN" sz="1500" kern="1200" dirty="0"/>
            <a:t>并院子四围带卯的座和院门带卯的座，与帐幕一切的橛子和院子四围所有的橛子。</a:t>
          </a:r>
          <a:endParaRPr lang="en-US" sz="1500" kern="1200" dirty="0"/>
        </a:p>
      </dsp:txBody>
      <dsp:txXfrm>
        <a:off x="19276" y="5325271"/>
        <a:ext cx="10909196" cy="356323"/>
      </dsp:txXfrm>
    </dsp:sp>
    <dsp:sp modelId="{C79657C5-F7B4-40B1-83EA-1674CC63C453}">
      <dsp:nvSpPr>
        <dsp:cNvPr id="0" name=""/>
        <dsp:cNvSpPr/>
      </dsp:nvSpPr>
      <dsp:spPr>
        <a:xfrm>
          <a:off x="0" y="5744070"/>
          <a:ext cx="10947748" cy="3948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500" b="1" kern="1200"/>
            <a:t>铜</a:t>
          </a:r>
          <a:r>
            <a:rPr lang="en-CA" sz="1500" kern="1200"/>
            <a:t>:</a:t>
          </a:r>
          <a:r>
            <a:rPr lang="zh-CN" sz="1500" kern="1200"/>
            <a:t>七 十 他 连 得 并 二 千 四 百 舍 客 勒</a:t>
          </a:r>
          <a:r>
            <a:rPr lang="en-CA" sz="1500" kern="1200"/>
            <a:t> 70x36+2400x0.12=2520+288=2808</a:t>
          </a:r>
          <a:r>
            <a:rPr lang="zh-CN" sz="1500" kern="1200"/>
            <a:t>公斤</a:t>
          </a:r>
          <a:endParaRPr lang="en-US" sz="1500" kern="1200"/>
        </a:p>
      </dsp:txBody>
      <dsp:txXfrm>
        <a:off x="19276" y="5763346"/>
        <a:ext cx="10909196" cy="356323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5B4335-0A58-4289-B8E0-7F7C040E63DC}">
      <dsp:nvSpPr>
        <dsp:cNvPr id="0" name=""/>
        <dsp:cNvSpPr/>
      </dsp:nvSpPr>
      <dsp:spPr>
        <a:xfrm>
          <a:off x="0" y="66956"/>
          <a:ext cx="6253721" cy="241648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altLang="zh-CN" sz="3100" b="0" i="0" u="sng" kern="1200" dirty="0"/>
            <a:t>20 </a:t>
          </a:r>
          <a:r>
            <a:rPr lang="zh-CN" sz="3100" b="0" i="0" kern="1200" dirty="0"/>
            <a:t>你要吩咐以色列人，把那为点灯捣成的清橄榄油拿来给你，使灯常常点着。 </a:t>
          </a:r>
          <a:endParaRPr lang="en-US" sz="3100" kern="1200" dirty="0"/>
        </a:p>
      </dsp:txBody>
      <dsp:txXfrm>
        <a:off x="117963" y="184919"/>
        <a:ext cx="6017795" cy="2180562"/>
      </dsp:txXfrm>
    </dsp:sp>
    <dsp:sp modelId="{7FA6597F-C51A-487A-9CFB-57C7AF3F790C}">
      <dsp:nvSpPr>
        <dsp:cNvPr id="0" name=""/>
        <dsp:cNvSpPr/>
      </dsp:nvSpPr>
      <dsp:spPr>
        <a:xfrm>
          <a:off x="0" y="2572725"/>
          <a:ext cx="6253721" cy="2416488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0" i="0" kern="1200" dirty="0">
              <a:solidFill>
                <a:schemeClr val="tx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21</a:t>
          </a:r>
          <a:r>
            <a:rPr lang="en-US" sz="3100" b="0" i="0" kern="1200" dirty="0">
              <a:solidFill>
                <a:schemeClr val="tx1"/>
              </a:solidFill>
            </a:rPr>
            <a:t> </a:t>
          </a:r>
          <a:r>
            <a:rPr lang="zh-CN" sz="3100" b="0" i="0" kern="1200" dirty="0"/>
            <a:t>在会幕中法柜前的幔外，亚伦和他的儿子，从晚上到早晨，要在耶和华面前经理这灯。这要作以色列人世世代代永远的定例。</a:t>
          </a:r>
          <a:endParaRPr lang="en-US" sz="3100" kern="1200" dirty="0"/>
        </a:p>
      </dsp:txBody>
      <dsp:txXfrm>
        <a:off x="117963" y="2690688"/>
        <a:ext cx="6017795" cy="218056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936CC9-57C1-4E66-B5D1-B534DDBE0519}">
      <dsp:nvSpPr>
        <dsp:cNvPr id="0" name=""/>
        <dsp:cNvSpPr/>
      </dsp:nvSpPr>
      <dsp:spPr>
        <a:xfrm>
          <a:off x="1007525" y="93"/>
          <a:ext cx="8845013" cy="57492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3600" kern="1200" dirty="0"/>
            <a:t>思考的问题：</a:t>
          </a:r>
          <a:endParaRPr lang="en-US" sz="36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sz="2800" kern="1200"/>
            <a:t>相对于圣经的创世记第一章，神用</a:t>
          </a:r>
          <a:r>
            <a:rPr lang="en-CA" sz="2800" kern="1200"/>
            <a:t>6</a:t>
          </a:r>
          <a:r>
            <a:rPr lang="zh-CN" sz="2800" kern="1200"/>
            <a:t>天创造天地万物和人类，但只用一章共</a:t>
          </a:r>
          <a:r>
            <a:rPr lang="en-CA" sz="2800" kern="1200"/>
            <a:t>31</a:t>
          </a:r>
          <a:r>
            <a:rPr lang="zh-CN" sz="2800" kern="1200"/>
            <a:t>节经文来叙述；而关于会幕却从出埃及记</a:t>
          </a:r>
          <a:r>
            <a:rPr lang="en-CA" sz="2800" kern="1200"/>
            <a:t>25</a:t>
          </a:r>
          <a:r>
            <a:rPr lang="zh-CN" sz="2800" kern="1200"/>
            <a:t>章</a:t>
          </a:r>
          <a:r>
            <a:rPr lang="en-CA" sz="2800" kern="1200"/>
            <a:t>-30</a:t>
          </a:r>
          <a:r>
            <a:rPr lang="zh-CN" sz="2800" kern="1200"/>
            <a:t>章；</a:t>
          </a:r>
          <a:r>
            <a:rPr lang="en-CA" sz="2800" kern="1200"/>
            <a:t>33</a:t>
          </a:r>
          <a:r>
            <a:rPr lang="zh-CN" sz="2800" kern="1200"/>
            <a:t>章</a:t>
          </a:r>
          <a:r>
            <a:rPr lang="en-CA" sz="2800" kern="1200"/>
            <a:t>-40</a:t>
          </a:r>
          <a:r>
            <a:rPr lang="zh-CN" sz="2800" kern="1200"/>
            <a:t>章，做了如此详细的描述，并且在利未记，民数记中也反复提及，你认为神有什么的特殊的用意？</a:t>
          </a:r>
          <a:endParaRPr lang="en-US" sz="2800" kern="120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sz="2800" kern="1200" dirty="0"/>
            <a:t>建会幕中用皂荚木做竖板时， 为什么圣经中只标明长度，宽度，而没给出厚度？是厚度不重要吗？ 以你的生活经厉，皂荚木做竖板的厚度多少为宜（厘米）？</a:t>
          </a:r>
          <a:endParaRPr lang="en-US" sz="2800" kern="1200" dirty="0"/>
        </a:p>
      </dsp:txBody>
      <dsp:txXfrm>
        <a:off x="1288181" y="280749"/>
        <a:ext cx="8283701" cy="51879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942C45-36AE-4645-B98C-B2175EE319C9}">
      <dsp:nvSpPr>
        <dsp:cNvPr id="0" name=""/>
        <dsp:cNvSpPr/>
      </dsp:nvSpPr>
      <dsp:spPr>
        <a:xfrm>
          <a:off x="953265" y="3199"/>
          <a:ext cx="2870628" cy="17223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800" b="1" i="0" kern="1200" dirty="0"/>
            <a:t>陈设饼的桌子</a:t>
          </a:r>
          <a:r>
            <a:rPr lang="en-CA" sz="2800" b="0" i="0" kern="1200" dirty="0"/>
            <a:t>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b="0" i="0" kern="1200" dirty="0"/>
            <a:t>  (</a:t>
          </a:r>
          <a:r>
            <a:rPr lang="zh-CN" sz="2400" b="0" i="0" kern="1200" dirty="0"/>
            <a:t>出</a:t>
          </a:r>
          <a:r>
            <a:rPr lang="en-US" sz="2400" kern="1200" dirty="0"/>
            <a:t>2</a:t>
          </a:r>
          <a:r>
            <a:rPr lang="en-US" sz="2400" b="0" i="0" kern="1200" dirty="0"/>
            <a:t>5·23</a:t>
          </a:r>
          <a:r>
            <a:rPr lang="zh-CN" sz="2400" b="0" i="0" kern="1200" dirty="0"/>
            <a:t>－</a:t>
          </a:r>
          <a:r>
            <a:rPr lang="en-US" sz="2400" kern="1200" dirty="0"/>
            <a:t>30</a:t>
          </a:r>
          <a:r>
            <a:rPr lang="zh-CN" sz="2400" b="0" i="0" kern="1200" dirty="0"/>
            <a:t>）</a:t>
          </a:r>
          <a:endParaRPr lang="en-US" sz="2400" kern="1200" dirty="0"/>
        </a:p>
      </dsp:txBody>
      <dsp:txXfrm>
        <a:off x="953265" y="3199"/>
        <a:ext cx="2870628" cy="1722377"/>
      </dsp:txXfrm>
    </dsp:sp>
    <dsp:sp modelId="{41CAD336-1AA4-4AE7-8A88-91D891A9466E}">
      <dsp:nvSpPr>
        <dsp:cNvPr id="0" name=""/>
        <dsp:cNvSpPr/>
      </dsp:nvSpPr>
      <dsp:spPr>
        <a:xfrm>
          <a:off x="4110957" y="3199"/>
          <a:ext cx="2870628" cy="17223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23</a:t>
          </a:r>
          <a:r>
            <a:rPr lang="en-US" sz="2400" b="0" i="0" kern="1200" dirty="0">
              <a:solidFill>
                <a:schemeClr val="bg1"/>
              </a:solidFill>
            </a:rPr>
            <a:t> </a:t>
          </a:r>
          <a:r>
            <a:rPr lang="zh-CN" sz="2400" b="0" i="0" kern="1200" dirty="0"/>
            <a:t>“要用皂荚木做一张桌子，长二肘，宽一肘，高一肘半。 </a:t>
          </a:r>
          <a:endParaRPr lang="en-US" sz="2400" kern="1200" dirty="0"/>
        </a:p>
      </dsp:txBody>
      <dsp:txXfrm>
        <a:off x="4110957" y="3199"/>
        <a:ext cx="2870628" cy="1722377"/>
      </dsp:txXfrm>
    </dsp:sp>
    <dsp:sp modelId="{906CC771-DFE8-48AE-A460-CA7D21830363}">
      <dsp:nvSpPr>
        <dsp:cNvPr id="0" name=""/>
        <dsp:cNvSpPr/>
      </dsp:nvSpPr>
      <dsp:spPr>
        <a:xfrm>
          <a:off x="7268648" y="3199"/>
          <a:ext cx="2870628" cy="17223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bg1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24</a:t>
          </a:r>
          <a:r>
            <a:rPr lang="en-US" sz="2400" b="0" i="0" kern="1200" dirty="0">
              <a:solidFill>
                <a:schemeClr val="bg1"/>
              </a:solidFill>
            </a:rPr>
            <a:t> </a:t>
          </a:r>
          <a:r>
            <a:rPr lang="zh-CN" sz="2400" b="0" i="0" kern="1200" dirty="0"/>
            <a:t>要包上精金，四围镶上金牙边。 </a:t>
          </a:r>
          <a:endParaRPr lang="en-US" sz="2400" kern="1200" dirty="0"/>
        </a:p>
      </dsp:txBody>
      <dsp:txXfrm>
        <a:off x="7268648" y="3199"/>
        <a:ext cx="2870628" cy="1722377"/>
      </dsp:txXfrm>
    </dsp:sp>
    <dsp:sp modelId="{0B080876-87A1-4B01-B2DD-4F489AC3B228}">
      <dsp:nvSpPr>
        <dsp:cNvPr id="0" name=""/>
        <dsp:cNvSpPr/>
      </dsp:nvSpPr>
      <dsp:spPr>
        <a:xfrm>
          <a:off x="953265" y="2012639"/>
          <a:ext cx="2870628" cy="17223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bg1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r>
            <a:rPr lang="en-US" sz="2400" b="0" i="0" kern="1200" dirty="0">
              <a:solidFill>
                <a:schemeClr val="bg1"/>
              </a:solidFill>
            </a:rPr>
            <a:t> </a:t>
          </a:r>
          <a:r>
            <a:rPr lang="zh-CN" sz="2400" b="0" i="0" kern="1200" dirty="0"/>
            <a:t>桌子的四围各做一掌宽的横梁，横梁上镶着金牙边。 </a:t>
          </a:r>
          <a:endParaRPr lang="en-US" sz="2400" kern="1200" dirty="0"/>
        </a:p>
      </dsp:txBody>
      <dsp:txXfrm>
        <a:off x="953265" y="2012639"/>
        <a:ext cx="2870628" cy="1722377"/>
      </dsp:txXfrm>
    </dsp:sp>
    <dsp:sp modelId="{DEE37DAD-5133-42A0-B421-4BA4E760196B}">
      <dsp:nvSpPr>
        <dsp:cNvPr id="0" name=""/>
        <dsp:cNvSpPr/>
      </dsp:nvSpPr>
      <dsp:spPr>
        <a:xfrm>
          <a:off x="4110957" y="2012639"/>
          <a:ext cx="2870628" cy="17223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bg1"/>
              </a:solidFill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26</a:t>
          </a:r>
          <a:r>
            <a:rPr lang="en-US" sz="2400" b="0" i="0" kern="1200" dirty="0">
              <a:solidFill>
                <a:schemeClr val="bg1"/>
              </a:solidFill>
            </a:rPr>
            <a:t> </a:t>
          </a:r>
          <a:r>
            <a:rPr lang="zh-CN" sz="2400" b="0" i="0" kern="1200" dirty="0"/>
            <a:t>要做四个金环，安在桌子的四角上，就是桌子四脚上的四角。 </a:t>
          </a:r>
          <a:endParaRPr lang="en-US" sz="2400" kern="1200" dirty="0"/>
        </a:p>
      </dsp:txBody>
      <dsp:txXfrm>
        <a:off x="4110957" y="2012639"/>
        <a:ext cx="2870628" cy="1722377"/>
      </dsp:txXfrm>
    </dsp:sp>
    <dsp:sp modelId="{9A7ACF5C-2256-4586-920A-380EC884A108}">
      <dsp:nvSpPr>
        <dsp:cNvPr id="0" name=""/>
        <dsp:cNvSpPr/>
      </dsp:nvSpPr>
      <dsp:spPr>
        <a:xfrm>
          <a:off x="7268648" y="2012639"/>
          <a:ext cx="2870628" cy="17223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bg1"/>
              </a:solidFill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27</a:t>
          </a:r>
          <a:r>
            <a:rPr lang="en-US" sz="2400" b="0" i="0" kern="1200" dirty="0">
              <a:solidFill>
                <a:schemeClr val="bg1"/>
              </a:solidFill>
            </a:rPr>
            <a:t> </a:t>
          </a:r>
          <a:r>
            <a:rPr lang="zh-CN" sz="2400" b="0" i="0" kern="1200" dirty="0"/>
            <a:t>安环子的地方要挨近横梁，可以穿杠抬桌子。 </a:t>
          </a:r>
          <a:endParaRPr lang="en-US" sz="2400" kern="1200" dirty="0"/>
        </a:p>
      </dsp:txBody>
      <dsp:txXfrm>
        <a:off x="7268648" y="2012639"/>
        <a:ext cx="2870628" cy="1722377"/>
      </dsp:txXfrm>
    </dsp:sp>
    <dsp:sp modelId="{3CD47B9E-FEF0-46CD-89C1-B746EAEE5256}">
      <dsp:nvSpPr>
        <dsp:cNvPr id="0" name=""/>
        <dsp:cNvSpPr/>
      </dsp:nvSpPr>
      <dsp:spPr>
        <a:xfrm>
          <a:off x="953265" y="4022080"/>
          <a:ext cx="2870628" cy="17223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bg1"/>
              </a:solidFill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28</a:t>
          </a:r>
          <a:r>
            <a:rPr lang="en-US" sz="2400" b="0" i="0" kern="1200" dirty="0">
              <a:solidFill>
                <a:schemeClr val="bg1"/>
              </a:solidFill>
            </a:rPr>
            <a:t> </a:t>
          </a:r>
          <a:r>
            <a:rPr lang="zh-CN" sz="2400" b="0" i="0" kern="1200" dirty="0"/>
            <a:t>要用皂荚木做两根杠，用金包裹，以便抬桌子。 </a:t>
          </a:r>
          <a:endParaRPr lang="en-US" sz="2400" kern="1200" dirty="0"/>
        </a:p>
      </dsp:txBody>
      <dsp:txXfrm>
        <a:off x="953265" y="4022080"/>
        <a:ext cx="2870628" cy="1722377"/>
      </dsp:txXfrm>
    </dsp:sp>
    <dsp:sp modelId="{BD931AD5-4769-4832-9C9D-A8F5B2C01317}">
      <dsp:nvSpPr>
        <dsp:cNvPr id="0" name=""/>
        <dsp:cNvSpPr/>
      </dsp:nvSpPr>
      <dsp:spPr>
        <a:xfrm>
          <a:off x="4110957" y="4022080"/>
          <a:ext cx="2870628" cy="17223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bg1"/>
              </a:solidFill>
              <a:hlinkClick xmlns:r="http://schemas.openxmlformats.org/officeDocument/2006/relationships"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29</a:t>
          </a:r>
          <a:r>
            <a:rPr lang="en-US" sz="2400" b="0" i="0" kern="1200" dirty="0">
              <a:solidFill>
                <a:schemeClr val="bg1"/>
              </a:solidFill>
            </a:rPr>
            <a:t> </a:t>
          </a:r>
          <a:r>
            <a:rPr lang="zh-CN" sz="2400" b="0" i="0" kern="1200" dirty="0"/>
            <a:t>要做桌子上的盘子、调羹，并奠酒的爵和瓶；这都要用精金制作。 </a:t>
          </a:r>
          <a:endParaRPr lang="en-US" sz="2400" kern="1200" dirty="0"/>
        </a:p>
      </dsp:txBody>
      <dsp:txXfrm>
        <a:off x="4110957" y="4022080"/>
        <a:ext cx="2870628" cy="1722377"/>
      </dsp:txXfrm>
    </dsp:sp>
    <dsp:sp modelId="{50E21955-401B-4DD8-90EF-F9027CA22096}">
      <dsp:nvSpPr>
        <dsp:cNvPr id="0" name=""/>
        <dsp:cNvSpPr/>
      </dsp:nvSpPr>
      <dsp:spPr>
        <a:xfrm>
          <a:off x="7268648" y="4022080"/>
          <a:ext cx="2870628" cy="17223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solidFill>
                <a:schemeClr val="bg1"/>
              </a:solidFill>
              <a:hlinkClick xmlns:r="http://schemas.openxmlformats.org/officeDocument/2006/relationships"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30</a:t>
          </a:r>
          <a:r>
            <a:rPr lang="en-US" sz="2400" b="0" i="0" kern="1200" dirty="0">
              <a:solidFill>
                <a:schemeClr val="bg1"/>
              </a:solidFill>
            </a:rPr>
            <a:t> </a:t>
          </a:r>
          <a:r>
            <a:rPr lang="zh-CN" sz="2400" b="0" i="0" kern="1200" dirty="0"/>
            <a:t>又要在桌子上，在我面前，常摆陈设饼。”</a:t>
          </a:r>
          <a:endParaRPr lang="en-US" sz="2400" kern="1200" dirty="0"/>
        </a:p>
      </dsp:txBody>
      <dsp:txXfrm>
        <a:off x="7268648" y="4022080"/>
        <a:ext cx="2870628" cy="1722377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23AC94-BF78-405F-9C60-8A2B90402657}">
      <dsp:nvSpPr>
        <dsp:cNvPr id="0" name=""/>
        <dsp:cNvSpPr/>
      </dsp:nvSpPr>
      <dsp:spPr>
        <a:xfrm>
          <a:off x="0" y="0"/>
          <a:ext cx="8938260" cy="195810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800" b="1" kern="1200"/>
            <a:t>Tabernacle of Moses </a:t>
          </a:r>
          <a:r>
            <a:rPr lang="zh-CN" sz="2800" b="1" kern="1200"/>
            <a:t>（摩西会幕）</a:t>
          </a:r>
          <a:endParaRPr lang="en-US" sz="2800" kern="1200" dirty="0"/>
        </a:p>
      </dsp:txBody>
      <dsp:txXfrm>
        <a:off x="57351" y="57351"/>
        <a:ext cx="6914408" cy="1843400"/>
      </dsp:txXfrm>
    </dsp:sp>
    <dsp:sp modelId="{30A01139-F22D-4CEA-A96D-8DFA662AB2FD}">
      <dsp:nvSpPr>
        <dsp:cNvPr id="0" name=""/>
        <dsp:cNvSpPr/>
      </dsp:nvSpPr>
      <dsp:spPr>
        <a:xfrm>
          <a:off x="1439512" y="2355659"/>
          <a:ext cx="8938260" cy="1958102"/>
        </a:xfrm>
        <a:prstGeom prst="roundRect">
          <a:avLst>
            <a:gd name="adj" fmla="val 10000"/>
          </a:avLst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800" b="1" kern="1200" dirty="0"/>
            <a:t>https://youtu.be/1mFGsLEpKKk?si=vOrCvxvyoLlE0AkH</a:t>
          </a:r>
          <a:endParaRPr lang="en-US" sz="1800" kern="1200" dirty="0"/>
        </a:p>
      </dsp:txBody>
      <dsp:txXfrm>
        <a:off x="1496863" y="2413010"/>
        <a:ext cx="5973451" cy="1843400"/>
      </dsp:txXfrm>
    </dsp:sp>
    <dsp:sp modelId="{F7268C23-EC27-4B81-8867-4CD49228DA91}">
      <dsp:nvSpPr>
        <dsp:cNvPr id="0" name=""/>
        <dsp:cNvSpPr/>
      </dsp:nvSpPr>
      <dsp:spPr>
        <a:xfrm>
          <a:off x="7665493" y="1539285"/>
          <a:ext cx="1272766" cy="127276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7951865" y="1539285"/>
        <a:ext cx="700022" cy="9577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FFFAAD-7DC8-4F6E-A592-4686A7ECA978}">
      <dsp:nvSpPr>
        <dsp:cNvPr id="0" name=""/>
        <dsp:cNvSpPr/>
      </dsp:nvSpPr>
      <dsp:spPr>
        <a:xfrm>
          <a:off x="615306" y="1178"/>
          <a:ext cx="2174490" cy="130469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3200" b="1" i="0" kern="1200" dirty="0"/>
            <a:t>灯台</a:t>
          </a:r>
          <a:endParaRPr lang="en-CA" altLang="zh-CN" sz="3200" b="1" i="0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000" b="0" i="0" kern="1200" dirty="0"/>
            <a:t>（出</a:t>
          </a:r>
          <a:r>
            <a:rPr lang="en-US" sz="2000" kern="1200" dirty="0"/>
            <a:t>25</a:t>
          </a:r>
          <a:r>
            <a:rPr lang="en-US" sz="2000" b="0" i="0" kern="1200" dirty="0"/>
            <a:t>·31</a:t>
          </a:r>
          <a:r>
            <a:rPr lang="zh-CN" sz="2000" b="0" i="0" kern="1200" dirty="0"/>
            <a:t>－</a:t>
          </a:r>
          <a:r>
            <a:rPr lang="en-US" sz="2000" kern="1200" dirty="0"/>
            <a:t>40)</a:t>
          </a:r>
        </a:p>
      </dsp:txBody>
      <dsp:txXfrm>
        <a:off x="615306" y="1178"/>
        <a:ext cx="2174490" cy="1304694"/>
      </dsp:txXfrm>
    </dsp:sp>
    <dsp:sp modelId="{220E352A-CBCB-43AC-9EAB-96779CFF4623}">
      <dsp:nvSpPr>
        <dsp:cNvPr id="0" name=""/>
        <dsp:cNvSpPr/>
      </dsp:nvSpPr>
      <dsp:spPr>
        <a:xfrm>
          <a:off x="2974584" y="1178"/>
          <a:ext cx="2174490" cy="130469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solidFill>
                <a:schemeClr val="tx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31</a:t>
          </a:r>
          <a:r>
            <a:rPr lang="zh-CN" sz="1600" b="0" i="0" kern="1200" dirty="0"/>
            <a:t>“要用精金做一个灯台。灯台的座和干与杯、球、花，都要接连一块锤出来。 </a:t>
          </a:r>
          <a:endParaRPr lang="en-US" sz="1600" kern="1200" dirty="0"/>
        </a:p>
      </dsp:txBody>
      <dsp:txXfrm>
        <a:off x="2974584" y="1178"/>
        <a:ext cx="2174490" cy="1304694"/>
      </dsp:txXfrm>
    </dsp:sp>
    <dsp:sp modelId="{7B639402-D7EB-4637-BEE9-75B2D9613E16}">
      <dsp:nvSpPr>
        <dsp:cNvPr id="0" name=""/>
        <dsp:cNvSpPr/>
      </dsp:nvSpPr>
      <dsp:spPr>
        <a:xfrm>
          <a:off x="5366524" y="1178"/>
          <a:ext cx="2174490" cy="130469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>
              <a:solidFill>
                <a:schemeClr val="tx1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32</a:t>
          </a:r>
          <a:r>
            <a:rPr lang="en-US" sz="1600" b="0" i="0" kern="1200" dirty="0">
              <a:solidFill>
                <a:schemeClr val="tx1"/>
              </a:solidFill>
            </a:rPr>
            <a:t> </a:t>
          </a:r>
          <a:r>
            <a:rPr lang="zh-CN" sz="1600" b="0" i="0" kern="1200" dirty="0"/>
            <a:t>灯台两旁要杈出六个枝子：这旁三个，那旁三个。 </a:t>
          </a:r>
          <a:endParaRPr lang="en-US" sz="1600" kern="1200" dirty="0"/>
        </a:p>
      </dsp:txBody>
      <dsp:txXfrm>
        <a:off x="5366524" y="1178"/>
        <a:ext cx="2174490" cy="1304694"/>
      </dsp:txXfrm>
    </dsp:sp>
    <dsp:sp modelId="{6AA1058E-9465-4D7F-A39D-0ECC0B1AEBC0}">
      <dsp:nvSpPr>
        <dsp:cNvPr id="0" name=""/>
        <dsp:cNvSpPr/>
      </dsp:nvSpPr>
      <dsp:spPr>
        <a:xfrm>
          <a:off x="7758464" y="1178"/>
          <a:ext cx="2174490" cy="130469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solidFill>
                <a:schemeClr val="tx1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33</a:t>
          </a:r>
          <a:r>
            <a:rPr lang="en-US" sz="1400" b="0" i="0" kern="1200" dirty="0">
              <a:solidFill>
                <a:schemeClr val="tx1"/>
              </a:solidFill>
            </a:rPr>
            <a:t> </a:t>
          </a:r>
          <a:r>
            <a:rPr lang="zh-CN" sz="1400" b="0" i="0" kern="1200" dirty="0"/>
            <a:t>这旁每枝上有三个杯，形状像杏花，有球，有花；那旁每枝上也有三个杯，形状像杏花，有球，有花。从灯台杈出来的六个枝子都是如此。</a:t>
          </a:r>
          <a:r>
            <a:rPr lang="zh-CN" sz="1200" b="0" i="0" kern="1200" dirty="0"/>
            <a:t> </a:t>
          </a:r>
          <a:endParaRPr lang="en-US" sz="1200" kern="1200" dirty="0"/>
        </a:p>
      </dsp:txBody>
      <dsp:txXfrm>
        <a:off x="7758464" y="1178"/>
        <a:ext cx="2174490" cy="1304694"/>
      </dsp:txXfrm>
    </dsp:sp>
    <dsp:sp modelId="{D0A886AF-E2B2-4A5C-9EAF-9B64E4C7DDB1}">
      <dsp:nvSpPr>
        <dsp:cNvPr id="0" name=""/>
        <dsp:cNvSpPr/>
      </dsp:nvSpPr>
      <dsp:spPr>
        <a:xfrm>
          <a:off x="582645" y="1523321"/>
          <a:ext cx="2174490" cy="130469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solidFill>
                <a:schemeClr val="tx1"/>
              </a:solidFill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</a:t>
          </a:r>
          <a:r>
            <a:rPr lang="en-US" sz="1600" b="0" i="0" kern="1200" dirty="0">
              <a:solidFill>
                <a:schemeClr val="tx1"/>
              </a:solidFill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4</a:t>
          </a:r>
          <a:r>
            <a:rPr lang="en-US" sz="1600" b="0" i="0" kern="1200" dirty="0">
              <a:solidFill>
                <a:schemeClr val="tx1"/>
              </a:solidFill>
            </a:rPr>
            <a:t> </a:t>
          </a:r>
          <a:r>
            <a:rPr lang="zh-CN" sz="1600" b="0" i="0" kern="1200" dirty="0"/>
            <a:t>灯台上有四个杯，形状像杏花，有球，有花</a:t>
          </a:r>
          <a:r>
            <a:rPr lang="zh-CN" sz="1400" b="0" i="0" kern="1200" dirty="0"/>
            <a:t>。</a:t>
          </a:r>
          <a:r>
            <a:rPr lang="zh-CN" sz="1700" b="0" i="0" kern="1200" dirty="0"/>
            <a:t> </a:t>
          </a:r>
          <a:endParaRPr lang="en-US" sz="1700" kern="1200" dirty="0"/>
        </a:p>
      </dsp:txBody>
      <dsp:txXfrm>
        <a:off x="582645" y="1523321"/>
        <a:ext cx="2174490" cy="1304694"/>
      </dsp:txXfrm>
    </dsp:sp>
    <dsp:sp modelId="{E3005A3C-7044-49BE-881D-5628104A0C74}">
      <dsp:nvSpPr>
        <dsp:cNvPr id="0" name=""/>
        <dsp:cNvSpPr/>
      </dsp:nvSpPr>
      <dsp:spPr>
        <a:xfrm>
          <a:off x="2974584" y="1523321"/>
          <a:ext cx="2174490" cy="130469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dirty="0">
              <a:solidFill>
                <a:schemeClr val="tx1"/>
              </a:solidFill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35</a:t>
          </a:r>
          <a:r>
            <a:rPr lang="en-US" sz="1700" b="0" i="0" kern="1200" dirty="0">
              <a:solidFill>
                <a:schemeClr val="tx1"/>
              </a:solidFill>
            </a:rPr>
            <a:t> </a:t>
          </a:r>
          <a:r>
            <a:rPr lang="zh-CN" sz="1700" b="0" i="0" kern="1200" dirty="0"/>
            <a:t>灯台每两个枝子以下有球与枝子接连一块。灯台出的六个枝子都是如此。 </a:t>
          </a:r>
          <a:endParaRPr lang="en-US" sz="1700" kern="1200" dirty="0"/>
        </a:p>
      </dsp:txBody>
      <dsp:txXfrm>
        <a:off x="2974584" y="1523321"/>
        <a:ext cx="2174490" cy="1304694"/>
      </dsp:txXfrm>
    </dsp:sp>
    <dsp:sp modelId="{8FD54AB7-6E18-4DC6-8E5A-8F633A4F8DED}">
      <dsp:nvSpPr>
        <dsp:cNvPr id="0" name=""/>
        <dsp:cNvSpPr/>
      </dsp:nvSpPr>
      <dsp:spPr>
        <a:xfrm>
          <a:off x="5366524" y="1523321"/>
          <a:ext cx="2174490" cy="130469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dirty="0">
              <a:solidFill>
                <a:schemeClr val="tx1"/>
              </a:solidFill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36</a:t>
          </a:r>
          <a:r>
            <a:rPr lang="en-US" sz="1700" b="0" i="0" kern="1200" dirty="0">
              <a:solidFill>
                <a:schemeClr val="tx1"/>
              </a:solidFill>
            </a:rPr>
            <a:t> </a:t>
          </a:r>
          <a:r>
            <a:rPr lang="zh-CN" sz="1700" b="0" i="0" kern="1200" dirty="0"/>
            <a:t>球和枝子要接连一块，都是一块精金锤出来的。 </a:t>
          </a:r>
          <a:endParaRPr lang="en-US" sz="1700" kern="1200" dirty="0"/>
        </a:p>
      </dsp:txBody>
      <dsp:txXfrm>
        <a:off x="5366524" y="1523321"/>
        <a:ext cx="2174490" cy="1304694"/>
      </dsp:txXfrm>
    </dsp:sp>
    <dsp:sp modelId="{27176142-1AC8-45C2-BE8B-06947ED5F4A6}">
      <dsp:nvSpPr>
        <dsp:cNvPr id="0" name=""/>
        <dsp:cNvSpPr/>
      </dsp:nvSpPr>
      <dsp:spPr>
        <a:xfrm>
          <a:off x="7758464" y="1523321"/>
          <a:ext cx="2174490" cy="130469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dirty="0">
              <a:solidFill>
                <a:schemeClr val="tx1"/>
              </a:solidFill>
              <a:hlinkClick xmlns:r="http://schemas.openxmlformats.org/officeDocument/2006/relationships"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37</a:t>
          </a:r>
          <a:r>
            <a:rPr lang="en-US" sz="1700" b="0" i="0" kern="1200" dirty="0">
              <a:solidFill>
                <a:schemeClr val="tx1"/>
              </a:solidFill>
            </a:rPr>
            <a:t> </a:t>
          </a:r>
          <a:r>
            <a:rPr lang="zh-CN" sz="1700" b="0" i="0" kern="1200" dirty="0"/>
            <a:t>要做灯台的七个灯盏。祭司要点这灯，使灯光对照。 </a:t>
          </a:r>
          <a:endParaRPr lang="en-US" sz="1700" kern="1200" dirty="0"/>
        </a:p>
      </dsp:txBody>
      <dsp:txXfrm>
        <a:off x="7758464" y="1523321"/>
        <a:ext cx="2174490" cy="1304694"/>
      </dsp:txXfrm>
    </dsp:sp>
    <dsp:sp modelId="{BA755465-6DB7-405D-8596-3337F090932A}">
      <dsp:nvSpPr>
        <dsp:cNvPr id="0" name=""/>
        <dsp:cNvSpPr/>
      </dsp:nvSpPr>
      <dsp:spPr>
        <a:xfrm>
          <a:off x="1778615" y="3045465"/>
          <a:ext cx="2174490" cy="130469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dirty="0">
              <a:solidFill>
                <a:schemeClr val="tx1"/>
              </a:solidFill>
              <a:hlinkClick xmlns:r="http://schemas.openxmlformats.org/officeDocument/2006/relationships"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38</a:t>
          </a:r>
          <a:r>
            <a:rPr lang="en-US" sz="1700" b="0" i="0" kern="1200" dirty="0">
              <a:solidFill>
                <a:schemeClr val="tx1"/>
              </a:solidFill>
            </a:rPr>
            <a:t> </a:t>
          </a:r>
          <a:r>
            <a:rPr lang="zh-CN" sz="1700" b="0" i="0" kern="1200" dirty="0"/>
            <a:t>灯台的蜡剪和蜡花盘也是要精金的。 </a:t>
          </a:r>
          <a:endParaRPr lang="en-US" sz="1700" kern="1200" dirty="0"/>
        </a:p>
      </dsp:txBody>
      <dsp:txXfrm>
        <a:off x="1778615" y="3045465"/>
        <a:ext cx="2174490" cy="1304694"/>
      </dsp:txXfrm>
    </dsp:sp>
    <dsp:sp modelId="{FC7FB57E-7C0F-4B05-A24A-2188AA412363}">
      <dsp:nvSpPr>
        <dsp:cNvPr id="0" name=""/>
        <dsp:cNvSpPr/>
      </dsp:nvSpPr>
      <dsp:spPr>
        <a:xfrm>
          <a:off x="4170554" y="3045465"/>
          <a:ext cx="2174490" cy="130469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dirty="0">
              <a:solidFill>
                <a:schemeClr val="tx1"/>
              </a:solidFill>
              <a:hlinkClick xmlns:r="http://schemas.openxmlformats.org/officeDocument/2006/relationships"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39</a:t>
          </a:r>
          <a:r>
            <a:rPr lang="en-US" sz="1700" b="0" i="0" kern="1200" dirty="0">
              <a:solidFill>
                <a:schemeClr val="tx1"/>
              </a:solidFill>
            </a:rPr>
            <a:t> </a:t>
          </a:r>
          <a:r>
            <a:rPr lang="zh-CN" sz="1700" b="0" i="0" kern="1200" dirty="0"/>
            <a:t>做灯台和这一切的器具要用精金一他连得。 </a:t>
          </a:r>
          <a:endParaRPr lang="en-US" sz="1700" kern="1200" dirty="0"/>
        </a:p>
      </dsp:txBody>
      <dsp:txXfrm>
        <a:off x="4170554" y="3045465"/>
        <a:ext cx="2174490" cy="1304694"/>
      </dsp:txXfrm>
    </dsp:sp>
    <dsp:sp modelId="{900BC467-78CB-4A99-9A01-4F6C089D4F60}">
      <dsp:nvSpPr>
        <dsp:cNvPr id="0" name=""/>
        <dsp:cNvSpPr/>
      </dsp:nvSpPr>
      <dsp:spPr>
        <a:xfrm>
          <a:off x="6562494" y="3045465"/>
          <a:ext cx="2174490" cy="130469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dirty="0">
              <a:solidFill>
                <a:schemeClr val="tx1"/>
              </a:solidFill>
              <a:hlinkClick xmlns:r="http://schemas.openxmlformats.org/officeDocument/2006/relationships" r:id="rId1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40</a:t>
          </a:r>
          <a:r>
            <a:rPr lang="en-US" sz="1700" b="0" i="0" kern="1200" dirty="0">
              <a:solidFill>
                <a:schemeClr val="tx1"/>
              </a:solidFill>
            </a:rPr>
            <a:t> </a:t>
          </a:r>
          <a:r>
            <a:rPr lang="zh-CN" sz="1700" b="0" i="0" kern="1200" dirty="0"/>
            <a:t>要谨慎做这些物件，都要照着在山上指示你的样式。</a:t>
          </a:r>
          <a:endParaRPr lang="en-US" sz="1700" kern="1200" dirty="0"/>
        </a:p>
      </dsp:txBody>
      <dsp:txXfrm>
        <a:off x="6562494" y="3045465"/>
        <a:ext cx="2174490" cy="13046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CA00B5-1C8C-44A1-8E6B-41447A40DB8C}">
      <dsp:nvSpPr>
        <dsp:cNvPr id="0" name=""/>
        <dsp:cNvSpPr/>
      </dsp:nvSpPr>
      <dsp:spPr>
        <a:xfrm>
          <a:off x="0" y="6123"/>
          <a:ext cx="3275919" cy="196555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800" b="1" i="0" kern="1200" dirty="0"/>
            <a:t>会幕</a:t>
          </a:r>
          <a:endParaRPr lang="en-CA" altLang="zh-CN" sz="2800" b="1" i="0" kern="1200" dirty="0"/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000" kern="1200" dirty="0"/>
            <a:t>(</a:t>
          </a:r>
          <a:r>
            <a:rPr lang="zh-CN" sz="2000" b="0" i="0" kern="1200" dirty="0"/>
            <a:t>出</a:t>
          </a:r>
          <a:r>
            <a:rPr lang="en-CA" altLang="zh-CN" sz="2000" b="0" i="0" kern="1200" dirty="0"/>
            <a:t>26</a:t>
          </a:r>
          <a:r>
            <a:rPr lang="en-US" sz="2000" b="0" i="0" kern="1200" dirty="0"/>
            <a:t>·1</a:t>
          </a:r>
          <a:r>
            <a:rPr lang="zh-CN" sz="2000" b="0" i="0" kern="1200" dirty="0"/>
            <a:t>－</a:t>
          </a:r>
          <a:r>
            <a:rPr lang="en-CA" altLang="zh-CN" sz="2000" b="0" i="0" kern="1200" dirty="0"/>
            <a:t>6</a:t>
          </a:r>
          <a:r>
            <a:rPr lang="zh-CN" sz="2000" b="0" i="0" kern="1200" dirty="0"/>
            <a:t>） </a:t>
          </a:r>
          <a:endParaRPr lang="en-US" sz="2000" kern="1200" dirty="0"/>
        </a:p>
      </dsp:txBody>
      <dsp:txXfrm>
        <a:off x="0" y="6123"/>
        <a:ext cx="3275919" cy="1965551"/>
      </dsp:txXfrm>
    </dsp:sp>
    <dsp:sp modelId="{DA826629-87F0-4005-BC1E-046C73FFE32C}">
      <dsp:nvSpPr>
        <dsp:cNvPr id="0" name=""/>
        <dsp:cNvSpPr/>
      </dsp:nvSpPr>
      <dsp:spPr>
        <a:xfrm>
          <a:off x="3603511" y="6123"/>
          <a:ext cx="3275919" cy="1965551"/>
        </a:xfrm>
        <a:prstGeom prst="rect">
          <a:avLst/>
        </a:prstGeom>
        <a:solidFill>
          <a:schemeClr val="accent5">
            <a:hueOff val="-2025358"/>
            <a:satOff val="-138"/>
            <a:lumOff val="32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</a:t>
          </a:r>
          <a:r>
            <a:rPr lang="zh-CN" sz="2200" b="0" i="0" kern="1200" dirty="0"/>
            <a:t>“你要用十幅幔子做帐幕。这些幔子要用捻的细麻和蓝色、紫色、朱红色线制造，并用巧匠的手工绣上基路伯。 </a:t>
          </a:r>
          <a:endParaRPr lang="en-US" sz="2200" kern="1200" dirty="0"/>
        </a:p>
      </dsp:txBody>
      <dsp:txXfrm>
        <a:off x="3603511" y="6123"/>
        <a:ext cx="3275919" cy="1965551"/>
      </dsp:txXfrm>
    </dsp:sp>
    <dsp:sp modelId="{CD8A12B7-0BED-4602-AF94-A2F30B5A6BBE}">
      <dsp:nvSpPr>
        <dsp:cNvPr id="0" name=""/>
        <dsp:cNvSpPr/>
      </dsp:nvSpPr>
      <dsp:spPr>
        <a:xfrm>
          <a:off x="7207022" y="6123"/>
          <a:ext cx="3275919" cy="1965551"/>
        </a:xfrm>
        <a:prstGeom prst="rect">
          <a:avLst/>
        </a:prstGeom>
        <a:solidFill>
          <a:schemeClr val="accent5">
            <a:hueOff val="-4050717"/>
            <a:satOff val="-275"/>
            <a:lumOff val="6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dirty="0">
              <a:solidFill>
                <a:schemeClr val="bg1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</a:t>
          </a:r>
          <a:r>
            <a:rPr lang="zh-CN" sz="2200" b="0" i="0" kern="1200" dirty="0"/>
            <a:t>每幅幔子要长二十八肘，宽四肘，幔子都要一样的尺寸。 </a:t>
          </a:r>
          <a:endParaRPr lang="en-US" sz="2200" kern="1200" dirty="0"/>
        </a:p>
      </dsp:txBody>
      <dsp:txXfrm>
        <a:off x="7207022" y="6123"/>
        <a:ext cx="3275919" cy="1965551"/>
      </dsp:txXfrm>
    </dsp:sp>
    <dsp:sp modelId="{F327D4A1-E447-4137-87D0-5A300D951536}">
      <dsp:nvSpPr>
        <dsp:cNvPr id="0" name=""/>
        <dsp:cNvSpPr/>
      </dsp:nvSpPr>
      <dsp:spPr>
        <a:xfrm>
          <a:off x="0" y="2299266"/>
          <a:ext cx="3275919" cy="1965551"/>
        </a:xfrm>
        <a:prstGeom prst="rect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dirty="0">
              <a:solidFill>
                <a:schemeClr val="bg1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3</a:t>
          </a:r>
          <a:r>
            <a:rPr lang="zh-CN" sz="2200" b="0" i="0" kern="1200" dirty="0"/>
            <a:t>这五幅幔子要幅幅相连；那五幅幔子也要幅幅相连。 </a:t>
          </a:r>
          <a:endParaRPr lang="en-US" sz="2200" kern="1200" dirty="0"/>
        </a:p>
      </dsp:txBody>
      <dsp:txXfrm>
        <a:off x="0" y="2299266"/>
        <a:ext cx="3275919" cy="1965551"/>
      </dsp:txXfrm>
    </dsp:sp>
    <dsp:sp modelId="{6D6AAB0F-E718-4EC0-9571-EF6C2D03C297}">
      <dsp:nvSpPr>
        <dsp:cNvPr id="0" name=""/>
        <dsp:cNvSpPr/>
      </dsp:nvSpPr>
      <dsp:spPr>
        <a:xfrm>
          <a:off x="3603511" y="2299266"/>
          <a:ext cx="3275919" cy="1965551"/>
        </a:xfrm>
        <a:prstGeom prst="rect">
          <a:avLst/>
        </a:prstGeom>
        <a:solidFill>
          <a:schemeClr val="accent5">
            <a:hueOff val="-8101434"/>
            <a:satOff val="-551"/>
            <a:lumOff val="130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dirty="0">
              <a:solidFill>
                <a:schemeClr val="bg1"/>
              </a:solidFill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4</a:t>
          </a:r>
          <a:r>
            <a:rPr lang="zh-CN" sz="2200" b="0" i="0" kern="1200" dirty="0"/>
            <a:t>在这相连的幔子末幅边上要做蓝色的钮扣；在那相连的幔子末幅边上也要照样做。 </a:t>
          </a:r>
          <a:endParaRPr lang="en-US" sz="2200" kern="1200" dirty="0"/>
        </a:p>
      </dsp:txBody>
      <dsp:txXfrm>
        <a:off x="3603511" y="2299266"/>
        <a:ext cx="3275919" cy="1965551"/>
      </dsp:txXfrm>
    </dsp:sp>
    <dsp:sp modelId="{01C4A006-FEF2-4A52-8940-A710706B41B5}">
      <dsp:nvSpPr>
        <dsp:cNvPr id="0" name=""/>
        <dsp:cNvSpPr/>
      </dsp:nvSpPr>
      <dsp:spPr>
        <a:xfrm>
          <a:off x="7207022" y="2299266"/>
          <a:ext cx="3275919" cy="1965551"/>
        </a:xfrm>
        <a:prstGeom prst="rect">
          <a:avLst/>
        </a:prstGeom>
        <a:solidFill>
          <a:schemeClr val="accent5">
            <a:hueOff val="-10126791"/>
            <a:satOff val="-688"/>
            <a:lumOff val="163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dirty="0">
              <a:solidFill>
                <a:schemeClr val="bg1"/>
              </a:solidFill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5</a:t>
          </a:r>
          <a:r>
            <a:rPr lang="zh-CN" sz="2200" b="0" i="0" kern="1200" dirty="0"/>
            <a:t>要在这相连的幔子上做五十个钮扣；在那相连的幔子上也做五十个钮扣，都要两两相对。 </a:t>
          </a:r>
          <a:endParaRPr lang="en-US" sz="2200" kern="1200" dirty="0"/>
        </a:p>
      </dsp:txBody>
      <dsp:txXfrm>
        <a:off x="7207022" y="2299266"/>
        <a:ext cx="3275919" cy="1965551"/>
      </dsp:txXfrm>
    </dsp:sp>
    <dsp:sp modelId="{FBAB5410-9CB1-432A-9AFA-839622EC689F}">
      <dsp:nvSpPr>
        <dsp:cNvPr id="0" name=""/>
        <dsp:cNvSpPr/>
      </dsp:nvSpPr>
      <dsp:spPr>
        <a:xfrm>
          <a:off x="3603511" y="4592410"/>
          <a:ext cx="3275919" cy="1965551"/>
        </a:xfrm>
        <a:prstGeom prst="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dirty="0">
              <a:solidFill>
                <a:schemeClr val="bg1"/>
              </a:solidFill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6</a:t>
          </a:r>
          <a:r>
            <a:rPr lang="zh-CN" sz="2200" b="0" i="0" kern="1200" dirty="0"/>
            <a:t>又要做五十个金钩，用钩使幔子相连，这才成了一个帐幕。</a:t>
          </a:r>
          <a:endParaRPr lang="en-US" sz="2200" kern="1200" dirty="0"/>
        </a:p>
      </dsp:txBody>
      <dsp:txXfrm>
        <a:off x="3603511" y="4592410"/>
        <a:ext cx="3275919" cy="196555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09509E-E38C-4D03-AF08-CFE0227187AA}">
      <dsp:nvSpPr>
        <dsp:cNvPr id="0" name=""/>
        <dsp:cNvSpPr/>
      </dsp:nvSpPr>
      <dsp:spPr>
        <a:xfrm>
          <a:off x="3080" y="587032"/>
          <a:ext cx="2444055" cy="14664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700" b="0" i="0" kern="1200"/>
            <a:t>7</a:t>
          </a:r>
          <a:r>
            <a:rPr lang="zh-CN" sz="1700" b="0" i="0" kern="1200"/>
            <a:t>你要用山羊毛织十一幅幔子，作为帐幕以上的罩棚。 </a:t>
          </a:r>
          <a:endParaRPr lang="en-US" sz="1700" kern="1200"/>
        </a:p>
      </dsp:txBody>
      <dsp:txXfrm>
        <a:off x="3080" y="587032"/>
        <a:ext cx="2444055" cy="1466433"/>
      </dsp:txXfrm>
    </dsp:sp>
    <dsp:sp modelId="{49DCFEB6-88C2-4CA6-9BD3-B111D4794464}">
      <dsp:nvSpPr>
        <dsp:cNvPr id="0" name=""/>
        <dsp:cNvSpPr/>
      </dsp:nvSpPr>
      <dsp:spPr>
        <a:xfrm>
          <a:off x="2691541" y="587032"/>
          <a:ext cx="2444055" cy="1466433"/>
        </a:xfrm>
        <a:prstGeom prst="rect">
          <a:avLst/>
        </a:prstGeom>
        <a:solidFill>
          <a:schemeClr val="accent2">
            <a:hueOff val="1073936"/>
            <a:satOff val="-3082"/>
            <a:lumOff val="-493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8</a:t>
          </a:r>
          <a:r>
            <a:rPr lang="zh-CN" sz="1700" b="0" i="0" kern="1200" dirty="0"/>
            <a:t>每幅幔子要长三十肘，宽四肘；十一幅幔子都要一样的尺寸。 </a:t>
          </a:r>
          <a:endParaRPr lang="en-US" sz="1700" kern="1200" dirty="0"/>
        </a:p>
      </dsp:txBody>
      <dsp:txXfrm>
        <a:off x="2691541" y="587032"/>
        <a:ext cx="2444055" cy="1466433"/>
      </dsp:txXfrm>
    </dsp:sp>
    <dsp:sp modelId="{8487ADEA-4BF8-489B-9BC5-77D372237EA2}">
      <dsp:nvSpPr>
        <dsp:cNvPr id="0" name=""/>
        <dsp:cNvSpPr/>
      </dsp:nvSpPr>
      <dsp:spPr>
        <a:xfrm>
          <a:off x="5380002" y="587032"/>
          <a:ext cx="2444055" cy="1466433"/>
        </a:xfrm>
        <a:prstGeom prst="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dirty="0">
              <a:solidFill>
                <a:schemeClr val="bg1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9</a:t>
          </a:r>
          <a:r>
            <a:rPr lang="zh-CN" sz="1700" b="0" i="0" kern="1200" dirty="0"/>
            <a:t>要把五幅幔子连成一幅，又把六幅幔子连成一幅，这第六幅幔子要在罩棚的前面折上去。 </a:t>
          </a:r>
          <a:endParaRPr lang="en-US" sz="1700" kern="1200" dirty="0"/>
        </a:p>
      </dsp:txBody>
      <dsp:txXfrm>
        <a:off x="5380002" y="587032"/>
        <a:ext cx="2444055" cy="1466433"/>
      </dsp:txXfrm>
    </dsp:sp>
    <dsp:sp modelId="{132C7DB2-1CBE-4E83-A317-773F78F3035E}">
      <dsp:nvSpPr>
        <dsp:cNvPr id="0" name=""/>
        <dsp:cNvSpPr/>
      </dsp:nvSpPr>
      <dsp:spPr>
        <a:xfrm>
          <a:off x="8068463" y="587032"/>
          <a:ext cx="2444055" cy="1466433"/>
        </a:xfrm>
        <a:prstGeom prst="rect">
          <a:avLst/>
        </a:prstGeom>
        <a:solidFill>
          <a:schemeClr val="accent2">
            <a:hueOff val="3221807"/>
            <a:satOff val="-9246"/>
            <a:lumOff val="-148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dirty="0">
              <a:solidFill>
                <a:schemeClr val="bg1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10</a:t>
          </a:r>
          <a:r>
            <a:rPr lang="zh-CN" sz="1700" b="0" i="0" kern="1200" dirty="0"/>
            <a:t>在这相连的幔子末幅边上要做五十个钮扣；在那相连的幔子末幅边上也做五十个钮扣。 </a:t>
          </a:r>
          <a:endParaRPr lang="en-US" sz="1700" kern="1200" dirty="0"/>
        </a:p>
      </dsp:txBody>
      <dsp:txXfrm>
        <a:off x="8068463" y="587032"/>
        <a:ext cx="2444055" cy="1466433"/>
      </dsp:txXfrm>
    </dsp:sp>
    <dsp:sp modelId="{91171614-235B-48CA-82AA-CB1A8EB045E4}">
      <dsp:nvSpPr>
        <dsp:cNvPr id="0" name=""/>
        <dsp:cNvSpPr/>
      </dsp:nvSpPr>
      <dsp:spPr>
        <a:xfrm>
          <a:off x="1347311" y="2297871"/>
          <a:ext cx="2444055" cy="1466433"/>
        </a:xfrm>
        <a:prstGeom prst="rect">
          <a:avLst/>
        </a:prstGeom>
        <a:solidFill>
          <a:schemeClr val="accent2">
            <a:hueOff val="4295743"/>
            <a:satOff val="-12329"/>
            <a:lumOff val="-197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dirty="0">
              <a:solidFill>
                <a:schemeClr val="bg1"/>
              </a:solidFill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11</a:t>
          </a:r>
          <a:r>
            <a:rPr lang="zh-CN" sz="1700" b="0" i="0" kern="1200" dirty="0"/>
            <a:t>又要做五十个铜钩，钩在钮扣中，使罩棚连成一个。 </a:t>
          </a:r>
          <a:endParaRPr lang="en-US" sz="1700" kern="1200" dirty="0"/>
        </a:p>
      </dsp:txBody>
      <dsp:txXfrm>
        <a:off x="1347311" y="2297871"/>
        <a:ext cx="2444055" cy="1466433"/>
      </dsp:txXfrm>
    </dsp:sp>
    <dsp:sp modelId="{E8438461-5ACA-4F05-9409-15C3FDB20A0A}">
      <dsp:nvSpPr>
        <dsp:cNvPr id="0" name=""/>
        <dsp:cNvSpPr/>
      </dsp:nvSpPr>
      <dsp:spPr>
        <a:xfrm>
          <a:off x="4035772" y="2297871"/>
          <a:ext cx="2444055" cy="1466433"/>
        </a:xfrm>
        <a:prstGeom prst="rect">
          <a:avLst/>
        </a:prstGeom>
        <a:solidFill>
          <a:schemeClr val="accent2">
            <a:hueOff val="5369678"/>
            <a:satOff val="-15411"/>
            <a:lumOff val="-2467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dirty="0">
              <a:solidFill>
                <a:schemeClr val="bg1"/>
              </a:solidFill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12</a:t>
          </a:r>
          <a:r>
            <a:rPr lang="zh-CN" sz="1700" b="0" i="0" kern="1200" dirty="0"/>
            <a:t>罩棚的幔子所余那垂下来的半幅幔子，要垂在帐幕的后头。 </a:t>
          </a:r>
          <a:endParaRPr lang="en-US" sz="1700" kern="1200" dirty="0"/>
        </a:p>
      </dsp:txBody>
      <dsp:txXfrm>
        <a:off x="4035772" y="2297871"/>
        <a:ext cx="2444055" cy="1466433"/>
      </dsp:txXfrm>
    </dsp:sp>
    <dsp:sp modelId="{0641882E-8C2D-4C4A-B5E7-82CD20EA2311}">
      <dsp:nvSpPr>
        <dsp:cNvPr id="0" name=""/>
        <dsp:cNvSpPr/>
      </dsp:nvSpPr>
      <dsp:spPr>
        <a:xfrm>
          <a:off x="6724233" y="2297871"/>
          <a:ext cx="2444055" cy="1466433"/>
        </a:xfrm>
        <a:prstGeom prst="rect">
          <a:avLst/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i="0" kern="1200" dirty="0">
              <a:solidFill>
                <a:schemeClr val="bg1"/>
              </a:solidFill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13</a:t>
          </a:r>
          <a:r>
            <a:rPr lang="zh-CN" sz="1700" b="0" i="0" kern="1200" dirty="0"/>
            <a:t>罩棚的幔子所余长的，这边一肘，那边一肘，要垂在帐幕的两旁，遮盖帐幕。</a:t>
          </a:r>
          <a:endParaRPr lang="en-US" sz="1700" kern="1200" dirty="0"/>
        </a:p>
      </dsp:txBody>
      <dsp:txXfrm>
        <a:off x="6724233" y="2297871"/>
        <a:ext cx="2444055" cy="146643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A35C47-FFF1-4B8C-955E-A794F23D089E}">
      <dsp:nvSpPr>
        <dsp:cNvPr id="0" name=""/>
        <dsp:cNvSpPr/>
      </dsp:nvSpPr>
      <dsp:spPr>
        <a:xfrm>
          <a:off x="0" y="32420"/>
          <a:ext cx="10594581" cy="11583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4400" kern="1200" dirty="0"/>
            <a:t>他无佳形美容；</a:t>
          </a:r>
          <a:endParaRPr lang="en-US" sz="4400" kern="1200" dirty="0"/>
        </a:p>
      </dsp:txBody>
      <dsp:txXfrm>
        <a:off x="56544" y="88964"/>
        <a:ext cx="10481493" cy="1045212"/>
      </dsp:txXfrm>
    </dsp:sp>
    <dsp:sp modelId="{BBAAAA1F-AC6D-482E-B60B-112F474E15A6}">
      <dsp:nvSpPr>
        <dsp:cNvPr id="0" name=""/>
        <dsp:cNvSpPr/>
      </dsp:nvSpPr>
      <dsp:spPr>
        <a:xfrm>
          <a:off x="0" y="1317441"/>
          <a:ext cx="10594581" cy="11583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4400" kern="1200"/>
            <a:t>我们看见他的时候，</a:t>
          </a:r>
          <a:endParaRPr lang="en-US" sz="4400" kern="1200"/>
        </a:p>
      </dsp:txBody>
      <dsp:txXfrm>
        <a:off x="56544" y="1373985"/>
        <a:ext cx="10481493" cy="1045212"/>
      </dsp:txXfrm>
    </dsp:sp>
    <dsp:sp modelId="{DEEA4BBB-7CE0-4FE4-86B2-69482FDC4313}">
      <dsp:nvSpPr>
        <dsp:cNvPr id="0" name=""/>
        <dsp:cNvSpPr/>
      </dsp:nvSpPr>
      <dsp:spPr>
        <a:xfrm>
          <a:off x="0" y="2602461"/>
          <a:ext cx="10594581" cy="11583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4400" kern="1200"/>
            <a:t>也无美貌使我们羡慕他。（以</a:t>
          </a:r>
          <a:r>
            <a:rPr lang="en-CA" sz="4400" kern="1200"/>
            <a:t> 53</a:t>
          </a:r>
          <a:r>
            <a:rPr lang="zh-CN" sz="4400" kern="1200"/>
            <a:t>：</a:t>
          </a:r>
          <a:r>
            <a:rPr lang="en-CA" sz="4400" kern="1200"/>
            <a:t>2</a:t>
          </a:r>
          <a:r>
            <a:rPr lang="zh-CN" sz="4400" kern="1200"/>
            <a:t>）</a:t>
          </a:r>
          <a:endParaRPr lang="en-US" sz="4400" kern="1200"/>
        </a:p>
      </dsp:txBody>
      <dsp:txXfrm>
        <a:off x="56544" y="2659005"/>
        <a:ext cx="10481493" cy="1045212"/>
      </dsp:txXfrm>
    </dsp:sp>
    <dsp:sp modelId="{698DC4DC-A59B-476F-89A2-6FA3103E06DF}">
      <dsp:nvSpPr>
        <dsp:cNvPr id="0" name=""/>
        <dsp:cNvSpPr/>
      </dsp:nvSpPr>
      <dsp:spPr>
        <a:xfrm>
          <a:off x="0" y="3887481"/>
          <a:ext cx="10594581" cy="11583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4400" kern="1200"/>
            <a:t>有尊荣和威严在他面前；</a:t>
          </a:r>
          <a:endParaRPr lang="en-US" sz="4400" kern="1200"/>
        </a:p>
      </dsp:txBody>
      <dsp:txXfrm>
        <a:off x="56544" y="3944025"/>
        <a:ext cx="10481493" cy="1045212"/>
      </dsp:txXfrm>
    </dsp:sp>
    <dsp:sp modelId="{BEFFDDD5-C517-460D-AF2C-C64BFF10BC31}">
      <dsp:nvSpPr>
        <dsp:cNvPr id="0" name=""/>
        <dsp:cNvSpPr/>
      </dsp:nvSpPr>
      <dsp:spPr>
        <a:xfrm>
          <a:off x="0" y="5172501"/>
          <a:ext cx="10594581" cy="115830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4400" kern="1200"/>
            <a:t>有能力与华美在他圣所。（诗</a:t>
          </a:r>
          <a:r>
            <a:rPr lang="en-CA" sz="4400" kern="1200"/>
            <a:t> 96</a:t>
          </a:r>
          <a:r>
            <a:rPr lang="zh-CN" sz="4400" kern="1200"/>
            <a:t>：</a:t>
          </a:r>
          <a:r>
            <a:rPr lang="en-CA" sz="4400" kern="1200"/>
            <a:t>6</a:t>
          </a:r>
          <a:r>
            <a:rPr lang="zh-CN" sz="4400" kern="1200"/>
            <a:t>）</a:t>
          </a:r>
          <a:endParaRPr lang="en-US" sz="4400" kern="1200"/>
        </a:p>
      </dsp:txBody>
      <dsp:txXfrm>
        <a:off x="56544" y="5229045"/>
        <a:ext cx="10481493" cy="104521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FE67EE-EE45-479F-B1BF-F39B87F031A7}">
      <dsp:nvSpPr>
        <dsp:cNvPr id="0" name=""/>
        <dsp:cNvSpPr/>
      </dsp:nvSpPr>
      <dsp:spPr>
        <a:xfrm>
          <a:off x="0" y="18929"/>
          <a:ext cx="6253721" cy="160173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0" i="0" kern="120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15</a:t>
          </a:r>
          <a:r>
            <a:rPr lang="zh-CN" sz="3700" b="0" i="0" kern="1200" dirty="0"/>
            <a:t>“你要用皂荚木做帐幕的竖板。 </a:t>
          </a:r>
          <a:endParaRPr lang="en-US" sz="3700" kern="1200" dirty="0"/>
        </a:p>
      </dsp:txBody>
      <dsp:txXfrm>
        <a:off x="78190" y="97119"/>
        <a:ext cx="6097341" cy="1445350"/>
      </dsp:txXfrm>
    </dsp:sp>
    <dsp:sp modelId="{A317F265-20B9-4A70-8365-CEDB8E3A97DA}">
      <dsp:nvSpPr>
        <dsp:cNvPr id="0" name=""/>
        <dsp:cNvSpPr/>
      </dsp:nvSpPr>
      <dsp:spPr>
        <a:xfrm>
          <a:off x="0" y="1727219"/>
          <a:ext cx="6253721" cy="1601730"/>
        </a:xfrm>
        <a:prstGeom prst="roundRect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0" i="0" kern="1200" dirty="0">
              <a:solidFill>
                <a:schemeClr val="bg1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16</a:t>
          </a:r>
          <a:r>
            <a:rPr lang="zh-CN" sz="3700" b="0" i="0" kern="1200" dirty="0"/>
            <a:t>每块要长十肘，宽一肘半； </a:t>
          </a:r>
          <a:endParaRPr lang="en-US" sz="3700" kern="1200" dirty="0"/>
        </a:p>
      </dsp:txBody>
      <dsp:txXfrm>
        <a:off x="78190" y="1805409"/>
        <a:ext cx="6097341" cy="1445350"/>
      </dsp:txXfrm>
    </dsp:sp>
    <dsp:sp modelId="{3E5A9756-1FC0-48EF-B545-3D2D760FBBDD}">
      <dsp:nvSpPr>
        <dsp:cNvPr id="0" name=""/>
        <dsp:cNvSpPr/>
      </dsp:nvSpPr>
      <dsp:spPr>
        <a:xfrm>
          <a:off x="0" y="3435510"/>
          <a:ext cx="6253721" cy="1601730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b="0" i="0" kern="1200" dirty="0">
              <a:solidFill>
                <a:schemeClr val="bg1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17</a:t>
          </a:r>
          <a:r>
            <a:rPr lang="zh-CN" sz="3700" b="0" i="0" kern="1200" dirty="0"/>
            <a:t>每块必有两榫相对。帐幕一切的板都要这样做。</a:t>
          </a:r>
          <a:endParaRPr lang="en-US" sz="3700" kern="1200" dirty="0"/>
        </a:p>
      </dsp:txBody>
      <dsp:txXfrm>
        <a:off x="78190" y="3513700"/>
        <a:ext cx="6097341" cy="144535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EF1159-6BB6-4BD0-8602-60E8986A0EE2}">
      <dsp:nvSpPr>
        <dsp:cNvPr id="0" name=""/>
        <dsp:cNvSpPr/>
      </dsp:nvSpPr>
      <dsp:spPr>
        <a:xfrm>
          <a:off x="348793" y="2191"/>
          <a:ext cx="2629298" cy="15775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altLang="zh-CN" sz="1800" b="0" i="0" kern="1200" dirty="0"/>
            <a:t>18 </a:t>
          </a:r>
          <a:r>
            <a:rPr lang="zh-CN" sz="1800" b="0" i="0" kern="1200" dirty="0"/>
            <a:t>帐幕的南面要做板二十块。 </a:t>
          </a:r>
          <a:endParaRPr lang="en-US" sz="1800" kern="1200" dirty="0"/>
        </a:p>
      </dsp:txBody>
      <dsp:txXfrm>
        <a:off x="348793" y="2191"/>
        <a:ext cx="2629298" cy="1577579"/>
      </dsp:txXfrm>
    </dsp:sp>
    <dsp:sp modelId="{5D8E8CA5-5BE0-4866-B927-C9F648E2732F}">
      <dsp:nvSpPr>
        <dsp:cNvPr id="0" name=""/>
        <dsp:cNvSpPr/>
      </dsp:nvSpPr>
      <dsp:spPr>
        <a:xfrm>
          <a:off x="3241021" y="2191"/>
          <a:ext cx="2629298" cy="15775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solidFill>
                <a:schemeClr val="bg1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19</a:t>
          </a:r>
          <a:r>
            <a:rPr lang="en-US" sz="1800" b="0" i="0" kern="1200" dirty="0">
              <a:solidFill>
                <a:schemeClr val="bg1"/>
              </a:solidFill>
            </a:rPr>
            <a:t> </a:t>
          </a:r>
          <a:r>
            <a:rPr lang="zh-CN" sz="1800" b="0" i="0" kern="1200" dirty="0"/>
            <a:t>在这二十块板底下要做四十个带卯的银座，两卯接这块板上的两榫，两卯接那块板上的两榫。 </a:t>
          </a:r>
          <a:endParaRPr lang="en-US" sz="1800" kern="1200" dirty="0"/>
        </a:p>
      </dsp:txBody>
      <dsp:txXfrm>
        <a:off x="3241021" y="2191"/>
        <a:ext cx="2629298" cy="1577579"/>
      </dsp:txXfrm>
    </dsp:sp>
    <dsp:sp modelId="{FE08A056-820C-4F17-A8C2-D2FD3768C651}">
      <dsp:nvSpPr>
        <dsp:cNvPr id="0" name=""/>
        <dsp:cNvSpPr/>
      </dsp:nvSpPr>
      <dsp:spPr>
        <a:xfrm>
          <a:off x="6133250" y="2191"/>
          <a:ext cx="2629298" cy="15775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solidFill>
                <a:schemeClr val="bg1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20</a:t>
          </a:r>
          <a:r>
            <a:rPr lang="en-US" sz="1800" b="0" i="0" kern="1200" dirty="0">
              <a:solidFill>
                <a:schemeClr val="bg1"/>
              </a:solidFill>
            </a:rPr>
            <a:t> </a:t>
          </a:r>
          <a:r>
            <a:rPr lang="zh-CN" sz="1800" b="0" i="0" kern="1200" dirty="0"/>
            <a:t>帐幕第二面，就是北面，也要做板二十块，</a:t>
          </a:r>
          <a:endParaRPr lang="en-US" sz="1800" kern="1200" dirty="0"/>
        </a:p>
      </dsp:txBody>
      <dsp:txXfrm>
        <a:off x="6133250" y="2191"/>
        <a:ext cx="2629298" cy="1577579"/>
      </dsp:txXfrm>
    </dsp:sp>
    <dsp:sp modelId="{6B4EE02D-06C0-4A5D-A7E5-843F405D62A2}">
      <dsp:nvSpPr>
        <dsp:cNvPr id="0" name=""/>
        <dsp:cNvSpPr/>
      </dsp:nvSpPr>
      <dsp:spPr>
        <a:xfrm>
          <a:off x="348793" y="1842699"/>
          <a:ext cx="2629298" cy="15775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solidFill>
                <a:schemeClr val="bg1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21</a:t>
          </a:r>
          <a:r>
            <a:rPr lang="en-US" sz="1800" b="0" i="0" kern="1200" dirty="0">
              <a:solidFill>
                <a:schemeClr val="bg1"/>
              </a:solidFill>
            </a:rPr>
            <a:t> </a:t>
          </a:r>
          <a:r>
            <a:rPr lang="zh-CN" sz="1800" b="0" i="0" kern="1200" dirty="0"/>
            <a:t>和带卯的银座四十个。这板底下有两卯，那板底下也有两卯。 </a:t>
          </a:r>
          <a:endParaRPr lang="en-US" sz="1800" kern="1200" dirty="0"/>
        </a:p>
      </dsp:txBody>
      <dsp:txXfrm>
        <a:off x="348793" y="1842699"/>
        <a:ext cx="2629298" cy="1577579"/>
      </dsp:txXfrm>
    </dsp:sp>
    <dsp:sp modelId="{B87DB6F0-E900-4182-B27F-DCC39F69FE7F}">
      <dsp:nvSpPr>
        <dsp:cNvPr id="0" name=""/>
        <dsp:cNvSpPr/>
      </dsp:nvSpPr>
      <dsp:spPr>
        <a:xfrm>
          <a:off x="3241021" y="1842699"/>
          <a:ext cx="2629298" cy="15775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solidFill>
                <a:schemeClr val="bg1"/>
              </a:solidFill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22</a:t>
          </a:r>
          <a:r>
            <a:rPr lang="en-US" sz="1800" b="0" i="0" kern="1200" dirty="0">
              <a:solidFill>
                <a:schemeClr val="bg1"/>
              </a:solidFill>
            </a:rPr>
            <a:t> </a:t>
          </a:r>
          <a:r>
            <a:rPr lang="zh-CN" sz="1800" b="0" i="0" kern="1200" dirty="0"/>
            <a:t>帐幕的后面，就是西面，要做板六块。 </a:t>
          </a:r>
          <a:endParaRPr lang="en-US" sz="1800" kern="1200" dirty="0"/>
        </a:p>
      </dsp:txBody>
      <dsp:txXfrm>
        <a:off x="3241021" y="1842699"/>
        <a:ext cx="2629298" cy="1577579"/>
      </dsp:txXfrm>
    </dsp:sp>
    <dsp:sp modelId="{4ED7882E-FD80-49B4-B1DF-D17B3522EAF3}">
      <dsp:nvSpPr>
        <dsp:cNvPr id="0" name=""/>
        <dsp:cNvSpPr/>
      </dsp:nvSpPr>
      <dsp:spPr>
        <a:xfrm>
          <a:off x="6133250" y="1842699"/>
          <a:ext cx="2629298" cy="15775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solidFill>
                <a:schemeClr val="bg1"/>
              </a:solidFill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23</a:t>
          </a:r>
          <a:r>
            <a:rPr lang="en-US" sz="1800" b="0" i="0" kern="1200" dirty="0">
              <a:solidFill>
                <a:schemeClr val="bg1"/>
              </a:solidFill>
            </a:rPr>
            <a:t> </a:t>
          </a:r>
          <a:r>
            <a:rPr lang="zh-CN" sz="1800" b="0" i="0" kern="1200" dirty="0"/>
            <a:t>帐幕后面的拐角要做板两块。 </a:t>
          </a:r>
          <a:endParaRPr lang="en-US" sz="1800" kern="1200" dirty="0"/>
        </a:p>
      </dsp:txBody>
      <dsp:txXfrm>
        <a:off x="6133250" y="1842699"/>
        <a:ext cx="2629298" cy="1577579"/>
      </dsp:txXfrm>
    </dsp:sp>
    <dsp:sp modelId="{8784466C-F921-4EE2-99B0-2943523DD862}">
      <dsp:nvSpPr>
        <dsp:cNvPr id="0" name=""/>
        <dsp:cNvSpPr/>
      </dsp:nvSpPr>
      <dsp:spPr>
        <a:xfrm>
          <a:off x="1794907" y="3683208"/>
          <a:ext cx="2629298" cy="15775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solidFill>
                <a:schemeClr val="bg1"/>
              </a:solidFill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24</a:t>
          </a:r>
          <a:r>
            <a:rPr lang="en-US" sz="1800" b="0" i="0" kern="1200" dirty="0">
              <a:solidFill>
                <a:schemeClr val="bg1"/>
              </a:solidFill>
            </a:rPr>
            <a:t> </a:t>
          </a:r>
          <a:r>
            <a:rPr lang="zh-CN" sz="1800" b="0" i="0" kern="1200" dirty="0"/>
            <a:t>板的下半截要双的，上半截要整的，直顶到第一个环子；两块都要这样做两个拐角。 </a:t>
          </a:r>
          <a:endParaRPr lang="en-US" sz="1800" kern="1200" dirty="0"/>
        </a:p>
      </dsp:txBody>
      <dsp:txXfrm>
        <a:off x="1794907" y="3683208"/>
        <a:ext cx="2629298" cy="1577579"/>
      </dsp:txXfrm>
    </dsp:sp>
    <dsp:sp modelId="{57E7F3FE-3205-4BF8-AD91-6F5D823B4AFC}">
      <dsp:nvSpPr>
        <dsp:cNvPr id="0" name=""/>
        <dsp:cNvSpPr/>
      </dsp:nvSpPr>
      <dsp:spPr>
        <a:xfrm>
          <a:off x="4687135" y="3683208"/>
          <a:ext cx="2629298" cy="15775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>
              <a:solidFill>
                <a:schemeClr val="bg1"/>
              </a:solidFill>
              <a:hlinkClick xmlns:r="http://schemas.openxmlformats.org/officeDocument/2006/relationships" r:id="rId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25</a:t>
          </a:r>
          <a:r>
            <a:rPr lang="en-US" sz="1800" b="0" i="0" kern="1200" dirty="0">
              <a:solidFill>
                <a:schemeClr val="bg1"/>
              </a:solidFill>
            </a:rPr>
            <a:t> </a:t>
          </a:r>
          <a:r>
            <a:rPr lang="zh-CN" sz="1800" b="0" i="0" kern="1200" dirty="0"/>
            <a:t>必有八块板和十六个带卯的银座；这板底下有两卯，那板底下也有两卯。</a:t>
          </a:r>
          <a:endParaRPr lang="en-US" sz="1800" kern="1200" dirty="0"/>
        </a:p>
      </dsp:txBody>
      <dsp:txXfrm>
        <a:off x="4687135" y="3683208"/>
        <a:ext cx="2629298" cy="157757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7A2753-1347-4F60-A7DC-0AC96997B7BB}">
      <dsp:nvSpPr>
        <dsp:cNvPr id="0" name=""/>
        <dsp:cNvSpPr/>
      </dsp:nvSpPr>
      <dsp:spPr>
        <a:xfrm>
          <a:off x="0" y="135682"/>
          <a:ext cx="10918209" cy="16666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2800" b="1" kern="1200"/>
            <a:t>和</a:t>
          </a:r>
          <a:r>
            <a:rPr lang="en-CA" sz="2800" kern="1200"/>
            <a:t> </a:t>
          </a:r>
          <a:r>
            <a:rPr lang="zh-CN" sz="2800" kern="1200"/>
            <a:t>出</a:t>
          </a:r>
          <a:r>
            <a:rPr lang="en-CA" sz="2800" kern="1200"/>
            <a:t>26:24</a:t>
          </a:r>
          <a:r>
            <a:rPr lang="zh-CN" sz="2800" kern="1200"/>
            <a:t>板的下半截要双的，上半截要整的，直顶到第一个环子，两块都要这样作两个拐角。</a:t>
          </a:r>
          <a:endParaRPr lang="en-US" sz="2800" kern="1200"/>
        </a:p>
      </dsp:txBody>
      <dsp:txXfrm>
        <a:off x="81360" y="217042"/>
        <a:ext cx="10755489" cy="1503945"/>
      </dsp:txXfrm>
    </dsp:sp>
    <dsp:sp modelId="{44803DC1-D494-4745-8F9A-355959BCC5D3}">
      <dsp:nvSpPr>
        <dsp:cNvPr id="0" name=""/>
        <dsp:cNvSpPr/>
      </dsp:nvSpPr>
      <dsp:spPr>
        <a:xfrm>
          <a:off x="0" y="1882988"/>
          <a:ext cx="10918209" cy="16666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800" b="1" kern="1200"/>
            <a:t>K</a:t>
          </a:r>
          <a:r>
            <a:rPr lang="en-CA" sz="2800" kern="1200"/>
            <a:t> </a:t>
          </a:r>
          <a:r>
            <a:rPr lang="zh-CN" sz="2800" kern="1200"/>
            <a:t>出</a:t>
          </a:r>
          <a:r>
            <a:rPr lang="en-CA" sz="2800" kern="1200"/>
            <a:t>26:24And they shall be coupled together beneath, and they shall be coupled together above the head of it unto one ring: thus shall it be for them both; they shall be for the two corners. (KJV</a:t>
          </a:r>
          <a:r>
            <a:rPr lang="zh-CN" sz="2800" kern="1200"/>
            <a:t>英王钦定本</a:t>
          </a:r>
          <a:r>
            <a:rPr lang="en-CA" sz="2800" kern="1200"/>
            <a:t>)</a:t>
          </a:r>
          <a:endParaRPr lang="en-US" sz="2800" kern="1200"/>
        </a:p>
      </dsp:txBody>
      <dsp:txXfrm>
        <a:off x="81360" y="1964348"/>
        <a:ext cx="10755489" cy="1503945"/>
      </dsp:txXfrm>
    </dsp:sp>
    <dsp:sp modelId="{67F7F737-8632-4872-9D59-07E1112A5CB6}">
      <dsp:nvSpPr>
        <dsp:cNvPr id="0" name=""/>
        <dsp:cNvSpPr/>
      </dsp:nvSpPr>
      <dsp:spPr>
        <a:xfrm>
          <a:off x="0" y="3630293"/>
          <a:ext cx="10918209" cy="16666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800" b="1" kern="1200"/>
            <a:t>N</a:t>
          </a:r>
          <a:r>
            <a:rPr lang="en-CA" sz="2800" kern="1200"/>
            <a:t> </a:t>
          </a:r>
          <a:r>
            <a:rPr lang="zh-CN" sz="2800" kern="1200"/>
            <a:t>出</a:t>
          </a:r>
          <a:r>
            <a:rPr lang="en-CA" sz="2800" kern="1200"/>
            <a:t>26:24At these two corners they must be double from the bottom all the way to the top, and fitted into a single ring; both shall be like that. (NIV</a:t>
          </a:r>
          <a:r>
            <a:rPr lang="zh-CN" sz="2800" kern="1200"/>
            <a:t>和合本</a:t>
          </a:r>
          <a:r>
            <a:rPr lang="en-CA" sz="2800" kern="1200"/>
            <a:t>)</a:t>
          </a:r>
          <a:endParaRPr lang="en-US" sz="2800" kern="1200"/>
        </a:p>
      </dsp:txBody>
      <dsp:txXfrm>
        <a:off x="81360" y="3711653"/>
        <a:ext cx="10755489" cy="15039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87F73B-736C-40F8-847F-E6588A65D552}" type="datetimeFigureOut">
              <a:rPr lang="en-CA" smtClean="0"/>
              <a:t>2025-02-22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FBA3DD-2C79-4FFB-8CC5-ADB32CCA525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9294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BA3DD-2C79-4FFB-8CC5-ADB32CCA525F}" type="slidenum">
              <a:rPr lang="en-CA" smtClean="0"/>
              <a:t>109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0855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BA3DD-2C79-4FFB-8CC5-ADB32CCA525F}" type="slidenum">
              <a:rPr lang="en-CA" smtClean="0"/>
              <a:t>117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931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BA3DD-2C79-4FFB-8CC5-ADB32CCA525F}" type="slidenum">
              <a:rPr lang="en-CA" smtClean="0"/>
              <a:t>120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6653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BA3DD-2C79-4FFB-8CC5-ADB32CCA525F}" type="slidenum">
              <a:rPr lang="en-CA" smtClean="0"/>
              <a:t>129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5768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25FB3-7013-D1D2-7C97-315386BE51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C8477F-FAC4-BAAF-A3C9-4BDF746DF3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00F93-78C8-B06F-052A-057343FA0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9BD1-AA65-49A4-BD0E-064B90FE8E98}" type="datetimeFigureOut">
              <a:rPr lang="en-CA" smtClean="0"/>
              <a:t>2025-02-22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43FA4-4C64-A6B4-B45D-823D2B3C2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70A0C-9F98-2282-5521-4B441DDB6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3F5F1-618D-4472-9CA9-77BFCC028B1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8755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FADF8-E929-95B9-956A-4631E04E9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E7B99E-67D8-EF10-F7FB-4669ACCD55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0B92C-3F83-2C7B-8507-6DA851A3E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9BD1-AA65-49A4-BD0E-064B90FE8E98}" type="datetimeFigureOut">
              <a:rPr lang="en-CA" smtClean="0"/>
              <a:t>2025-02-22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D75A4-5B0D-8027-977B-2FA5A06C7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10B85-65AB-81A2-B451-987372870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3F5F1-618D-4472-9CA9-77BFCC028B1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4170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744D36-5198-9701-78C4-467F3D5A45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E79FFB-4ACF-6E7C-26A1-DD57D29B2C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A5873-3F0F-EB6E-36AF-24C43251C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9BD1-AA65-49A4-BD0E-064B90FE8E98}" type="datetimeFigureOut">
              <a:rPr lang="en-CA" smtClean="0"/>
              <a:t>2025-02-22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5C79A-D3A3-46D5-B8A7-F0F8C16CC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E4E251-7050-523C-72C8-F3200CD7B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3F5F1-618D-4472-9CA9-77BFCC028B1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6439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B0C7B-063C-A35F-36F2-E30B89108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2BC48-D0F1-1E31-29DB-81F5DB25E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E81ED-D3CD-5DC9-45DE-AF903E05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9BD1-AA65-49A4-BD0E-064B90FE8E98}" type="datetimeFigureOut">
              <a:rPr lang="en-CA" smtClean="0"/>
              <a:t>2025-02-22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F9842-7E77-9541-968E-39098A817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328AB-EA76-CF0A-C1FE-CF149E43E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3F5F1-618D-4472-9CA9-77BFCC028B1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0615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AE3C0-4CDB-95B4-5C86-B6BD2734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D30D40-6FCA-F8D3-6334-316B4D12D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FF0565-B38C-2C80-74E5-8041F6FCD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9BD1-AA65-49A4-BD0E-064B90FE8E98}" type="datetimeFigureOut">
              <a:rPr lang="en-CA" smtClean="0"/>
              <a:t>2025-02-22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DF47F3-C6C0-C852-4F10-79DD07FDB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7F06B-6592-1D76-DDE0-7A71DFEB1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3F5F1-618D-4472-9CA9-77BFCC028B1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2015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01682-16F0-6AC7-224B-8BCBDFC14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C7DA9-6896-C4B3-8E75-E49A00912D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FE52FC-5A63-7699-0CE9-C58339059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4F5546-DB04-239C-8FBC-5FCA9D6DC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9BD1-AA65-49A4-BD0E-064B90FE8E98}" type="datetimeFigureOut">
              <a:rPr lang="en-CA" smtClean="0"/>
              <a:t>2025-02-22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9CD985-4298-F5C0-2B55-E4EA8185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B61A6-3BB3-0710-7E04-516F0E8B7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3F5F1-618D-4472-9CA9-77BFCC028B1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6747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610B9-7C64-B367-19C3-66043C6EF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B86AF-5C5E-3AC3-379A-7824EEAACA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615553-A1E3-081C-4882-2970B4552D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D13E66-E3BE-128E-B3C6-02AD39F1BD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559993-2B4B-8C30-3CD7-9E6ABEBE49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C66247-338F-2A34-8664-A99E1F731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9BD1-AA65-49A4-BD0E-064B90FE8E98}" type="datetimeFigureOut">
              <a:rPr lang="en-CA" smtClean="0"/>
              <a:t>2025-02-22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FDA9D4-B0F7-2081-E940-3EDF694E9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2A83A7-7467-0C26-669C-9C229A87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3F5F1-618D-4472-9CA9-77BFCC028B1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2344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EF632-0694-7654-7FCD-68E85CDCA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4F4D11-1C7A-2CA0-862C-AC8D09DCA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9BD1-AA65-49A4-BD0E-064B90FE8E98}" type="datetimeFigureOut">
              <a:rPr lang="en-CA" smtClean="0"/>
              <a:t>2025-02-22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5EFA0-4112-9EE3-3516-A973E19A9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745F8C-9603-1DE1-1687-D4E3DF336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3F5F1-618D-4472-9CA9-77BFCC028B1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7812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FACF1F-9DEF-8DFE-9876-8D11741AC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9BD1-AA65-49A4-BD0E-064B90FE8E98}" type="datetimeFigureOut">
              <a:rPr lang="en-CA" smtClean="0"/>
              <a:t>2025-02-22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7DF995-F9B6-0865-8742-FBA956A48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F7EA44-73A6-70CB-1C63-3886492C7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3F5F1-618D-4472-9CA9-77BFCC028B1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9669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36035-572C-EE41-C8E3-F73470A28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6FD2A-CC9B-AAF9-AAB3-9C12CC9462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40FDD6-7E07-27F4-6B42-5340F38298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5EE1BD-F2E6-DE08-D7C3-A76B12DCD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9BD1-AA65-49A4-BD0E-064B90FE8E98}" type="datetimeFigureOut">
              <a:rPr lang="en-CA" smtClean="0"/>
              <a:t>2025-02-22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B6D696-DD06-8969-0F40-CB139B0B3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1531AB-8D53-1039-34E8-535574BE5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3F5F1-618D-4472-9CA9-77BFCC028B1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0331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212B7-2EE0-74E9-4298-F696EE1CB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A79CF4-3B56-F4C3-CB3B-64B462EF85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53ABD-BA91-42CD-3E08-695105334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E09068-6D47-23F9-773B-1FDEC757E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9BD1-AA65-49A4-BD0E-064B90FE8E98}" type="datetimeFigureOut">
              <a:rPr lang="en-CA" smtClean="0"/>
              <a:t>2025-02-22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B77B7F-2B42-2024-4F99-DD553E7FC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BC4AA5-B028-CBA9-F00F-3E0313FC3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3F5F1-618D-4472-9CA9-77BFCC028B1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512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9A3583-2D4F-F873-1F8D-0C53929B8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FAF1C-C4B7-D19F-8280-71F54C9B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B4BA1-D173-3001-7F33-F08AFF208E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1A9BD1-AA65-49A4-BD0E-064B90FE8E98}" type="datetimeFigureOut">
              <a:rPr lang="en-CA" smtClean="0"/>
              <a:t>2025-02-22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7CE4C-37F2-4EDA-E415-FC35B0D237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60977-037C-1ABB-851A-15E7353827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43F5F1-618D-4472-9CA9-77BFCC028B1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233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gif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hyperlink" Target="https://wd.bible/bible/verse/exo.26.14.cunps" TargetMode="Externa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1EADCAF8-8823-4E89-8612-21029831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8CA07B2-0819-4B62-9425-7A52BBDD7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A02BEE4-A5D4-40AF-882D-49D34B086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F5843EB-154F-4459-8954-BB1DF64BB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5905135-55D9-431B-8D5A-4C5C92B1F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accent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B732812-A0BB-4324-B390-DFEF26C109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1FEC055-6F76-4E20-BC93-76C2F58EA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74CD21D-122E-4F3D-82AF-F4A37C278A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A7FF51F-3820-41BE-8690-7E758ECFA7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gradFill>
              <a:gsLst>
                <a:gs pos="813">
                  <a:schemeClr val="bg1">
                    <a:alpha val="41000"/>
                  </a:schemeClr>
                </a:gs>
                <a:gs pos="20000">
                  <a:schemeClr val="accent5">
                    <a:lumMod val="85000"/>
                    <a:alpha val="56000"/>
                  </a:schemeClr>
                </a:gs>
                <a:gs pos="44000">
                  <a:schemeClr val="accent6">
                    <a:lumMod val="40000"/>
                    <a:lumOff val="60000"/>
                    <a:alpha val="57000"/>
                  </a:schemeClr>
                </a:gs>
                <a:gs pos="100000">
                  <a:schemeClr val="bg1">
                    <a:alpha val="59000"/>
                  </a:schemeClr>
                </a:gs>
                <a:gs pos="74000">
                  <a:schemeClr val="accent1">
                    <a:lumMod val="91000"/>
                    <a:lumOff val="9000"/>
                    <a:alpha val="34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5EAD889-EA4D-485F-BA9C-F6473A432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8C9DBA4-CD03-68F6-BECA-D18F34DB8F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zh-CN" altLang="en-US" sz="5200" b="0" i="0">
                <a:solidFill>
                  <a:schemeClr val="tx2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会幕的</a:t>
            </a:r>
            <a:r>
              <a:rPr lang="zh-CN" altLang="en-US" sz="520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结构</a:t>
            </a:r>
            <a:endParaRPr lang="en-CA" sz="5200">
              <a:solidFill>
                <a:schemeClr val="tx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5743A7-61DE-3AA1-D33E-146C134241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160126"/>
            <a:ext cx="6105194" cy="682079"/>
          </a:xfrm>
        </p:spPr>
        <p:txBody>
          <a:bodyPr>
            <a:normAutofit/>
          </a:bodyPr>
          <a:lstStyle/>
          <a:p>
            <a:r>
              <a:rPr lang="zh-CN" altLang="en-US">
                <a:solidFill>
                  <a:schemeClr val="tx2"/>
                </a:solidFill>
              </a:rPr>
              <a:t>出埃及记 </a:t>
            </a:r>
            <a:r>
              <a:rPr lang="en-CA" altLang="zh-CN">
                <a:solidFill>
                  <a:schemeClr val="tx2"/>
                </a:solidFill>
              </a:rPr>
              <a:t>26-27</a:t>
            </a:r>
            <a:endParaRPr lang="en-CA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414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yellow angel wings on a bench&#10;&#10;Description automatically generated">
            <a:extLst>
              <a:ext uri="{FF2B5EF4-FFF2-40B4-BE49-F238E27FC236}">
                <a16:creationId xmlns:a16="http://schemas.microsoft.com/office/drawing/2014/main" id="{18E774EB-FAD2-5032-1A72-EA28EC08C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3207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DAAB828-02C8-4111-AC14-FF5ACEDDF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0"/>
            <a:ext cx="8797955" cy="6858000"/>
          </a:xfrm>
          <a:custGeom>
            <a:avLst/>
            <a:gdLst>
              <a:gd name="connsiteX0" fmla="*/ 1951386 w 8751613"/>
              <a:gd name="connsiteY0" fmla="*/ 0 h 6858000"/>
              <a:gd name="connsiteX1" fmla="*/ 6808636 w 8751613"/>
              <a:gd name="connsiteY1" fmla="*/ 0 h 6858000"/>
              <a:gd name="connsiteX2" fmla="*/ 6972292 w 8751613"/>
              <a:gd name="connsiteY2" fmla="*/ 272824 h 6858000"/>
              <a:gd name="connsiteX3" fmla="*/ 8684358 w 8751613"/>
              <a:gd name="connsiteY3" fmla="*/ 3126935 h 6858000"/>
              <a:gd name="connsiteX4" fmla="*/ 8684358 w 8751613"/>
              <a:gd name="connsiteY4" fmla="*/ 3731065 h 6858000"/>
              <a:gd name="connsiteX5" fmla="*/ 6813619 w 8751613"/>
              <a:gd name="connsiteY5" fmla="*/ 6849692 h 6858000"/>
              <a:gd name="connsiteX6" fmla="*/ 6808636 w 8751613"/>
              <a:gd name="connsiteY6" fmla="*/ 6858000 h 6858000"/>
              <a:gd name="connsiteX7" fmla="*/ 1951386 w 8751613"/>
              <a:gd name="connsiteY7" fmla="*/ 6858000 h 6858000"/>
              <a:gd name="connsiteX8" fmla="*/ 1787729 w 8751613"/>
              <a:gd name="connsiteY8" fmla="*/ 6585176 h 6858000"/>
              <a:gd name="connsiteX9" fmla="*/ 75663 w 8751613"/>
              <a:gd name="connsiteY9" fmla="*/ 3731065 h 6858000"/>
              <a:gd name="connsiteX10" fmla="*/ 75663 w 8751613"/>
              <a:gd name="connsiteY10" fmla="*/ 3126935 h 6858000"/>
              <a:gd name="connsiteX11" fmla="*/ 1946402 w 8751613"/>
              <a:gd name="connsiteY11" fmla="*/ 83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51613" h="6858000">
                <a:moveTo>
                  <a:pt x="1951386" y="0"/>
                </a:moveTo>
                <a:lnTo>
                  <a:pt x="6808636" y="0"/>
                </a:lnTo>
                <a:lnTo>
                  <a:pt x="6972292" y="272824"/>
                </a:lnTo>
                <a:cubicBezTo>
                  <a:pt x="8684358" y="3126935"/>
                  <a:pt x="8684358" y="3126935"/>
                  <a:pt x="8684358" y="3126935"/>
                </a:cubicBezTo>
                <a:cubicBezTo>
                  <a:pt x="8774032" y="3299544"/>
                  <a:pt x="8774032" y="3558457"/>
                  <a:pt x="8684358" y="3731065"/>
                </a:cubicBezTo>
                <a:cubicBezTo>
                  <a:pt x="7154297" y="6281764"/>
                  <a:pt x="6867411" y="6760019"/>
                  <a:pt x="6813619" y="6849692"/>
                </a:cubicBezTo>
                <a:lnTo>
                  <a:pt x="6808636" y="6858000"/>
                </a:lnTo>
                <a:lnTo>
                  <a:pt x="1951386" y="6858000"/>
                </a:lnTo>
                <a:lnTo>
                  <a:pt x="1787729" y="6585176"/>
                </a:lnTo>
                <a:cubicBezTo>
                  <a:pt x="75663" y="3731065"/>
                  <a:pt x="75663" y="3731065"/>
                  <a:pt x="75663" y="3731065"/>
                </a:cubicBezTo>
                <a:cubicBezTo>
                  <a:pt x="-25220" y="3558457"/>
                  <a:pt x="-25220" y="3299544"/>
                  <a:pt x="75663" y="3126935"/>
                </a:cubicBezTo>
                <a:cubicBezTo>
                  <a:pt x="1605724" y="576237"/>
                  <a:pt x="1892611" y="97981"/>
                  <a:pt x="1946402" y="830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旧约所预示的基督: 会幕的幕幔和罩棚、木板 ...">
            <a:extLst>
              <a:ext uri="{FF2B5EF4-FFF2-40B4-BE49-F238E27FC236}">
                <a16:creationId xmlns:a16="http://schemas.microsoft.com/office/drawing/2014/main" id="{872B7E67-96D9-2758-64B0-E057EF705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9949" y="1112293"/>
            <a:ext cx="2851331" cy="4633414"/>
          </a:xfrm>
          <a:prstGeom prst="rect">
            <a:avLst/>
          </a:prstGeom>
          <a:noFill/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32D4553-E775-4F16-9A6F-FED8D166A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00124"/>
            <a:chExt cx="1562267" cy="1172973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50F864A1-23CF-4954-887F-3C4458622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D313E8C-7457-407E-BDA5-EACA44D38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0082002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 descr="A diagram of a wood structure&#10;&#10;Description automatically generated">
            <a:extLst>
              <a:ext uri="{FF2B5EF4-FFF2-40B4-BE49-F238E27FC236}">
                <a16:creationId xmlns:a16="http://schemas.microsoft.com/office/drawing/2014/main" id="{F2B402BC-575C-F761-C7B8-64C58F63E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5965" y="643466"/>
            <a:ext cx="6862927" cy="5566833"/>
          </a:xfrm>
          <a:prstGeom prst="rect">
            <a:avLst/>
          </a:prstGeom>
          <a:noFill/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2477279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A920D1F0-0107-E10B-D471-8C1A6E4D5D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536378"/>
              </p:ext>
            </p:extLst>
          </p:nvPr>
        </p:nvGraphicFramePr>
        <p:xfrm>
          <a:off x="1458687" y="870857"/>
          <a:ext cx="9111342" cy="5262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2849152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iagram of a board&#10;&#10;Description automatically generated">
            <a:extLst>
              <a:ext uri="{FF2B5EF4-FFF2-40B4-BE49-F238E27FC236}">
                <a16:creationId xmlns:a16="http://schemas.microsoft.com/office/drawing/2014/main" id="{34BF08F1-77C0-D4D7-64C2-102A55F8E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7750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all&#10;&#10;AI-generated content may be incorrect.">
            <a:extLst>
              <a:ext uri="{FF2B5EF4-FFF2-40B4-BE49-F238E27FC236}">
                <a16:creationId xmlns:a16="http://schemas.microsoft.com/office/drawing/2014/main" id="{DE8F3C64-CA36-F634-232A-DED2EF55A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4507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agram of a tabernacle board&#10;&#10;Description automatically generated">
            <a:extLst>
              <a:ext uri="{FF2B5EF4-FFF2-40B4-BE49-F238E27FC236}">
                <a16:creationId xmlns:a16="http://schemas.microsoft.com/office/drawing/2014/main" id="{909882C0-DE75-EF41-48E4-AD81D4F396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6" b="3950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166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B791AC-7337-46DA-B66B-FDB89A493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6858001"/>
            <a:chOff x="7467600" y="0"/>
            <a:chExt cx="47244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33FF6E8-7D52-4189-A347-8A63C30CA0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B1C304A-C36A-4CD1-8AB4-EA545D38E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FEFA492-1F90-4DD2-B51D-E6471B05E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custGeom>
            <a:avLst/>
            <a:gdLst>
              <a:gd name="connsiteX0" fmla="*/ 369702 w 12192002"/>
              <a:gd name="connsiteY0" fmla="*/ 6712169 h 6858000"/>
              <a:gd name="connsiteX1" fmla="*/ 366575 w 12192002"/>
              <a:gd name="connsiteY1" fmla="*/ 6715556 h 6858000"/>
              <a:gd name="connsiteX2" fmla="*/ 371637 w 12192002"/>
              <a:gd name="connsiteY2" fmla="*/ 6713954 h 6858000"/>
              <a:gd name="connsiteX3" fmla="*/ 7392322 w 12192002"/>
              <a:gd name="connsiteY3" fmla="*/ 6658238 h 6858000"/>
              <a:gd name="connsiteX4" fmla="*/ 7611337 w 12192002"/>
              <a:gd name="connsiteY4" fmla="*/ 6732821 h 6858000"/>
              <a:gd name="connsiteX5" fmla="*/ 7955762 w 12192002"/>
              <a:gd name="connsiteY5" fmla="*/ 6842006 h 6858000"/>
              <a:gd name="connsiteX6" fmla="*/ 7512455 w 12192002"/>
              <a:gd name="connsiteY6" fmla="*/ 6674734 h 6858000"/>
              <a:gd name="connsiteX7" fmla="*/ 9928143 w 12192002"/>
              <a:gd name="connsiteY7" fmla="*/ 6515312 h 6858000"/>
              <a:gd name="connsiteX8" fmla="*/ 9753801 w 12192002"/>
              <a:gd name="connsiteY8" fmla="*/ 6525103 h 6858000"/>
              <a:gd name="connsiteX9" fmla="*/ 9578027 w 12192002"/>
              <a:gd name="connsiteY9" fmla="*/ 6532104 h 6858000"/>
              <a:gd name="connsiteX10" fmla="*/ 9424342 w 12192002"/>
              <a:gd name="connsiteY10" fmla="*/ 6528403 h 6858000"/>
              <a:gd name="connsiteX11" fmla="*/ 9001907 w 12192002"/>
              <a:gd name="connsiteY11" fmla="*/ 6560369 h 6858000"/>
              <a:gd name="connsiteX12" fmla="*/ 8922138 w 12192002"/>
              <a:gd name="connsiteY12" fmla="*/ 6591702 h 6858000"/>
              <a:gd name="connsiteX13" fmla="*/ 9087550 w 12192002"/>
              <a:gd name="connsiteY13" fmla="*/ 6599765 h 6858000"/>
              <a:gd name="connsiteX14" fmla="*/ 9512475 w 12192002"/>
              <a:gd name="connsiteY14" fmla="*/ 6563693 h 6858000"/>
              <a:gd name="connsiteX15" fmla="*/ 9928143 w 12192002"/>
              <a:gd name="connsiteY15" fmla="*/ 6515312 h 6858000"/>
              <a:gd name="connsiteX16" fmla="*/ 9351220 w 12192002"/>
              <a:gd name="connsiteY16" fmla="*/ 6459370 h 6858000"/>
              <a:gd name="connsiteX17" fmla="*/ 8999756 w 12192002"/>
              <a:gd name="connsiteY17" fmla="*/ 6529929 h 6858000"/>
              <a:gd name="connsiteX18" fmla="*/ 9425830 w 12192002"/>
              <a:gd name="connsiteY18" fmla="*/ 6498517 h 6858000"/>
              <a:gd name="connsiteX19" fmla="*/ 9578307 w 12192002"/>
              <a:gd name="connsiteY19" fmla="*/ 6502035 h 6858000"/>
              <a:gd name="connsiteX20" fmla="*/ 9752771 w 12192002"/>
              <a:gd name="connsiteY20" fmla="*/ 6495471 h 6858000"/>
              <a:gd name="connsiteX21" fmla="*/ 9852779 w 12192002"/>
              <a:gd name="connsiteY21" fmla="*/ 6489665 h 6858000"/>
              <a:gd name="connsiteX22" fmla="*/ 9694862 w 12192002"/>
              <a:gd name="connsiteY22" fmla="*/ 6473140 h 6858000"/>
              <a:gd name="connsiteX23" fmla="*/ 9351220 w 12192002"/>
              <a:gd name="connsiteY23" fmla="*/ 6459370 h 6858000"/>
              <a:gd name="connsiteX24" fmla="*/ 1019354 w 12192002"/>
              <a:gd name="connsiteY24" fmla="*/ 6315006 h 6858000"/>
              <a:gd name="connsiteX25" fmla="*/ 441046 w 12192002"/>
              <a:gd name="connsiteY25" fmla="*/ 6691153 h 6858000"/>
              <a:gd name="connsiteX26" fmla="*/ 1019354 w 12192002"/>
              <a:gd name="connsiteY26" fmla="*/ 6315006 h 6858000"/>
              <a:gd name="connsiteX27" fmla="*/ 991680 w 12192002"/>
              <a:gd name="connsiteY27" fmla="*/ 6298413 h 6858000"/>
              <a:gd name="connsiteX28" fmla="*/ 409060 w 12192002"/>
              <a:gd name="connsiteY28" fmla="*/ 6671470 h 6858000"/>
              <a:gd name="connsiteX29" fmla="*/ 991680 w 12192002"/>
              <a:gd name="connsiteY29" fmla="*/ 6298413 h 6858000"/>
              <a:gd name="connsiteX30" fmla="*/ 7254615 w 12192002"/>
              <a:gd name="connsiteY30" fmla="*/ 5911918 h 6858000"/>
              <a:gd name="connsiteX31" fmla="*/ 7312589 w 12192002"/>
              <a:gd name="connsiteY31" fmla="*/ 5982309 h 6858000"/>
              <a:gd name="connsiteX32" fmla="*/ 7580896 w 12192002"/>
              <a:gd name="connsiteY32" fmla="*/ 6402069 h 6858000"/>
              <a:gd name="connsiteX33" fmla="*/ 7990862 w 12192002"/>
              <a:gd name="connsiteY33" fmla="*/ 6807025 h 6858000"/>
              <a:gd name="connsiteX34" fmla="*/ 7871964 w 12192002"/>
              <a:gd name="connsiteY34" fmla="*/ 6649139 h 6858000"/>
              <a:gd name="connsiteX35" fmla="*/ 7859674 w 12192002"/>
              <a:gd name="connsiteY35" fmla="*/ 6636358 h 6858000"/>
              <a:gd name="connsiteX36" fmla="*/ 7545050 w 12192002"/>
              <a:gd name="connsiteY36" fmla="*/ 6260110 h 6858000"/>
              <a:gd name="connsiteX37" fmla="*/ 7254615 w 12192002"/>
              <a:gd name="connsiteY37" fmla="*/ 5911918 h 6858000"/>
              <a:gd name="connsiteX38" fmla="*/ 9078855 w 12192002"/>
              <a:gd name="connsiteY38" fmla="*/ 5884754 h 6858000"/>
              <a:gd name="connsiteX39" fmla="*/ 8825188 w 12192002"/>
              <a:gd name="connsiteY39" fmla="*/ 6496752 h 6858000"/>
              <a:gd name="connsiteX40" fmla="*/ 9078855 w 12192002"/>
              <a:gd name="connsiteY40" fmla="*/ 5884754 h 6858000"/>
              <a:gd name="connsiteX41" fmla="*/ 9113805 w 12192002"/>
              <a:gd name="connsiteY41" fmla="*/ 5883072 h 6858000"/>
              <a:gd name="connsiteX42" fmla="*/ 8855200 w 12192002"/>
              <a:gd name="connsiteY42" fmla="*/ 6494950 h 6858000"/>
              <a:gd name="connsiteX43" fmla="*/ 9113805 w 12192002"/>
              <a:gd name="connsiteY43" fmla="*/ 5883072 h 6858000"/>
              <a:gd name="connsiteX44" fmla="*/ 9123940 w 12192002"/>
              <a:gd name="connsiteY44" fmla="*/ 5825040 h 6858000"/>
              <a:gd name="connsiteX45" fmla="*/ 9120846 w 12192002"/>
              <a:gd name="connsiteY45" fmla="*/ 5829053 h 6858000"/>
              <a:gd name="connsiteX46" fmla="*/ 9123267 w 12192002"/>
              <a:gd name="connsiteY46" fmla="*/ 5829425 h 6858000"/>
              <a:gd name="connsiteX47" fmla="*/ 103333 w 12192002"/>
              <a:gd name="connsiteY47" fmla="*/ 5699602 h 6858000"/>
              <a:gd name="connsiteX48" fmla="*/ 233938 w 12192002"/>
              <a:gd name="connsiteY48" fmla="*/ 5809416 h 6858000"/>
              <a:gd name="connsiteX49" fmla="*/ 883580 w 12192002"/>
              <a:gd name="connsiteY49" fmla="*/ 6180710 h 6858000"/>
              <a:gd name="connsiteX50" fmla="*/ 487337 w 12192002"/>
              <a:gd name="connsiteY50" fmla="*/ 5950182 h 6858000"/>
              <a:gd name="connsiteX51" fmla="*/ 354051 w 12192002"/>
              <a:gd name="connsiteY51" fmla="*/ 5854912 h 6858000"/>
              <a:gd name="connsiteX52" fmla="*/ 195436 w 12192002"/>
              <a:gd name="connsiteY52" fmla="*/ 5755068 h 6858000"/>
              <a:gd name="connsiteX53" fmla="*/ 5539432 w 12192002"/>
              <a:gd name="connsiteY53" fmla="*/ 5642928 h 6858000"/>
              <a:gd name="connsiteX54" fmla="*/ 5555462 w 12192002"/>
              <a:gd name="connsiteY54" fmla="*/ 5694454 h 6858000"/>
              <a:gd name="connsiteX55" fmla="*/ 5828270 w 12192002"/>
              <a:gd name="connsiteY55" fmla="*/ 6320663 h 6858000"/>
              <a:gd name="connsiteX56" fmla="*/ 5947416 w 12192002"/>
              <a:gd name="connsiteY56" fmla="*/ 6574846 h 6858000"/>
              <a:gd name="connsiteX57" fmla="*/ 5539432 w 12192002"/>
              <a:gd name="connsiteY57" fmla="*/ 5642928 h 6858000"/>
              <a:gd name="connsiteX58" fmla="*/ 51253 w 12192002"/>
              <a:gd name="connsiteY58" fmla="*/ 5631825 h 6858000"/>
              <a:gd name="connsiteX59" fmla="*/ 211622 w 12192002"/>
              <a:gd name="connsiteY59" fmla="*/ 5728803 h 6858000"/>
              <a:gd name="connsiteX60" fmla="*/ 371652 w 12192002"/>
              <a:gd name="connsiteY60" fmla="*/ 5829062 h 6858000"/>
              <a:gd name="connsiteX61" fmla="*/ 505903 w 12192002"/>
              <a:gd name="connsiteY61" fmla="*/ 5925221 h 6858000"/>
              <a:gd name="connsiteX62" fmla="*/ 899240 w 12192002"/>
              <a:gd name="connsiteY62" fmla="*/ 6153068 h 6858000"/>
              <a:gd name="connsiteX63" fmla="*/ 988114 w 12192002"/>
              <a:gd name="connsiteY63" fmla="*/ 6174204 h 6858000"/>
              <a:gd name="connsiteX64" fmla="*/ 845971 w 12192002"/>
              <a:gd name="connsiteY64" fmla="*/ 6067177 h 6858000"/>
              <a:gd name="connsiteX65" fmla="*/ 448057 w 12192002"/>
              <a:gd name="connsiteY65" fmla="*/ 5841376 h 6858000"/>
              <a:gd name="connsiteX66" fmla="*/ 51253 w 12192002"/>
              <a:gd name="connsiteY66" fmla="*/ 5631825 h 6858000"/>
              <a:gd name="connsiteX67" fmla="*/ 2606687 w 12192002"/>
              <a:gd name="connsiteY67" fmla="*/ 5630718 h 6858000"/>
              <a:gd name="connsiteX68" fmla="*/ 2645658 w 12192002"/>
              <a:gd name="connsiteY68" fmla="*/ 6640259 h 6858000"/>
              <a:gd name="connsiteX69" fmla="*/ 2606687 w 12192002"/>
              <a:gd name="connsiteY69" fmla="*/ 5630718 h 6858000"/>
              <a:gd name="connsiteX70" fmla="*/ 10097724 w 12192002"/>
              <a:gd name="connsiteY70" fmla="*/ 5591852 h 6858000"/>
              <a:gd name="connsiteX71" fmla="*/ 9645248 w 12192002"/>
              <a:gd name="connsiteY71" fmla="*/ 5630119 h 6858000"/>
              <a:gd name="connsiteX72" fmla="*/ 9543858 w 12192002"/>
              <a:gd name="connsiteY72" fmla="*/ 5650510 h 6858000"/>
              <a:gd name="connsiteX73" fmla="*/ 9681648 w 12192002"/>
              <a:gd name="connsiteY73" fmla="*/ 5629828 h 6858000"/>
              <a:gd name="connsiteX74" fmla="*/ 10557846 w 12192002"/>
              <a:gd name="connsiteY74" fmla="*/ 5601337 h 6858000"/>
              <a:gd name="connsiteX75" fmla="*/ 10301704 w 12192002"/>
              <a:gd name="connsiteY75" fmla="*/ 5598847 h 6858000"/>
              <a:gd name="connsiteX76" fmla="*/ 10250553 w 12192002"/>
              <a:gd name="connsiteY76" fmla="*/ 5595539 h 6858000"/>
              <a:gd name="connsiteX77" fmla="*/ 10097724 w 12192002"/>
              <a:gd name="connsiteY77" fmla="*/ 5591852 h 6858000"/>
              <a:gd name="connsiteX78" fmla="*/ 3642057 w 12192002"/>
              <a:gd name="connsiteY78" fmla="*/ 5573487 h 6858000"/>
              <a:gd name="connsiteX79" fmla="*/ 3632981 w 12192002"/>
              <a:gd name="connsiteY79" fmla="*/ 5579437 h 6858000"/>
              <a:gd name="connsiteX80" fmla="*/ 3382436 w 12192002"/>
              <a:gd name="connsiteY80" fmla="*/ 5952726 h 6858000"/>
              <a:gd name="connsiteX81" fmla="*/ 3191929 w 12192002"/>
              <a:gd name="connsiteY81" fmla="*/ 6662669 h 6858000"/>
              <a:gd name="connsiteX82" fmla="*/ 3369898 w 12192002"/>
              <a:gd name="connsiteY82" fmla="*/ 6081771 h 6858000"/>
              <a:gd name="connsiteX83" fmla="*/ 3642057 w 12192002"/>
              <a:gd name="connsiteY83" fmla="*/ 5573487 h 6858000"/>
              <a:gd name="connsiteX84" fmla="*/ 7015907 w 12192002"/>
              <a:gd name="connsiteY84" fmla="*/ 5541548 h 6858000"/>
              <a:gd name="connsiteX85" fmla="*/ 7259646 w 12192002"/>
              <a:gd name="connsiteY85" fmla="*/ 5765985 h 6858000"/>
              <a:gd name="connsiteX86" fmla="*/ 7741483 w 12192002"/>
              <a:gd name="connsiteY86" fmla="*/ 6279980 h 6858000"/>
              <a:gd name="connsiteX87" fmla="*/ 8008941 w 12192002"/>
              <a:gd name="connsiteY87" fmla="*/ 6733560 h 6858000"/>
              <a:gd name="connsiteX88" fmla="*/ 7999234 w 12192002"/>
              <a:gd name="connsiteY88" fmla="*/ 6610993 h 6858000"/>
              <a:gd name="connsiteX89" fmla="*/ 7715154 w 12192002"/>
              <a:gd name="connsiteY89" fmla="*/ 6197148 h 6858000"/>
              <a:gd name="connsiteX90" fmla="*/ 7271900 w 12192002"/>
              <a:gd name="connsiteY90" fmla="*/ 5734551 h 6858000"/>
              <a:gd name="connsiteX91" fmla="*/ 7015907 w 12192002"/>
              <a:gd name="connsiteY91" fmla="*/ 5541548 h 6858000"/>
              <a:gd name="connsiteX92" fmla="*/ 2650666 w 12192002"/>
              <a:gd name="connsiteY92" fmla="*/ 5530686 h 6858000"/>
              <a:gd name="connsiteX93" fmla="*/ 2650249 w 12192002"/>
              <a:gd name="connsiteY93" fmla="*/ 5532101 h 6858000"/>
              <a:gd name="connsiteX94" fmla="*/ 2663808 w 12192002"/>
              <a:gd name="connsiteY94" fmla="*/ 6535215 h 6858000"/>
              <a:gd name="connsiteX95" fmla="*/ 2665418 w 12192002"/>
              <a:gd name="connsiteY95" fmla="*/ 6132756 h 6858000"/>
              <a:gd name="connsiteX96" fmla="*/ 2650666 w 12192002"/>
              <a:gd name="connsiteY96" fmla="*/ 5530686 h 6858000"/>
              <a:gd name="connsiteX97" fmla="*/ 10218664 w 12192002"/>
              <a:gd name="connsiteY97" fmla="*/ 5525300 h 6858000"/>
              <a:gd name="connsiteX98" fmla="*/ 10086154 w 12192002"/>
              <a:gd name="connsiteY98" fmla="*/ 5525937 h 6858000"/>
              <a:gd name="connsiteX99" fmla="*/ 9778614 w 12192002"/>
              <a:gd name="connsiteY99" fmla="*/ 5550189 h 6858000"/>
              <a:gd name="connsiteX100" fmla="*/ 9601703 w 12192002"/>
              <a:gd name="connsiteY100" fmla="*/ 5605852 h 6858000"/>
              <a:gd name="connsiteX101" fmla="*/ 9641684 w 12192002"/>
              <a:gd name="connsiteY101" fmla="*/ 5600203 h 6858000"/>
              <a:gd name="connsiteX102" fmla="*/ 10252799 w 12192002"/>
              <a:gd name="connsiteY102" fmla="*/ 5564971 h 6858000"/>
              <a:gd name="connsiteX103" fmla="*/ 10304297 w 12192002"/>
              <a:gd name="connsiteY103" fmla="*/ 5568822 h 6858000"/>
              <a:gd name="connsiteX104" fmla="*/ 10533945 w 12192002"/>
              <a:gd name="connsiteY104" fmla="*/ 5573703 h 6858000"/>
              <a:gd name="connsiteX105" fmla="*/ 10446061 w 12192002"/>
              <a:gd name="connsiteY105" fmla="*/ 5555562 h 6858000"/>
              <a:gd name="connsiteX106" fmla="*/ 10360877 w 12192002"/>
              <a:gd name="connsiteY106" fmla="*/ 5538004 h 6858000"/>
              <a:gd name="connsiteX107" fmla="*/ 10218664 w 12192002"/>
              <a:gd name="connsiteY107" fmla="*/ 5525300 h 6858000"/>
              <a:gd name="connsiteX108" fmla="*/ 6946849 w 12192002"/>
              <a:gd name="connsiteY108" fmla="*/ 5523271 h 6858000"/>
              <a:gd name="connsiteX109" fmla="*/ 6946972 w 12192002"/>
              <a:gd name="connsiteY109" fmla="*/ 5526491 h 6858000"/>
              <a:gd name="connsiteX110" fmla="*/ 7105827 w 12192002"/>
              <a:gd name="connsiteY110" fmla="*/ 5718700 h 6858000"/>
              <a:gd name="connsiteX111" fmla="*/ 7126431 w 12192002"/>
              <a:gd name="connsiteY111" fmla="*/ 5737872 h 6858000"/>
              <a:gd name="connsiteX112" fmla="*/ 7567269 w 12192002"/>
              <a:gd name="connsiteY112" fmla="*/ 6240461 h 6858000"/>
              <a:gd name="connsiteX113" fmla="*/ 7880270 w 12192002"/>
              <a:gd name="connsiteY113" fmla="*/ 6615176 h 6858000"/>
              <a:gd name="connsiteX114" fmla="*/ 7892560 w 12192002"/>
              <a:gd name="connsiteY114" fmla="*/ 6627949 h 6858000"/>
              <a:gd name="connsiteX115" fmla="*/ 7971643 w 12192002"/>
              <a:gd name="connsiteY115" fmla="*/ 6718236 h 6858000"/>
              <a:gd name="connsiteX116" fmla="*/ 7719359 w 12192002"/>
              <a:gd name="connsiteY116" fmla="*/ 6299011 h 6858000"/>
              <a:gd name="connsiteX117" fmla="*/ 7240170 w 12192002"/>
              <a:gd name="connsiteY117" fmla="*/ 5787985 h 6858000"/>
              <a:gd name="connsiteX118" fmla="*/ 6946849 w 12192002"/>
              <a:gd name="connsiteY118" fmla="*/ 5523271 h 6858000"/>
              <a:gd name="connsiteX119" fmla="*/ 2680277 w 12192002"/>
              <a:gd name="connsiteY119" fmla="*/ 5479204 h 6858000"/>
              <a:gd name="connsiteX120" fmla="*/ 2678972 w 12192002"/>
              <a:gd name="connsiteY120" fmla="*/ 5481582 h 6858000"/>
              <a:gd name="connsiteX121" fmla="*/ 2696666 w 12192002"/>
              <a:gd name="connsiteY121" fmla="*/ 6133836 h 6858000"/>
              <a:gd name="connsiteX122" fmla="*/ 2695769 w 12192002"/>
              <a:gd name="connsiteY122" fmla="*/ 6390955 h 6858000"/>
              <a:gd name="connsiteX123" fmla="*/ 2739893 w 12192002"/>
              <a:gd name="connsiteY123" fmla="*/ 6108357 h 6858000"/>
              <a:gd name="connsiteX124" fmla="*/ 2680277 w 12192002"/>
              <a:gd name="connsiteY124" fmla="*/ 5479204 h 6858000"/>
              <a:gd name="connsiteX125" fmla="*/ 1132195 w 12192002"/>
              <a:gd name="connsiteY125" fmla="*/ 5467980 h 6858000"/>
              <a:gd name="connsiteX126" fmla="*/ 1679056 w 12192002"/>
              <a:gd name="connsiteY126" fmla="*/ 5516907 h 6858000"/>
              <a:gd name="connsiteX127" fmla="*/ 2128648 w 12192002"/>
              <a:gd name="connsiteY127" fmla="*/ 5474249 h 6858000"/>
              <a:gd name="connsiteX128" fmla="*/ 1825619 w 12192002"/>
              <a:gd name="connsiteY128" fmla="*/ 5478447 h 6858000"/>
              <a:gd name="connsiteX129" fmla="*/ 1737798 w 12192002"/>
              <a:gd name="connsiteY129" fmla="*/ 5483353 h 6858000"/>
              <a:gd name="connsiteX130" fmla="*/ 1132195 w 12192002"/>
              <a:gd name="connsiteY130" fmla="*/ 5467980 h 6858000"/>
              <a:gd name="connsiteX131" fmla="*/ 10104407 w 12192002"/>
              <a:gd name="connsiteY131" fmla="*/ 5458317 h 6858000"/>
              <a:gd name="connsiteX132" fmla="*/ 9704375 w 12192002"/>
              <a:gd name="connsiteY132" fmla="*/ 5536349 h 6858000"/>
              <a:gd name="connsiteX133" fmla="*/ 9773804 w 12192002"/>
              <a:gd name="connsiteY133" fmla="*/ 5519543 h 6858000"/>
              <a:gd name="connsiteX134" fmla="*/ 10086605 w 12192002"/>
              <a:gd name="connsiteY134" fmla="*/ 5494992 h 6858000"/>
              <a:gd name="connsiteX135" fmla="*/ 10367276 w 12192002"/>
              <a:gd name="connsiteY135" fmla="*/ 5507848 h 6858000"/>
              <a:gd name="connsiteX136" fmla="*/ 10454262 w 12192002"/>
              <a:gd name="connsiteY136" fmla="*/ 5525798 h 6858000"/>
              <a:gd name="connsiteX137" fmla="*/ 10569223 w 12192002"/>
              <a:gd name="connsiteY137" fmla="*/ 5547311 h 6858000"/>
              <a:gd name="connsiteX138" fmla="*/ 10104407 w 12192002"/>
              <a:gd name="connsiteY138" fmla="*/ 5458317 h 6858000"/>
              <a:gd name="connsiteX139" fmla="*/ 6861797 w 12192002"/>
              <a:gd name="connsiteY139" fmla="*/ 5419899 h 6858000"/>
              <a:gd name="connsiteX140" fmla="*/ 6879594 w 12192002"/>
              <a:gd name="connsiteY140" fmla="*/ 5424547 h 6858000"/>
              <a:gd name="connsiteX141" fmla="*/ 7789028 w 12192002"/>
              <a:gd name="connsiteY141" fmla="*/ 6212316 h 6858000"/>
              <a:gd name="connsiteX142" fmla="*/ 8093600 w 12192002"/>
              <a:gd name="connsiteY142" fmla="*/ 6710671 h 6858000"/>
              <a:gd name="connsiteX143" fmla="*/ 8129425 w 12192002"/>
              <a:gd name="connsiteY143" fmla="*/ 6854298 h 6858000"/>
              <a:gd name="connsiteX144" fmla="*/ 8130898 w 12192002"/>
              <a:gd name="connsiteY144" fmla="*/ 6857998 h 6858000"/>
              <a:gd name="connsiteX145" fmla="*/ 7899365 w 12192002"/>
              <a:gd name="connsiteY145" fmla="*/ 6857998 h 6858000"/>
              <a:gd name="connsiteX146" fmla="*/ 7761176 w 12192002"/>
              <a:gd name="connsiteY146" fmla="*/ 6816656 h 6858000"/>
              <a:gd name="connsiteX147" fmla="*/ 7602080 w 12192002"/>
              <a:gd name="connsiteY147" fmla="*/ 6760867 h 6858000"/>
              <a:gd name="connsiteX148" fmla="*/ 7289862 w 12192002"/>
              <a:gd name="connsiteY148" fmla="*/ 6659827 h 6858000"/>
              <a:gd name="connsiteX149" fmla="*/ 7582411 w 12192002"/>
              <a:gd name="connsiteY149" fmla="*/ 6784122 h 6858000"/>
              <a:gd name="connsiteX150" fmla="*/ 7605759 w 12192002"/>
              <a:gd name="connsiteY150" fmla="*/ 6793465 h 6858000"/>
              <a:gd name="connsiteX151" fmla="*/ 7737910 w 12192002"/>
              <a:gd name="connsiteY151" fmla="*/ 6840638 h 6858000"/>
              <a:gd name="connsiteX152" fmla="*/ 7826532 w 12192002"/>
              <a:gd name="connsiteY152" fmla="*/ 6857999 h 6858000"/>
              <a:gd name="connsiteX153" fmla="*/ 7696096 w 12192002"/>
              <a:gd name="connsiteY153" fmla="*/ 6857999 h 6858000"/>
              <a:gd name="connsiteX154" fmla="*/ 7594081 w 12192002"/>
              <a:gd name="connsiteY154" fmla="*/ 6821149 h 6858000"/>
              <a:gd name="connsiteX155" fmla="*/ 7570734 w 12192002"/>
              <a:gd name="connsiteY155" fmla="*/ 6811799 h 6858000"/>
              <a:gd name="connsiteX156" fmla="*/ 7271814 w 12192002"/>
              <a:gd name="connsiteY156" fmla="*/ 6684601 h 6858000"/>
              <a:gd name="connsiteX157" fmla="*/ 7585232 w 12192002"/>
              <a:gd name="connsiteY157" fmla="*/ 6850060 h 6858000"/>
              <a:gd name="connsiteX158" fmla="*/ 7613775 w 12192002"/>
              <a:gd name="connsiteY158" fmla="*/ 6857998 h 6858000"/>
              <a:gd name="connsiteX159" fmla="*/ 7522197 w 12192002"/>
              <a:gd name="connsiteY159" fmla="*/ 6857998 h 6858000"/>
              <a:gd name="connsiteX160" fmla="*/ 7410696 w 12192002"/>
              <a:gd name="connsiteY160" fmla="*/ 6803861 h 6858000"/>
              <a:gd name="connsiteX161" fmla="*/ 7088673 w 12192002"/>
              <a:gd name="connsiteY161" fmla="*/ 6610396 h 6858000"/>
              <a:gd name="connsiteX162" fmla="*/ 7090188 w 12192002"/>
              <a:gd name="connsiteY162" fmla="*/ 6584365 h 6858000"/>
              <a:gd name="connsiteX163" fmla="*/ 7780046 w 12192002"/>
              <a:gd name="connsiteY163" fmla="*/ 6711283 h 6858000"/>
              <a:gd name="connsiteX164" fmla="*/ 7944957 w 12192002"/>
              <a:gd name="connsiteY164" fmla="*/ 6799347 h 6858000"/>
              <a:gd name="connsiteX165" fmla="*/ 7601828 w 12192002"/>
              <a:gd name="connsiteY165" fmla="*/ 6503934 h 6858000"/>
              <a:gd name="connsiteX166" fmla="*/ 7042773 w 12192002"/>
              <a:gd name="connsiteY166" fmla="*/ 5734011 h 6858000"/>
              <a:gd name="connsiteX167" fmla="*/ 6844835 w 12192002"/>
              <a:gd name="connsiteY167" fmla="*/ 5424988 h 6858000"/>
              <a:gd name="connsiteX168" fmla="*/ 6861797 w 12192002"/>
              <a:gd name="connsiteY168" fmla="*/ 5419899 h 6858000"/>
              <a:gd name="connsiteX169" fmla="*/ 1456157 w 12192002"/>
              <a:gd name="connsiteY169" fmla="*/ 5371404 h 6858000"/>
              <a:gd name="connsiteX170" fmla="*/ 1244432 w 12192002"/>
              <a:gd name="connsiteY170" fmla="*/ 5385601 h 6858000"/>
              <a:gd name="connsiteX171" fmla="*/ 973990 w 12192002"/>
              <a:gd name="connsiteY171" fmla="*/ 5424940 h 6858000"/>
              <a:gd name="connsiteX172" fmla="*/ 1103809 w 12192002"/>
              <a:gd name="connsiteY172" fmla="*/ 5433720 h 6858000"/>
              <a:gd name="connsiteX173" fmla="*/ 1123454 w 12192002"/>
              <a:gd name="connsiteY173" fmla="*/ 5435727 h 6858000"/>
              <a:gd name="connsiteX174" fmla="*/ 1737017 w 12192002"/>
              <a:gd name="connsiteY174" fmla="*/ 5452183 h 6858000"/>
              <a:gd name="connsiteX175" fmla="*/ 1824397 w 12192002"/>
              <a:gd name="connsiteY175" fmla="*/ 5447757 h 6858000"/>
              <a:gd name="connsiteX176" fmla="*/ 2070059 w 12192002"/>
              <a:gd name="connsiteY176" fmla="*/ 5441660 h 6858000"/>
              <a:gd name="connsiteX177" fmla="*/ 1456157 w 12192002"/>
              <a:gd name="connsiteY177" fmla="*/ 5371404 h 6858000"/>
              <a:gd name="connsiteX178" fmla="*/ 4988186 w 12192002"/>
              <a:gd name="connsiteY178" fmla="*/ 5216467 h 6858000"/>
              <a:gd name="connsiteX179" fmla="*/ 4777334 w 12192002"/>
              <a:gd name="connsiteY179" fmla="*/ 5406072 h 6858000"/>
              <a:gd name="connsiteX180" fmla="*/ 4718341 w 12192002"/>
              <a:gd name="connsiteY180" fmla="*/ 5468043 h 6858000"/>
              <a:gd name="connsiteX181" fmla="*/ 4604655 w 12192002"/>
              <a:gd name="connsiteY181" fmla="*/ 5583434 h 6858000"/>
              <a:gd name="connsiteX182" fmla="*/ 4565074 w 12192002"/>
              <a:gd name="connsiteY182" fmla="*/ 5618550 h 6858000"/>
              <a:gd name="connsiteX183" fmla="*/ 4988186 w 12192002"/>
              <a:gd name="connsiteY183" fmla="*/ 5216467 h 6858000"/>
              <a:gd name="connsiteX184" fmla="*/ 4978032 w 12192002"/>
              <a:gd name="connsiteY184" fmla="*/ 5183809 h 6858000"/>
              <a:gd name="connsiteX185" fmla="*/ 4463413 w 12192002"/>
              <a:gd name="connsiteY185" fmla="*/ 5615162 h 6858000"/>
              <a:gd name="connsiteX186" fmla="*/ 4358134 w 12192002"/>
              <a:gd name="connsiteY186" fmla="*/ 5742791 h 6858000"/>
              <a:gd name="connsiteX187" fmla="*/ 4376219 w 12192002"/>
              <a:gd name="connsiteY187" fmla="*/ 5729027 h 6858000"/>
              <a:gd name="connsiteX188" fmla="*/ 4582340 w 12192002"/>
              <a:gd name="connsiteY188" fmla="*/ 5561037 h 6858000"/>
              <a:gd name="connsiteX189" fmla="*/ 4694684 w 12192002"/>
              <a:gd name="connsiteY189" fmla="*/ 5447098 h 6858000"/>
              <a:gd name="connsiteX190" fmla="*/ 4754123 w 12192002"/>
              <a:gd name="connsiteY190" fmla="*/ 5384643 h 6858000"/>
              <a:gd name="connsiteX191" fmla="*/ 4978032 w 12192002"/>
              <a:gd name="connsiteY191" fmla="*/ 5183809 h 6858000"/>
              <a:gd name="connsiteX192" fmla="*/ 7427076 w 12192002"/>
              <a:gd name="connsiteY192" fmla="*/ 5142684 h 6858000"/>
              <a:gd name="connsiteX193" fmla="*/ 7485963 w 12192002"/>
              <a:gd name="connsiteY193" fmla="*/ 5174783 h 6858000"/>
              <a:gd name="connsiteX194" fmla="*/ 7719410 w 12192002"/>
              <a:gd name="connsiteY194" fmla="*/ 5357281 h 6858000"/>
              <a:gd name="connsiteX195" fmla="*/ 7907163 w 12192002"/>
              <a:gd name="connsiteY195" fmla="*/ 5546863 h 6858000"/>
              <a:gd name="connsiteX196" fmla="*/ 7956656 w 12192002"/>
              <a:gd name="connsiteY196" fmla="*/ 5615961 h 6858000"/>
              <a:gd name="connsiteX197" fmla="*/ 8023445 w 12192002"/>
              <a:gd name="connsiteY197" fmla="*/ 5705642 h 6858000"/>
              <a:gd name="connsiteX198" fmla="*/ 7754656 w 12192002"/>
              <a:gd name="connsiteY198" fmla="*/ 5341546 h 6858000"/>
              <a:gd name="connsiteX199" fmla="*/ 7427076 w 12192002"/>
              <a:gd name="connsiteY199" fmla="*/ 5142684 h 6858000"/>
              <a:gd name="connsiteX200" fmla="*/ 7312201 w 12192002"/>
              <a:gd name="connsiteY200" fmla="*/ 5128278 h 6858000"/>
              <a:gd name="connsiteX201" fmla="*/ 7343603 w 12192002"/>
              <a:gd name="connsiteY201" fmla="*/ 5149746 h 6858000"/>
              <a:gd name="connsiteX202" fmla="*/ 7791759 w 12192002"/>
              <a:gd name="connsiteY202" fmla="*/ 5515717 h 6858000"/>
              <a:gd name="connsiteX203" fmla="*/ 7825280 w 12192002"/>
              <a:gd name="connsiteY203" fmla="*/ 5551608 h 6858000"/>
              <a:gd name="connsiteX204" fmla="*/ 7982410 w 12192002"/>
              <a:gd name="connsiteY204" fmla="*/ 5702551 h 6858000"/>
              <a:gd name="connsiteX205" fmla="*/ 7932408 w 12192002"/>
              <a:gd name="connsiteY205" fmla="*/ 5632736 h 6858000"/>
              <a:gd name="connsiteX206" fmla="*/ 7883927 w 12192002"/>
              <a:gd name="connsiteY206" fmla="*/ 5565087 h 6858000"/>
              <a:gd name="connsiteX207" fmla="*/ 7699832 w 12192002"/>
              <a:gd name="connsiteY207" fmla="*/ 5379904 h 6858000"/>
              <a:gd name="connsiteX208" fmla="*/ 7470240 w 12192002"/>
              <a:gd name="connsiteY208" fmla="*/ 5200559 h 6858000"/>
              <a:gd name="connsiteX209" fmla="*/ 7312201 w 12192002"/>
              <a:gd name="connsiteY209" fmla="*/ 5128278 h 6858000"/>
              <a:gd name="connsiteX210" fmla="*/ 7244057 w 12192002"/>
              <a:gd name="connsiteY210" fmla="*/ 5124233 h 6858000"/>
              <a:gd name="connsiteX211" fmla="*/ 7353035 w 12192002"/>
              <a:gd name="connsiteY211" fmla="*/ 5197318 h 6858000"/>
              <a:gd name="connsiteX212" fmla="*/ 7981878 w 12192002"/>
              <a:gd name="connsiteY212" fmla="*/ 5738345 h 6858000"/>
              <a:gd name="connsiteX213" fmla="*/ 7804780 w 12192002"/>
              <a:gd name="connsiteY213" fmla="*/ 5572174 h 6858000"/>
              <a:gd name="connsiteX214" fmla="*/ 7771164 w 12192002"/>
              <a:gd name="connsiteY214" fmla="*/ 5536908 h 6858000"/>
              <a:gd name="connsiteX215" fmla="*/ 7327465 w 12192002"/>
              <a:gd name="connsiteY215" fmla="*/ 5174181 h 6858000"/>
              <a:gd name="connsiteX216" fmla="*/ 7244057 w 12192002"/>
              <a:gd name="connsiteY216" fmla="*/ 5124233 h 6858000"/>
              <a:gd name="connsiteX217" fmla="*/ 7133363 w 12192002"/>
              <a:gd name="connsiteY217" fmla="*/ 5050246 h 6858000"/>
              <a:gd name="connsiteX218" fmla="*/ 8128687 w 12192002"/>
              <a:gd name="connsiteY218" fmla="*/ 5790959 h 6858000"/>
              <a:gd name="connsiteX219" fmla="*/ 8497002 w 12192002"/>
              <a:gd name="connsiteY219" fmla="*/ 6204913 h 6858000"/>
              <a:gd name="connsiteX220" fmla="*/ 8514292 w 12192002"/>
              <a:gd name="connsiteY220" fmla="*/ 6015372 h 6858000"/>
              <a:gd name="connsiteX221" fmla="*/ 8491838 w 12192002"/>
              <a:gd name="connsiteY221" fmla="*/ 5336275 h 6858000"/>
              <a:gd name="connsiteX222" fmla="*/ 8605731 w 12192002"/>
              <a:gd name="connsiteY222" fmla="*/ 5600804 h 6858000"/>
              <a:gd name="connsiteX223" fmla="*/ 8594880 w 12192002"/>
              <a:gd name="connsiteY223" fmla="*/ 6039262 h 6858000"/>
              <a:gd name="connsiteX224" fmla="*/ 8494242 w 12192002"/>
              <a:gd name="connsiteY224" fmla="*/ 6792600 h 6858000"/>
              <a:gd name="connsiteX225" fmla="*/ 8794675 w 12192002"/>
              <a:gd name="connsiteY225" fmla="*/ 6590735 h 6858000"/>
              <a:gd name="connsiteX226" fmla="*/ 8800448 w 12192002"/>
              <a:gd name="connsiteY226" fmla="*/ 6581371 h 6858000"/>
              <a:gd name="connsiteX227" fmla="*/ 8788186 w 12192002"/>
              <a:gd name="connsiteY227" fmla="*/ 6572441 h 6858000"/>
              <a:gd name="connsiteX228" fmla="*/ 9137232 w 12192002"/>
              <a:gd name="connsiteY228" fmla="*/ 5665639 h 6858000"/>
              <a:gd name="connsiteX229" fmla="*/ 9216765 w 12192002"/>
              <a:gd name="connsiteY229" fmla="*/ 5696416 h 6858000"/>
              <a:gd name="connsiteX230" fmla="*/ 8969849 w 12192002"/>
              <a:gd name="connsiteY230" fmla="*/ 6466405 h 6858000"/>
              <a:gd name="connsiteX231" fmla="*/ 9706237 w 12192002"/>
              <a:gd name="connsiteY231" fmla="*/ 6419148 h 6858000"/>
              <a:gd name="connsiteX232" fmla="*/ 10110375 w 12192002"/>
              <a:gd name="connsiteY232" fmla="*/ 6563116 h 6858000"/>
              <a:gd name="connsiteX233" fmla="*/ 10096281 w 12192002"/>
              <a:gd name="connsiteY233" fmla="*/ 6578254 h 6858000"/>
              <a:gd name="connsiteX234" fmla="*/ 9067672 w 12192002"/>
              <a:gd name="connsiteY234" fmla="*/ 6648608 h 6858000"/>
              <a:gd name="connsiteX235" fmla="*/ 8859441 w 12192002"/>
              <a:gd name="connsiteY235" fmla="*/ 6641028 h 6858000"/>
              <a:gd name="connsiteX236" fmla="*/ 8857528 w 12192002"/>
              <a:gd name="connsiteY236" fmla="*/ 6641375 h 6858000"/>
              <a:gd name="connsiteX237" fmla="*/ 8848579 w 12192002"/>
              <a:gd name="connsiteY237" fmla="*/ 6643204 h 6858000"/>
              <a:gd name="connsiteX238" fmla="*/ 8576285 w 12192002"/>
              <a:gd name="connsiteY238" fmla="*/ 6824788 h 6858000"/>
              <a:gd name="connsiteX239" fmla="*/ 8519159 w 12192002"/>
              <a:gd name="connsiteY239" fmla="*/ 6857998 h 6858000"/>
              <a:gd name="connsiteX240" fmla="*/ 8393540 w 12192002"/>
              <a:gd name="connsiteY240" fmla="*/ 6857998 h 6858000"/>
              <a:gd name="connsiteX241" fmla="*/ 8417346 w 12192002"/>
              <a:gd name="connsiteY241" fmla="*/ 6745652 h 6858000"/>
              <a:gd name="connsiteX242" fmla="*/ 8485502 w 12192002"/>
              <a:gd name="connsiteY242" fmla="*/ 6308216 h 6858000"/>
              <a:gd name="connsiteX243" fmla="*/ 8480214 w 12192002"/>
              <a:gd name="connsiteY243" fmla="*/ 6302278 h 6858000"/>
              <a:gd name="connsiteX244" fmla="*/ 8112215 w 12192002"/>
              <a:gd name="connsiteY244" fmla="*/ 5837768 h 6858000"/>
              <a:gd name="connsiteX245" fmla="*/ 8095146 w 12192002"/>
              <a:gd name="connsiteY245" fmla="*/ 5831943 h 6858000"/>
              <a:gd name="connsiteX246" fmla="*/ 7131946 w 12192002"/>
              <a:gd name="connsiteY246" fmla="*/ 5075653 h 6858000"/>
              <a:gd name="connsiteX247" fmla="*/ 7133363 w 12192002"/>
              <a:gd name="connsiteY247" fmla="*/ 5050246 h 6858000"/>
              <a:gd name="connsiteX248" fmla="*/ 1903353 w 12192002"/>
              <a:gd name="connsiteY248" fmla="*/ 5044827 h 6858000"/>
              <a:gd name="connsiteX249" fmla="*/ 1936931 w 12192002"/>
              <a:gd name="connsiteY249" fmla="*/ 5093954 h 6858000"/>
              <a:gd name="connsiteX250" fmla="*/ 2195868 w 12192002"/>
              <a:gd name="connsiteY250" fmla="*/ 5396574 h 6858000"/>
              <a:gd name="connsiteX251" fmla="*/ 2088852 w 12192002"/>
              <a:gd name="connsiteY251" fmla="*/ 5166123 h 6858000"/>
              <a:gd name="connsiteX252" fmla="*/ 1958241 w 12192002"/>
              <a:gd name="connsiteY252" fmla="*/ 5067955 h 6858000"/>
              <a:gd name="connsiteX253" fmla="*/ 1903353 w 12192002"/>
              <a:gd name="connsiteY253" fmla="*/ 5044827 h 6858000"/>
              <a:gd name="connsiteX254" fmla="*/ 11544294 w 12192002"/>
              <a:gd name="connsiteY254" fmla="*/ 4944364 h 6858000"/>
              <a:gd name="connsiteX255" fmla="*/ 11755210 w 12192002"/>
              <a:gd name="connsiteY255" fmla="*/ 5588157 h 6858000"/>
              <a:gd name="connsiteX256" fmla="*/ 11544294 w 12192002"/>
              <a:gd name="connsiteY256" fmla="*/ 4944364 h 6858000"/>
              <a:gd name="connsiteX257" fmla="*/ 11571408 w 12192002"/>
              <a:gd name="connsiteY257" fmla="*/ 4918599 h 6858000"/>
              <a:gd name="connsiteX258" fmla="*/ 11778250 w 12192002"/>
              <a:gd name="connsiteY258" fmla="*/ 5565760 h 6858000"/>
              <a:gd name="connsiteX259" fmla="*/ 11571408 w 12192002"/>
              <a:gd name="connsiteY259" fmla="*/ 4918599 h 6858000"/>
              <a:gd name="connsiteX260" fmla="*/ 11540154 w 12192002"/>
              <a:gd name="connsiteY260" fmla="*/ 4867303 h 6858000"/>
              <a:gd name="connsiteX261" fmla="*/ 11540380 w 12192002"/>
              <a:gd name="connsiteY261" fmla="*/ 4872526 h 6858000"/>
              <a:gd name="connsiteX262" fmla="*/ 11542590 w 12192002"/>
              <a:gd name="connsiteY262" fmla="*/ 4871112 h 6858000"/>
              <a:gd name="connsiteX263" fmla="*/ 10567662 w 12192002"/>
              <a:gd name="connsiteY263" fmla="*/ 4866948 h 6858000"/>
              <a:gd name="connsiteX264" fmla="*/ 10431225 w 12192002"/>
              <a:gd name="connsiteY264" fmla="*/ 4877568 h 6858000"/>
              <a:gd name="connsiteX265" fmla="*/ 10277556 w 12192002"/>
              <a:gd name="connsiteY265" fmla="*/ 4889247 h 6858000"/>
              <a:gd name="connsiteX266" fmla="*/ 10155875 w 12192002"/>
              <a:gd name="connsiteY266" fmla="*/ 4882769 h 6858000"/>
              <a:gd name="connsiteX267" fmla="*/ 10072733 w 12192002"/>
              <a:gd name="connsiteY267" fmla="*/ 4876924 h 6858000"/>
              <a:gd name="connsiteX268" fmla="*/ 9882500 w 12192002"/>
              <a:gd name="connsiteY268" fmla="*/ 4881330 h 6858000"/>
              <a:gd name="connsiteX269" fmla="*/ 9685205 w 12192002"/>
              <a:gd name="connsiteY269" fmla="*/ 4885650 h 6858000"/>
              <a:gd name="connsiteX270" fmla="*/ 9666932 w 12192002"/>
              <a:gd name="connsiteY270" fmla="*/ 4885075 h 6858000"/>
              <a:gd name="connsiteX271" fmla="*/ 9608662 w 12192002"/>
              <a:gd name="connsiteY271" fmla="*/ 4884027 h 6858000"/>
              <a:gd name="connsiteX272" fmla="*/ 10026230 w 12192002"/>
              <a:gd name="connsiteY272" fmla="*/ 4938088 h 6858000"/>
              <a:gd name="connsiteX273" fmla="*/ 10567662 w 12192002"/>
              <a:gd name="connsiteY273" fmla="*/ 4866948 h 6858000"/>
              <a:gd name="connsiteX274" fmla="*/ 10221015 w 12192002"/>
              <a:gd name="connsiteY274" fmla="*/ 4783657 h 6858000"/>
              <a:gd name="connsiteX275" fmla="*/ 10107121 w 12192002"/>
              <a:gd name="connsiteY275" fmla="*/ 4785091 h 6858000"/>
              <a:gd name="connsiteX276" fmla="*/ 9660668 w 12192002"/>
              <a:gd name="connsiteY276" fmla="*/ 4854595 h 6858000"/>
              <a:gd name="connsiteX277" fmla="*/ 9669531 w 12192002"/>
              <a:gd name="connsiteY277" fmla="*/ 4855057 h 6858000"/>
              <a:gd name="connsiteX278" fmla="*/ 9687254 w 12192002"/>
              <a:gd name="connsiteY278" fmla="*/ 4855986 h 6858000"/>
              <a:gd name="connsiteX279" fmla="*/ 9881290 w 12192002"/>
              <a:gd name="connsiteY279" fmla="*/ 4851445 h 6858000"/>
              <a:gd name="connsiteX280" fmla="*/ 10074432 w 12192002"/>
              <a:gd name="connsiteY280" fmla="*/ 4846715 h 6858000"/>
              <a:gd name="connsiteX281" fmla="*/ 10159369 w 12192002"/>
              <a:gd name="connsiteY281" fmla="*/ 4852935 h 6858000"/>
              <a:gd name="connsiteX282" fmla="*/ 10278706 w 12192002"/>
              <a:gd name="connsiteY282" fmla="*/ 4859393 h 6858000"/>
              <a:gd name="connsiteX283" fmla="*/ 10429120 w 12192002"/>
              <a:gd name="connsiteY283" fmla="*/ 4847493 h 6858000"/>
              <a:gd name="connsiteX284" fmla="*/ 10538565 w 12192002"/>
              <a:gd name="connsiteY284" fmla="*/ 4837270 h 6858000"/>
              <a:gd name="connsiteX285" fmla="*/ 10221015 w 12192002"/>
              <a:gd name="connsiteY285" fmla="*/ 4783657 h 6858000"/>
              <a:gd name="connsiteX286" fmla="*/ 1979378 w 12192002"/>
              <a:gd name="connsiteY286" fmla="*/ 4769504 h 6858000"/>
              <a:gd name="connsiteX287" fmla="*/ 2882120 w 12192002"/>
              <a:gd name="connsiteY287" fmla="*/ 5064547 h 6858000"/>
              <a:gd name="connsiteX288" fmla="*/ 2793103 w 12192002"/>
              <a:gd name="connsiteY288" fmla="*/ 5039699 h 6858000"/>
              <a:gd name="connsiteX289" fmla="*/ 2770041 w 12192002"/>
              <a:gd name="connsiteY289" fmla="*/ 5033634 h 6858000"/>
              <a:gd name="connsiteX290" fmla="*/ 1979378 w 12192002"/>
              <a:gd name="connsiteY290" fmla="*/ 4769504 h 6858000"/>
              <a:gd name="connsiteX291" fmla="*/ 1927410 w 12192002"/>
              <a:gd name="connsiteY291" fmla="*/ 4716164 h 6858000"/>
              <a:gd name="connsiteX292" fmla="*/ 1959587 w 12192002"/>
              <a:gd name="connsiteY292" fmla="*/ 4728849 h 6858000"/>
              <a:gd name="connsiteX293" fmla="*/ 2777707 w 12192002"/>
              <a:gd name="connsiteY293" fmla="*/ 5003991 h 6858000"/>
              <a:gd name="connsiteX294" fmla="*/ 2800768 w 12192002"/>
              <a:gd name="connsiteY294" fmla="*/ 5010056 h 6858000"/>
              <a:gd name="connsiteX295" fmla="*/ 2879408 w 12192002"/>
              <a:gd name="connsiteY295" fmla="*/ 5031590 h 6858000"/>
              <a:gd name="connsiteX296" fmla="*/ 2862295 w 12192002"/>
              <a:gd name="connsiteY296" fmla="*/ 5022958 h 6858000"/>
              <a:gd name="connsiteX297" fmla="*/ 2813343 w 12192002"/>
              <a:gd name="connsiteY297" fmla="*/ 4998369 h 6858000"/>
              <a:gd name="connsiteX298" fmla="*/ 2646245 w 12192002"/>
              <a:gd name="connsiteY298" fmla="*/ 4930999 h 6858000"/>
              <a:gd name="connsiteX299" fmla="*/ 1999243 w 12192002"/>
              <a:gd name="connsiteY299" fmla="*/ 4730524 h 6858000"/>
              <a:gd name="connsiteX300" fmla="*/ 1979527 w 12192002"/>
              <a:gd name="connsiteY300" fmla="*/ 4726651 h 6858000"/>
              <a:gd name="connsiteX301" fmla="*/ 1997014 w 12192002"/>
              <a:gd name="connsiteY301" fmla="*/ 4698007 h 6858000"/>
              <a:gd name="connsiteX302" fmla="*/ 2005458 w 12192002"/>
              <a:gd name="connsiteY302" fmla="*/ 4699540 h 6858000"/>
              <a:gd name="connsiteX303" fmla="*/ 2657186 w 12192002"/>
              <a:gd name="connsiteY303" fmla="*/ 4901687 h 6858000"/>
              <a:gd name="connsiteX304" fmla="*/ 2826662 w 12192002"/>
              <a:gd name="connsiteY304" fmla="*/ 4970362 h 6858000"/>
              <a:gd name="connsiteX305" fmla="*/ 2876100 w 12192002"/>
              <a:gd name="connsiteY305" fmla="*/ 4995397 h 6858000"/>
              <a:gd name="connsiteX306" fmla="*/ 3042600 w 12192002"/>
              <a:gd name="connsiteY306" fmla="*/ 5059532 h 6858000"/>
              <a:gd name="connsiteX307" fmla="*/ 1997014 w 12192002"/>
              <a:gd name="connsiteY307" fmla="*/ 4698007 h 6858000"/>
              <a:gd name="connsiteX308" fmla="*/ 9857254 w 12192002"/>
              <a:gd name="connsiteY308" fmla="*/ 4275904 h 6858000"/>
              <a:gd name="connsiteX309" fmla="*/ 8989866 w 12192002"/>
              <a:gd name="connsiteY309" fmla="*/ 4472742 h 6858000"/>
              <a:gd name="connsiteX310" fmla="*/ 8931614 w 12192002"/>
              <a:gd name="connsiteY310" fmla="*/ 4498508 h 6858000"/>
              <a:gd name="connsiteX311" fmla="*/ 8843711 w 12192002"/>
              <a:gd name="connsiteY311" fmla="*/ 4536334 h 6858000"/>
              <a:gd name="connsiteX312" fmla="*/ 8966093 w 12192002"/>
              <a:gd name="connsiteY312" fmla="*/ 4502509 h 6858000"/>
              <a:gd name="connsiteX313" fmla="*/ 9299227 w 12192002"/>
              <a:gd name="connsiteY313" fmla="*/ 4454994 h 6858000"/>
              <a:gd name="connsiteX314" fmla="*/ 9857254 w 12192002"/>
              <a:gd name="connsiteY314" fmla="*/ 4275904 h 6858000"/>
              <a:gd name="connsiteX315" fmla="*/ 9615182 w 12192002"/>
              <a:gd name="connsiteY315" fmla="*/ 4220499 h 6858000"/>
              <a:gd name="connsiteX316" fmla="*/ 9023688 w 12192002"/>
              <a:gd name="connsiteY316" fmla="*/ 4425819 h 6858000"/>
              <a:gd name="connsiteX317" fmla="*/ 9814527 w 12192002"/>
              <a:gd name="connsiteY317" fmla="*/ 4248048 h 6858000"/>
              <a:gd name="connsiteX318" fmla="*/ 9615182 w 12192002"/>
              <a:gd name="connsiteY318" fmla="*/ 4220499 h 6858000"/>
              <a:gd name="connsiteX319" fmla="*/ 2305292 w 12192002"/>
              <a:gd name="connsiteY319" fmla="*/ 4219492 h 6858000"/>
              <a:gd name="connsiteX320" fmla="*/ 3360922 w 12192002"/>
              <a:gd name="connsiteY320" fmla="*/ 4529373 h 6858000"/>
              <a:gd name="connsiteX321" fmla="*/ 3492420 w 12192002"/>
              <a:gd name="connsiteY321" fmla="*/ 4510145 h 6858000"/>
              <a:gd name="connsiteX322" fmla="*/ 3364086 w 12192002"/>
              <a:gd name="connsiteY322" fmla="*/ 4480340 h 6858000"/>
              <a:gd name="connsiteX323" fmla="*/ 3225818 w 12192002"/>
              <a:gd name="connsiteY323" fmla="*/ 4411822 h 6858000"/>
              <a:gd name="connsiteX324" fmla="*/ 3129696 w 12192002"/>
              <a:gd name="connsiteY324" fmla="*/ 4360704 h 6858000"/>
              <a:gd name="connsiteX325" fmla="*/ 2814545 w 12192002"/>
              <a:gd name="connsiteY325" fmla="*/ 4282955 h 6858000"/>
              <a:gd name="connsiteX326" fmla="*/ 2305292 w 12192002"/>
              <a:gd name="connsiteY326" fmla="*/ 4219492 h 6858000"/>
              <a:gd name="connsiteX327" fmla="*/ 2626982 w 12192002"/>
              <a:gd name="connsiteY327" fmla="*/ 4206450 h 6858000"/>
              <a:gd name="connsiteX328" fmla="*/ 2490617 w 12192002"/>
              <a:gd name="connsiteY328" fmla="*/ 4206951 h 6858000"/>
              <a:gd name="connsiteX329" fmla="*/ 2819869 w 12192002"/>
              <a:gd name="connsiteY329" fmla="*/ 4252936 h 6858000"/>
              <a:gd name="connsiteX330" fmla="*/ 3143018 w 12192002"/>
              <a:gd name="connsiteY330" fmla="*/ 4332698 h 6858000"/>
              <a:gd name="connsiteX331" fmla="*/ 3241520 w 12192002"/>
              <a:gd name="connsiteY331" fmla="*/ 4385112 h 6858000"/>
              <a:gd name="connsiteX332" fmla="*/ 3374575 w 12192002"/>
              <a:gd name="connsiteY332" fmla="*/ 4451517 h 6858000"/>
              <a:gd name="connsiteX333" fmla="*/ 3505221 w 12192002"/>
              <a:gd name="connsiteY333" fmla="*/ 4480757 h 6858000"/>
              <a:gd name="connsiteX334" fmla="*/ 2626982 w 12192002"/>
              <a:gd name="connsiteY334" fmla="*/ 4206450 h 6858000"/>
              <a:gd name="connsiteX335" fmla="*/ 9258094 w 12192002"/>
              <a:gd name="connsiteY335" fmla="*/ 3958602 h 6858000"/>
              <a:gd name="connsiteX336" fmla="*/ 8526712 w 12192002"/>
              <a:gd name="connsiteY336" fmla="*/ 4119804 h 6858000"/>
              <a:gd name="connsiteX337" fmla="*/ 9258094 w 12192002"/>
              <a:gd name="connsiteY337" fmla="*/ 3958602 h 6858000"/>
              <a:gd name="connsiteX338" fmla="*/ 1310106 w 12192002"/>
              <a:gd name="connsiteY338" fmla="*/ 3943217 h 6858000"/>
              <a:gd name="connsiteX339" fmla="*/ 854994 w 12192002"/>
              <a:gd name="connsiteY339" fmla="*/ 4399136 h 6858000"/>
              <a:gd name="connsiteX340" fmla="*/ 742462 w 12192002"/>
              <a:gd name="connsiteY340" fmla="*/ 4594648 h 6858000"/>
              <a:gd name="connsiteX341" fmla="*/ 820602 w 12192002"/>
              <a:gd name="connsiteY341" fmla="*/ 4485915 h 6858000"/>
              <a:gd name="connsiteX342" fmla="*/ 878295 w 12192002"/>
              <a:gd name="connsiteY342" fmla="*/ 4403594 h 6858000"/>
              <a:gd name="connsiteX343" fmla="*/ 1240607 w 12192002"/>
              <a:gd name="connsiteY343" fmla="*/ 4010401 h 6858000"/>
              <a:gd name="connsiteX344" fmla="*/ 11225213 w 12192002"/>
              <a:gd name="connsiteY344" fmla="*/ 3936722 h 6858000"/>
              <a:gd name="connsiteX345" fmla="*/ 11182914 w 12192002"/>
              <a:gd name="connsiteY345" fmla="*/ 4196771 h 6858000"/>
              <a:gd name="connsiteX346" fmla="*/ 11099211 w 12192002"/>
              <a:gd name="connsiteY346" fmla="*/ 4613594 h 6858000"/>
              <a:gd name="connsiteX347" fmla="*/ 11064509 w 12192002"/>
              <a:gd name="connsiteY347" fmla="*/ 4707830 h 6858000"/>
              <a:gd name="connsiteX348" fmla="*/ 11049349 w 12192002"/>
              <a:gd name="connsiteY348" fmla="*/ 4747418 h 6858000"/>
              <a:gd name="connsiteX349" fmla="*/ 10978260 w 12192002"/>
              <a:gd name="connsiteY349" fmla="*/ 4966094 h 6858000"/>
              <a:gd name="connsiteX350" fmla="*/ 11225213 w 12192002"/>
              <a:gd name="connsiteY350" fmla="*/ 3936722 h 6858000"/>
              <a:gd name="connsiteX351" fmla="*/ 9168987 w 12192002"/>
              <a:gd name="connsiteY351" fmla="*/ 3919232 h 6858000"/>
              <a:gd name="connsiteX352" fmla="*/ 8603910 w 12192002"/>
              <a:gd name="connsiteY352" fmla="*/ 4068895 h 6858000"/>
              <a:gd name="connsiteX353" fmla="*/ 9252382 w 12192002"/>
              <a:gd name="connsiteY353" fmla="*/ 3927759 h 6858000"/>
              <a:gd name="connsiteX354" fmla="*/ 9168987 w 12192002"/>
              <a:gd name="connsiteY354" fmla="*/ 3919232 h 6858000"/>
              <a:gd name="connsiteX355" fmla="*/ 11201005 w 12192002"/>
              <a:gd name="connsiteY355" fmla="*/ 3900089 h 6858000"/>
              <a:gd name="connsiteX356" fmla="*/ 10968432 w 12192002"/>
              <a:gd name="connsiteY356" fmla="*/ 4885010 h 6858000"/>
              <a:gd name="connsiteX357" fmla="*/ 11019967 w 12192002"/>
              <a:gd name="connsiteY357" fmla="*/ 4735553 h 6858000"/>
              <a:gd name="connsiteX358" fmla="*/ 11035125 w 12192002"/>
              <a:gd name="connsiteY358" fmla="*/ 4695966 h 6858000"/>
              <a:gd name="connsiteX359" fmla="*/ 11069972 w 12192002"/>
              <a:gd name="connsiteY359" fmla="*/ 4603168 h 6858000"/>
              <a:gd name="connsiteX360" fmla="*/ 11152239 w 12192002"/>
              <a:gd name="connsiteY360" fmla="*/ 4192628 h 6858000"/>
              <a:gd name="connsiteX361" fmla="*/ 11201005 w 12192002"/>
              <a:gd name="connsiteY361" fmla="*/ 3900089 h 6858000"/>
              <a:gd name="connsiteX362" fmla="*/ 1423113 w 12192002"/>
              <a:gd name="connsiteY362" fmla="*/ 3874565 h 6858000"/>
              <a:gd name="connsiteX363" fmla="*/ 1260565 w 12192002"/>
              <a:gd name="connsiteY363" fmla="*/ 4031982 h 6858000"/>
              <a:gd name="connsiteX364" fmla="*/ 901900 w 12192002"/>
              <a:gd name="connsiteY364" fmla="*/ 4421236 h 6858000"/>
              <a:gd name="connsiteX365" fmla="*/ 845044 w 12192002"/>
              <a:gd name="connsiteY365" fmla="*/ 4502436 h 6858000"/>
              <a:gd name="connsiteX366" fmla="*/ 685926 w 12192002"/>
              <a:gd name="connsiteY366" fmla="*/ 4703069 h 6858000"/>
              <a:gd name="connsiteX367" fmla="*/ 684248 w 12192002"/>
              <a:gd name="connsiteY367" fmla="*/ 4706721 h 6858000"/>
              <a:gd name="connsiteX368" fmla="*/ 1423113 w 12192002"/>
              <a:gd name="connsiteY368" fmla="*/ 3874565 h 6858000"/>
              <a:gd name="connsiteX369" fmla="*/ 3316479 w 12192002"/>
              <a:gd name="connsiteY369" fmla="*/ 3872136 h 6858000"/>
              <a:gd name="connsiteX370" fmla="*/ 3546806 w 12192002"/>
              <a:gd name="connsiteY370" fmla="*/ 4356139 h 6858000"/>
              <a:gd name="connsiteX371" fmla="*/ 3364433 w 12192002"/>
              <a:gd name="connsiteY371" fmla="*/ 3953121 h 6858000"/>
              <a:gd name="connsiteX372" fmla="*/ 10268559 w 12192002"/>
              <a:gd name="connsiteY372" fmla="*/ 3871054 h 6858000"/>
              <a:gd name="connsiteX373" fmla="*/ 10494169 w 12192002"/>
              <a:gd name="connsiteY373" fmla="*/ 4520780 h 6858000"/>
              <a:gd name="connsiteX374" fmla="*/ 10356661 w 12192002"/>
              <a:gd name="connsiteY374" fmla="*/ 4157302 h 6858000"/>
              <a:gd name="connsiteX375" fmla="*/ 10268559 w 12192002"/>
              <a:gd name="connsiteY375" fmla="*/ 3871054 h 6858000"/>
              <a:gd name="connsiteX376" fmla="*/ 3291335 w 12192002"/>
              <a:gd name="connsiteY376" fmla="*/ 3767420 h 6858000"/>
              <a:gd name="connsiteX377" fmla="*/ 3390805 w 12192002"/>
              <a:gd name="connsiteY377" fmla="*/ 3937163 h 6858000"/>
              <a:gd name="connsiteX378" fmla="*/ 3579062 w 12192002"/>
              <a:gd name="connsiteY378" fmla="*/ 4359040 h 6858000"/>
              <a:gd name="connsiteX379" fmla="*/ 3467355 w 12192002"/>
              <a:gd name="connsiteY379" fmla="*/ 3988130 h 6858000"/>
              <a:gd name="connsiteX380" fmla="*/ 3310753 w 12192002"/>
              <a:gd name="connsiteY380" fmla="*/ 3787140 h 6858000"/>
              <a:gd name="connsiteX381" fmla="*/ 3291335 w 12192002"/>
              <a:gd name="connsiteY381" fmla="*/ 3767420 h 6858000"/>
              <a:gd name="connsiteX382" fmla="*/ 1635889 w 12192002"/>
              <a:gd name="connsiteY382" fmla="*/ 3709494 h 6858000"/>
              <a:gd name="connsiteX383" fmla="*/ 1634800 w 12192002"/>
              <a:gd name="connsiteY383" fmla="*/ 3731111 h 6858000"/>
              <a:gd name="connsiteX384" fmla="*/ 1635889 w 12192002"/>
              <a:gd name="connsiteY384" fmla="*/ 3709494 h 6858000"/>
              <a:gd name="connsiteX385" fmla="*/ 10277529 w 12192002"/>
              <a:gd name="connsiteY385" fmla="*/ 3701307 h 6858000"/>
              <a:gd name="connsiteX386" fmla="*/ 10276797 w 12192002"/>
              <a:gd name="connsiteY386" fmla="*/ 3708672 h 6858000"/>
              <a:gd name="connsiteX387" fmla="*/ 10385906 w 12192002"/>
              <a:gd name="connsiteY387" fmla="*/ 4147031 h 6858000"/>
              <a:gd name="connsiteX388" fmla="*/ 10536458 w 12192002"/>
              <a:gd name="connsiteY388" fmla="*/ 4544310 h 6858000"/>
              <a:gd name="connsiteX389" fmla="*/ 10436479 w 12192002"/>
              <a:gd name="connsiteY389" fmla="*/ 4144570 h 6858000"/>
              <a:gd name="connsiteX390" fmla="*/ 10277529 w 12192002"/>
              <a:gd name="connsiteY390" fmla="*/ 3701307 h 6858000"/>
              <a:gd name="connsiteX391" fmla="*/ 1510397 w 12192002"/>
              <a:gd name="connsiteY391" fmla="*/ 3684705 h 6858000"/>
              <a:gd name="connsiteX392" fmla="*/ 1146550 w 12192002"/>
              <a:gd name="connsiteY392" fmla="*/ 3802012 h 6858000"/>
              <a:gd name="connsiteX393" fmla="*/ 698834 w 12192002"/>
              <a:gd name="connsiteY393" fmla="*/ 3952272 h 6858000"/>
              <a:gd name="connsiteX394" fmla="*/ 34256 w 12192002"/>
              <a:gd name="connsiteY394" fmla="*/ 4347603 h 6858000"/>
              <a:gd name="connsiteX395" fmla="*/ 527241 w 12192002"/>
              <a:gd name="connsiteY395" fmla="*/ 4065078 h 6858000"/>
              <a:gd name="connsiteX396" fmla="*/ 1510397 w 12192002"/>
              <a:gd name="connsiteY396" fmla="*/ 3684705 h 6858000"/>
              <a:gd name="connsiteX397" fmla="*/ 1313114 w 12192002"/>
              <a:gd name="connsiteY397" fmla="*/ 3655216 h 6858000"/>
              <a:gd name="connsiteX398" fmla="*/ 1109304 w 12192002"/>
              <a:gd name="connsiteY398" fmla="*/ 3669030 h 6858000"/>
              <a:gd name="connsiteX399" fmla="*/ 8129 w 12192002"/>
              <a:gd name="connsiteY399" fmla="*/ 4330519 h 6858000"/>
              <a:gd name="connsiteX400" fmla="*/ 687572 w 12192002"/>
              <a:gd name="connsiteY400" fmla="*/ 3925629 h 6858000"/>
              <a:gd name="connsiteX401" fmla="*/ 1138365 w 12192002"/>
              <a:gd name="connsiteY401" fmla="*/ 3774515 h 6858000"/>
              <a:gd name="connsiteX402" fmla="*/ 1505579 w 12192002"/>
              <a:gd name="connsiteY402" fmla="*/ 3655526 h 6858000"/>
              <a:gd name="connsiteX403" fmla="*/ 1313114 w 12192002"/>
              <a:gd name="connsiteY403" fmla="*/ 3655216 h 6858000"/>
              <a:gd name="connsiteX404" fmla="*/ 3655073 w 12192002"/>
              <a:gd name="connsiteY404" fmla="*/ 3650884 h 6858000"/>
              <a:gd name="connsiteX405" fmla="*/ 3989938 w 12192002"/>
              <a:gd name="connsiteY405" fmla="*/ 3991685 h 6858000"/>
              <a:gd name="connsiteX406" fmla="*/ 4393907 w 12192002"/>
              <a:gd name="connsiteY406" fmla="*/ 4261258 h 6858000"/>
              <a:gd name="connsiteX407" fmla="*/ 4648051 w 12192002"/>
              <a:gd name="connsiteY407" fmla="*/ 4374051 h 6858000"/>
              <a:gd name="connsiteX408" fmla="*/ 4383389 w 12192002"/>
              <a:gd name="connsiteY408" fmla="*/ 4184369 h 6858000"/>
              <a:gd name="connsiteX409" fmla="*/ 4165508 w 12192002"/>
              <a:gd name="connsiteY409" fmla="*/ 4035196 h 6858000"/>
              <a:gd name="connsiteX410" fmla="*/ 4068162 w 12192002"/>
              <a:gd name="connsiteY410" fmla="*/ 3953394 h 6858000"/>
              <a:gd name="connsiteX411" fmla="*/ 3981416 w 12192002"/>
              <a:gd name="connsiteY411" fmla="*/ 3880482 h 6858000"/>
              <a:gd name="connsiteX412" fmla="*/ 3800147 w 12192002"/>
              <a:gd name="connsiteY412" fmla="*/ 3749872 h 6858000"/>
              <a:gd name="connsiteX413" fmla="*/ 3670252 w 12192002"/>
              <a:gd name="connsiteY413" fmla="*/ 3622798 h 6858000"/>
              <a:gd name="connsiteX414" fmla="*/ 3817258 w 12192002"/>
              <a:gd name="connsiteY414" fmla="*/ 3723577 h 6858000"/>
              <a:gd name="connsiteX415" fmla="*/ 4000461 w 12192002"/>
              <a:gd name="connsiteY415" fmla="*/ 3855966 h 6858000"/>
              <a:gd name="connsiteX416" fmla="*/ 4088180 w 12192002"/>
              <a:gd name="connsiteY416" fmla="*/ 3929774 h 6858000"/>
              <a:gd name="connsiteX417" fmla="*/ 4184555 w 12192002"/>
              <a:gd name="connsiteY417" fmla="*/ 4010683 h 6858000"/>
              <a:gd name="connsiteX418" fmla="*/ 4399563 w 12192002"/>
              <a:gd name="connsiteY418" fmla="*/ 4158106 h 6858000"/>
              <a:gd name="connsiteX419" fmla="*/ 4684469 w 12192002"/>
              <a:gd name="connsiteY419" fmla="*/ 4364680 h 6858000"/>
              <a:gd name="connsiteX420" fmla="*/ 4690271 w 12192002"/>
              <a:gd name="connsiteY420" fmla="*/ 4370034 h 6858000"/>
              <a:gd name="connsiteX421" fmla="*/ 4136093 w 12192002"/>
              <a:gd name="connsiteY421" fmla="*/ 3858466 h 6858000"/>
              <a:gd name="connsiteX422" fmla="*/ 3670252 w 12192002"/>
              <a:gd name="connsiteY422" fmla="*/ 3622798 h 6858000"/>
              <a:gd name="connsiteX423" fmla="*/ 9334796 w 12192002"/>
              <a:gd name="connsiteY423" fmla="*/ 3456584 h 6858000"/>
              <a:gd name="connsiteX424" fmla="*/ 9651570 w 12192002"/>
              <a:gd name="connsiteY424" fmla="*/ 3826505 h 6858000"/>
              <a:gd name="connsiteX425" fmla="*/ 9334796 w 12192002"/>
              <a:gd name="connsiteY425" fmla="*/ 3456584 h 6858000"/>
              <a:gd name="connsiteX426" fmla="*/ 4440129 w 12192002"/>
              <a:gd name="connsiteY426" fmla="*/ 3448571 h 6858000"/>
              <a:gd name="connsiteX427" fmla="*/ 4856525 w 12192002"/>
              <a:gd name="connsiteY427" fmla="*/ 3915351 h 6858000"/>
              <a:gd name="connsiteX428" fmla="*/ 5059055 w 12192002"/>
              <a:gd name="connsiteY428" fmla="*/ 4108918 h 6858000"/>
              <a:gd name="connsiteX429" fmla="*/ 5290070 w 12192002"/>
              <a:gd name="connsiteY429" fmla="*/ 4263619 h 6858000"/>
              <a:gd name="connsiteX430" fmla="*/ 4834991 w 12192002"/>
              <a:gd name="connsiteY430" fmla="*/ 3830985 h 6858000"/>
              <a:gd name="connsiteX431" fmla="*/ 4440129 w 12192002"/>
              <a:gd name="connsiteY431" fmla="*/ 3448571 h 6858000"/>
              <a:gd name="connsiteX432" fmla="*/ 4441737 w 12192002"/>
              <a:gd name="connsiteY432" fmla="*/ 3399734 h 6858000"/>
              <a:gd name="connsiteX433" fmla="*/ 4431236 w 12192002"/>
              <a:gd name="connsiteY433" fmla="*/ 3400954 h 6858000"/>
              <a:gd name="connsiteX434" fmla="*/ 4557150 w 12192002"/>
              <a:gd name="connsiteY434" fmla="*/ 3510023 h 6858000"/>
              <a:gd name="connsiteX435" fmla="*/ 4856936 w 12192002"/>
              <a:gd name="connsiteY435" fmla="*/ 3809146 h 6858000"/>
              <a:gd name="connsiteX436" fmla="*/ 5111996 w 12192002"/>
              <a:gd name="connsiteY436" fmla="*/ 4065759 h 6858000"/>
              <a:gd name="connsiteX437" fmla="*/ 5388877 w 12192002"/>
              <a:gd name="connsiteY437" fmla="*/ 4300185 h 6858000"/>
              <a:gd name="connsiteX438" fmla="*/ 5425556 w 12192002"/>
              <a:gd name="connsiteY438" fmla="*/ 4308967 h 6858000"/>
              <a:gd name="connsiteX439" fmla="*/ 4943646 w 12192002"/>
              <a:gd name="connsiteY439" fmla="*/ 3822916 h 6858000"/>
              <a:gd name="connsiteX440" fmla="*/ 4594837 w 12192002"/>
              <a:gd name="connsiteY440" fmla="*/ 3532274 h 6858000"/>
              <a:gd name="connsiteX441" fmla="*/ 4441737 w 12192002"/>
              <a:gd name="connsiteY441" fmla="*/ 3399734 h 6858000"/>
              <a:gd name="connsiteX442" fmla="*/ 5425834 w 12192002"/>
              <a:gd name="connsiteY442" fmla="*/ 3162785 h 6858000"/>
              <a:gd name="connsiteX443" fmla="*/ 5401644 w 12192002"/>
              <a:gd name="connsiteY443" fmla="*/ 3617847 h 6858000"/>
              <a:gd name="connsiteX444" fmla="*/ 5467256 w 12192002"/>
              <a:gd name="connsiteY444" fmla="*/ 4175494 h 6858000"/>
              <a:gd name="connsiteX445" fmla="*/ 5448069 w 12192002"/>
              <a:gd name="connsiteY445" fmla="*/ 3567554 h 6858000"/>
              <a:gd name="connsiteX446" fmla="*/ 1318687 w 12192002"/>
              <a:gd name="connsiteY446" fmla="*/ 3113840 h 6858000"/>
              <a:gd name="connsiteX447" fmla="*/ 1066793 w 12192002"/>
              <a:gd name="connsiteY447" fmla="*/ 3212171 h 6858000"/>
              <a:gd name="connsiteX448" fmla="*/ 993319 w 12192002"/>
              <a:gd name="connsiteY448" fmla="*/ 3247648 h 6858000"/>
              <a:gd name="connsiteX449" fmla="*/ 853081 w 12192002"/>
              <a:gd name="connsiteY449" fmla="*/ 3312410 h 6858000"/>
              <a:gd name="connsiteX450" fmla="*/ 805957 w 12192002"/>
              <a:gd name="connsiteY450" fmla="*/ 3330443 h 6858000"/>
              <a:gd name="connsiteX451" fmla="*/ 1318687 w 12192002"/>
              <a:gd name="connsiteY451" fmla="*/ 3113840 h 6858000"/>
              <a:gd name="connsiteX452" fmla="*/ 5453701 w 12192002"/>
              <a:gd name="connsiteY452" fmla="*/ 3090882 h 6858000"/>
              <a:gd name="connsiteX453" fmla="*/ 5480135 w 12192002"/>
              <a:gd name="connsiteY453" fmla="*/ 3565802 h 6858000"/>
              <a:gd name="connsiteX454" fmla="*/ 5499022 w 12192002"/>
              <a:gd name="connsiteY454" fmla="*/ 4166310 h 6858000"/>
              <a:gd name="connsiteX455" fmla="*/ 5547022 w 12192002"/>
              <a:gd name="connsiteY455" fmla="*/ 3607838 h 6858000"/>
              <a:gd name="connsiteX456" fmla="*/ 5515964 w 12192002"/>
              <a:gd name="connsiteY456" fmla="*/ 3378541 h 6858000"/>
              <a:gd name="connsiteX457" fmla="*/ 5453701 w 12192002"/>
              <a:gd name="connsiteY457" fmla="*/ 3090882 h 6858000"/>
              <a:gd name="connsiteX458" fmla="*/ 9790480 w 12192002"/>
              <a:gd name="connsiteY458" fmla="*/ 3078533 h 6858000"/>
              <a:gd name="connsiteX459" fmla="*/ 9763295 w 12192002"/>
              <a:gd name="connsiteY459" fmla="*/ 3245370 h 6858000"/>
              <a:gd name="connsiteX460" fmla="*/ 9736458 w 12192002"/>
              <a:gd name="connsiteY460" fmla="*/ 3758413 h 6858000"/>
              <a:gd name="connsiteX461" fmla="*/ 9763499 w 12192002"/>
              <a:gd name="connsiteY461" fmla="*/ 3528057 h 6858000"/>
              <a:gd name="connsiteX462" fmla="*/ 9793906 w 12192002"/>
              <a:gd name="connsiteY462" fmla="*/ 3231157 h 6858000"/>
              <a:gd name="connsiteX463" fmla="*/ 9791874 w 12192002"/>
              <a:gd name="connsiteY463" fmla="*/ 3142788 h 6858000"/>
              <a:gd name="connsiteX464" fmla="*/ 9790480 w 12192002"/>
              <a:gd name="connsiteY464" fmla="*/ 3078533 h 6858000"/>
              <a:gd name="connsiteX465" fmla="*/ 1238695 w 12192002"/>
              <a:gd name="connsiteY465" fmla="*/ 3076820 h 6858000"/>
              <a:gd name="connsiteX466" fmla="*/ 716371 w 12192002"/>
              <a:gd name="connsiteY466" fmla="*/ 3293249 h 6858000"/>
              <a:gd name="connsiteX467" fmla="*/ 579522 w 12192002"/>
              <a:gd name="connsiteY467" fmla="*/ 3371759 h 6858000"/>
              <a:gd name="connsiteX468" fmla="*/ 600288 w 12192002"/>
              <a:gd name="connsiteY468" fmla="*/ 3365555 h 6858000"/>
              <a:gd name="connsiteX469" fmla="*/ 840692 w 12192002"/>
              <a:gd name="connsiteY469" fmla="*/ 3284921 h 6858000"/>
              <a:gd name="connsiteX470" fmla="*/ 979248 w 12192002"/>
              <a:gd name="connsiteY470" fmla="*/ 3221003 h 6858000"/>
              <a:gd name="connsiteX471" fmla="*/ 1053282 w 12192002"/>
              <a:gd name="connsiteY471" fmla="*/ 3185247 h 6858000"/>
              <a:gd name="connsiteX472" fmla="*/ 1320603 w 12192002"/>
              <a:gd name="connsiteY472" fmla="*/ 3081281 h 6858000"/>
              <a:gd name="connsiteX473" fmla="*/ 1238695 w 12192002"/>
              <a:gd name="connsiteY473" fmla="*/ 3076820 h 6858000"/>
              <a:gd name="connsiteX474" fmla="*/ 5425627 w 12192002"/>
              <a:gd name="connsiteY474" fmla="*/ 2954192 h 6858000"/>
              <a:gd name="connsiteX475" fmla="*/ 5470769 w 12192002"/>
              <a:gd name="connsiteY475" fmla="*/ 3005435 h 6858000"/>
              <a:gd name="connsiteX476" fmla="*/ 5519779 w 12192002"/>
              <a:gd name="connsiteY476" fmla="*/ 4359223 h 6858000"/>
              <a:gd name="connsiteX477" fmla="*/ 5520293 w 12192002"/>
              <a:gd name="connsiteY477" fmla="*/ 4360602 h 6858000"/>
              <a:gd name="connsiteX478" fmla="*/ 5767221 w 12192002"/>
              <a:gd name="connsiteY478" fmla="*/ 4665564 h 6858000"/>
              <a:gd name="connsiteX479" fmla="*/ 6937169 w 12192002"/>
              <a:gd name="connsiteY479" fmla="*/ 4815941 h 6858000"/>
              <a:gd name="connsiteX480" fmla="*/ 6953922 w 12192002"/>
              <a:gd name="connsiteY480" fmla="*/ 4890068 h 6858000"/>
              <a:gd name="connsiteX481" fmla="*/ 6071359 w 12192002"/>
              <a:gd name="connsiteY481" fmla="*/ 4770770 h 6858000"/>
              <a:gd name="connsiteX482" fmla="*/ 6038839 w 12192002"/>
              <a:gd name="connsiteY482" fmla="*/ 4764474 h 6858000"/>
              <a:gd name="connsiteX483" fmla="*/ 6038705 w 12192002"/>
              <a:gd name="connsiteY483" fmla="*/ 4763847 h 6858000"/>
              <a:gd name="connsiteX484" fmla="*/ 6037783 w 12192002"/>
              <a:gd name="connsiteY484" fmla="*/ 4764270 h 6858000"/>
              <a:gd name="connsiteX485" fmla="*/ 6038839 w 12192002"/>
              <a:gd name="connsiteY485" fmla="*/ 4764474 h 6858000"/>
              <a:gd name="connsiteX486" fmla="*/ 6040338 w 12192002"/>
              <a:gd name="connsiteY486" fmla="*/ 4771418 h 6858000"/>
              <a:gd name="connsiteX487" fmla="*/ 6024488 w 12192002"/>
              <a:gd name="connsiteY487" fmla="*/ 4809903 h 6858000"/>
              <a:gd name="connsiteX488" fmla="*/ 5599771 w 12192002"/>
              <a:gd name="connsiteY488" fmla="*/ 5509652 h 6858000"/>
              <a:gd name="connsiteX489" fmla="*/ 5548843 w 12192002"/>
              <a:gd name="connsiteY489" fmla="*/ 5563845 h 6858000"/>
              <a:gd name="connsiteX490" fmla="*/ 5940952 w 12192002"/>
              <a:gd name="connsiteY490" fmla="*/ 6250028 h 6858000"/>
              <a:gd name="connsiteX491" fmla="*/ 6043441 w 12192002"/>
              <a:gd name="connsiteY491" fmla="*/ 6665847 h 6858000"/>
              <a:gd name="connsiteX492" fmla="*/ 6093432 w 12192002"/>
              <a:gd name="connsiteY492" fmla="*/ 6858000 h 6858000"/>
              <a:gd name="connsiteX493" fmla="*/ 6034344 w 12192002"/>
              <a:gd name="connsiteY493" fmla="*/ 6858000 h 6858000"/>
              <a:gd name="connsiteX494" fmla="*/ 6026679 w 12192002"/>
              <a:gd name="connsiteY494" fmla="*/ 6836959 h 6858000"/>
              <a:gd name="connsiteX495" fmla="*/ 5800441 w 12192002"/>
              <a:gd name="connsiteY495" fmla="*/ 6335286 h 6858000"/>
              <a:gd name="connsiteX496" fmla="*/ 5526562 w 12192002"/>
              <a:gd name="connsiteY496" fmla="*/ 5705388 h 6858000"/>
              <a:gd name="connsiteX497" fmla="*/ 5519640 w 12192002"/>
              <a:gd name="connsiteY497" fmla="*/ 5683774 h 6858000"/>
              <a:gd name="connsiteX498" fmla="*/ 5844559 w 12192002"/>
              <a:gd name="connsiteY498" fmla="*/ 6553349 h 6858000"/>
              <a:gd name="connsiteX499" fmla="*/ 5975994 w 12192002"/>
              <a:gd name="connsiteY499" fmla="*/ 6858000 h 6858000"/>
              <a:gd name="connsiteX500" fmla="*/ 5898547 w 12192002"/>
              <a:gd name="connsiteY500" fmla="*/ 6858000 h 6858000"/>
              <a:gd name="connsiteX501" fmla="*/ 5682041 w 12192002"/>
              <a:gd name="connsiteY501" fmla="*/ 6355860 h 6858000"/>
              <a:gd name="connsiteX502" fmla="*/ 5461758 w 12192002"/>
              <a:gd name="connsiteY502" fmla="*/ 5820220 h 6858000"/>
              <a:gd name="connsiteX503" fmla="*/ 5237282 w 12192002"/>
              <a:gd name="connsiteY503" fmla="*/ 6579086 h 6858000"/>
              <a:gd name="connsiteX504" fmla="*/ 5115009 w 12192002"/>
              <a:gd name="connsiteY504" fmla="*/ 6858000 h 6858000"/>
              <a:gd name="connsiteX505" fmla="*/ 5028074 w 12192002"/>
              <a:gd name="connsiteY505" fmla="*/ 6858000 h 6858000"/>
              <a:gd name="connsiteX506" fmla="*/ 5079508 w 12192002"/>
              <a:gd name="connsiteY506" fmla="*/ 6749074 h 6858000"/>
              <a:gd name="connsiteX507" fmla="*/ 5371846 w 12192002"/>
              <a:gd name="connsiteY507" fmla="*/ 5924413 h 6858000"/>
              <a:gd name="connsiteX508" fmla="*/ 5270512 w 12192002"/>
              <a:gd name="connsiteY508" fmla="*/ 6138975 h 6858000"/>
              <a:gd name="connsiteX509" fmla="*/ 5062409 w 12192002"/>
              <a:gd name="connsiteY509" fmla="*/ 6653544 h 6858000"/>
              <a:gd name="connsiteX510" fmla="*/ 5036628 w 12192002"/>
              <a:gd name="connsiteY510" fmla="*/ 6754247 h 6858000"/>
              <a:gd name="connsiteX511" fmla="*/ 5009112 w 12192002"/>
              <a:gd name="connsiteY511" fmla="*/ 6858000 h 6858000"/>
              <a:gd name="connsiteX512" fmla="*/ 4976679 w 12192002"/>
              <a:gd name="connsiteY512" fmla="*/ 6858000 h 6858000"/>
              <a:gd name="connsiteX513" fmla="*/ 5006536 w 12192002"/>
              <a:gd name="connsiteY513" fmla="*/ 6747068 h 6858000"/>
              <a:gd name="connsiteX514" fmla="*/ 5032723 w 12192002"/>
              <a:gd name="connsiteY514" fmla="*/ 6644957 h 6858000"/>
              <a:gd name="connsiteX515" fmla="*/ 5242949 w 12192002"/>
              <a:gd name="connsiteY515" fmla="*/ 6125175 h 6858000"/>
              <a:gd name="connsiteX516" fmla="*/ 5286321 w 12192002"/>
              <a:gd name="connsiteY516" fmla="*/ 6033555 h 6858000"/>
              <a:gd name="connsiteX517" fmla="*/ 5008210 w 12192002"/>
              <a:gd name="connsiteY517" fmla="*/ 6649194 h 6858000"/>
              <a:gd name="connsiteX518" fmla="*/ 4986321 w 12192002"/>
              <a:gd name="connsiteY518" fmla="*/ 6765687 h 6858000"/>
              <a:gd name="connsiteX519" fmla="*/ 4973474 w 12192002"/>
              <a:gd name="connsiteY519" fmla="*/ 6858000 h 6858000"/>
              <a:gd name="connsiteX520" fmla="*/ 4907178 w 12192002"/>
              <a:gd name="connsiteY520" fmla="*/ 6858000 h 6858000"/>
              <a:gd name="connsiteX521" fmla="*/ 4910810 w 12192002"/>
              <a:gd name="connsiteY521" fmla="*/ 6829660 h 6858000"/>
              <a:gd name="connsiteX522" fmla="*/ 4987461 w 12192002"/>
              <a:gd name="connsiteY522" fmla="*/ 6432994 h 6858000"/>
              <a:gd name="connsiteX523" fmla="*/ 5179262 w 12192002"/>
              <a:gd name="connsiteY523" fmla="*/ 6035044 h 6858000"/>
              <a:gd name="connsiteX524" fmla="*/ 4689678 w 12192002"/>
              <a:gd name="connsiteY524" fmla="*/ 6440241 h 6858000"/>
              <a:gd name="connsiteX525" fmla="*/ 4477543 w 12192002"/>
              <a:gd name="connsiteY525" fmla="*/ 6674836 h 6858000"/>
              <a:gd name="connsiteX526" fmla="*/ 4329957 w 12192002"/>
              <a:gd name="connsiteY526" fmla="*/ 6858000 h 6858000"/>
              <a:gd name="connsiteX527" fmla="*/ 4218595 w 12192002"/>
              <a:gd name="connsiteY527" fmla="*/ 6858000 h 6858000"/>
              <a:gd name="connsiteX528" fmla="*/ 4368888 w 12192002"/>
              <a:gd name="connsiteY528" fmla="*/ 6668412 h 6858000"/>
              <a:gd name="connsiteX529" fmla="*/ 4563091 w 12192002"/>
              <a:gd name="connsiteY529" fmla="*/ 6442508 h 6858000"/>
              <a:gd name="connsiteX530" fmla="*/ 5387324 w 12192002"/>
              <a:gd name="connsiteY530" fmla="*/ 5705830 h 6858000"/>
              <a:gd name="connsiteX531" fmla="*/ 5073620 w 12192002"/>
              <a:gd name="connsiteY531" fmla="*/ 5955437 h 6858000"/>
              <a:gd name="connsiteX532" fmla="*/ 4689789 w 12192002"/>
              <a:gd name="connsiteY532" fmla="*/ 6268382 h 6858000"/>
              <a:gd name="connsiteX533" fmla="*/ 4418722 w 12192002"/>
              <a:gd name="connsiteY533" fmla="*/ 6570886 h 6858000"/>
              <a:gd name="connsiteX534" fmla="*/ 4214944 w 12192002"/>
              <a:gd name="connsiteY534" fmla="*/ 6858000 h 6858000"/>
              <a:gd name="connsiteX535" fmla="*/ 4177898 w 12192002"/>
              <a:gd name="connsiteY535" fmla="*/ 6858000 h 6858000"/>
              <a:gd name="connsiteX536" fmla="*/ 4391597 w 12192002"/>
              <a:gd name="connsiteY536" fmla="*/ 6556370 h 6858000"/>
              <a:gd name="connsiteX537" fmla="*/ 4668889 w 12192002"/>
              <a:gd name="connsiteY537" fmla="*/ 6246399 h 6858000"/>
              <a:gd name="connsiteX538" fmla="*/ 5055427 w 12192002"/>
              <a:gd name="connsiteY538" fmla="*/ 5931476 h 6858000"/>
              <a:gd name="connsiteX539" fmla="*/ 5371813 w 12192002"/>
              <a:gd name="connsiteY539" fmla="*/ 5678975 h 6858000"/>
              <a:gd name="connsiteX540" fmla="*/ 4987918 w 12192002"/>
              <a:gd name="connsiteY540" fmla="*/ 5838701 h 6858000"/>
              <a:gd name="connsiteX541" fmla="*/ 4317146 w 12192002"/>
              <a:gd name="connsiteY541" fmla="*/ 6587716 h 6858000"/>
              <a:gd name="connsiteX542" fmla="*/ 4171627 w 12192002"/>
              <a:gd name="connsiteY542" fmla="*/ 6858000 h 6858000"/>
              <a:gd name="connsiteX543" fmla="*/ 4081585 w 12192002"/>
              <a:gd name="connsiteY543" fmla="*/ 6858000 h 6858000"/>
              <a:gd name="connsiteX544" fmla="*/ 4238603 w 12192002"/>
              <a:gd name="connsiteY544" fmla="*/ 6559341 h 6858000"/>
              <a:gd name="connsiteX545" fmla="*/ 4778333 w 12192002"/>
              <a:gd name="connsiteY545" fmla="*/ 5873626 h 6858000"/>
              <a:gd name="connsiteX546" fmla="*/ 5414185 w 12192002"/>
              <a:gd name="connsiteY546" fmla="*/ 5573882 h 6858000"/>
              <a:gd name="connsiteX547" fmla="*/ 5959648 w 12192002"/>
              <a:gd name="connsiteY547" fmla="*/ 4760797 h 6858000"/>
              <a:gd name="connsiteX548" fmla="*/ 5355019 w 12192002"/>
              <a:gd name="connsiteY548" fmla="*/ 4734672 h 6858000"/>
              <a:gd name="connsiteX549" fmla="*/ 5083565 w 12192002"/>
              <a:gd name="connsiteY549" fmla="*/ 5179121 h 6858000"/>
              <a:gd name="connsiteX550" fmla="*/ 4713577 w 12192002"/>
              <a:gd name="connsiteY550" fmla="*/ 5616803 h 6858000"/>
              <a:gd name="connsiteX551" fmla="*/ 3989559 w 12192002"/>
              <a:gd name="connsiteY551" fmla="*/ 6145945 h 6858000"/>
              <a:gd name="connsiteX552" fmla="*/ 3939824 w 12192002"/>
              <a:gd name="connsiteY552" fmla="*/ 6066900 h 6858000"/>
              <a:gd name="connsiteX553" fmla="*/ 4584537 w 12192002"/>
              <a:gd name="connsiteY553" fmla="*/ 5324826 h 6858000"/>
              <a:gd name="connsiteX554" fmla="*/ 5037105 w 12192002"/>
              <a:gd name="connsiteY554" fmla="*/ 5088765 h 6858000"/>
              <a:gd name="connsiteX555" fmla="*/ 5039930 w 12192002"/>
              <a:gd name="connsiteY555" fmla="*/ 5089585 h 6858000"/>
              <a:gd name="connsiteX556" fmla="*/ 5263764 w 12192002"/>
              <a:gd name="connsiteY556" fmla="*/ 4735525 h 6858000"/>
              <a:gd name="connsiteX557" fmla="*/ 4086300 w 12192002"/>
              <a:gd name="connsiteY557" fmla="*/ 4884599 h 6858000"/>
              <a:gd name="connsiteX558" fmla="*/ 4085485 w 12192002"/>
              <a:gd name="connsiteY558" fmla="*/ 4899070 h 6858000"/>
              <a:gd name="connsiteX559" fmla="*/ 3871915 w 12192002"/>
              <a:gd name="connsiteY559" fmla="*/ 5253645 h 6858000"/>
              <a:gd name="connsiteX560" fmla="*/ 3799374 w 12192002"/>
              <a:gd name="connsiteY560" fmla="*/ 5466127 h 6858000"/>
              <a:gd name="connsiteX561" fmla="*/ 3498850 w 12192002"/>
              <a:gd name="connsiteY561" fmla="*/ 6661888 h 6858000"/>
              <a:gd name="connsiteX562" fmla="*/ 3399216 w 12192002"/>
              <a:gd name="connsiteY562" fmla="*/ 6858000 h 6858000"/>
              <a:gd name="connsiteX563" fmla="*/ 3303688 w 12192002"/>
              <a:gd name="connsiteY563" fmla="*/ 6858000 h 6858000"/>
              <a:gd name="connsiteX564" fmla="*/ 3391774 w 12192002"/>
              <a:gd name="connsiteY564" fmla="*/ 6697181 h 6858000"/>
              <a:gd name="connsiteX565" fmla="*/ 3735540 w 12192002"/>
              <a:gd name="connsiteY565" fmla="*/ 5546923 h 6858000"/>
              <a:gd name="connsiteX566" fmla="*/ 3729438 w 12192002"/>
              <a:gd name="connsiteY566" fmla="*/ 5569058 h 6858000"/>
              <a:gd name="connsiteX567" fmla="*/ 3707782 w 12192002"/>
              <a:gd name="connsiteY567" fmla="*/ 5644908 h 6858000"/>
              <a:gd name="connsiteX568" fmla="*/ 3583827 w 12192002"/>
              <a:gd name="connsiteY568" fmla="*/ 6039215 h 6858000"/>
              <a:gd name="connsiteX569" fmla="*/ 3547861 w 12192002"/>
              <a:gd name="connsiteY569" fmla="*/ 6129609 h 6858000"/>
              <a:gd name="connsiteX570" fmla="*/ 3490905 w 12192002"/>
              <a:gd name="connsiteY570" fmla="*/ 6277660 h 6858000"/>
              <a:gd name="connsiteX571" fmla="*/ 3455859 w 12192002"/>
              <a:gd name="connsiteY571" fmla="*/ 6391301 h 6858000"/>
              <a:gd name="connsiteX572" fmla="*/ 3429112 w 12192002"/>
              <a:gd name="connsiteY572" fmla="*/ 6479469 h 6858000"/>
              <a:gd name="connsiteX573" fmla="*/ 3304862 w 12192002"/>
              <a:gd name="connsiteY573" fmla="*/ 6796476 h 6858000"/>
              <a:gd name="connsiteX574" fmla="*/ 3276071 w 12192002"/>
              <a:gd name="connsiteY574" fmla="*/ 6858000 h 6858000"/>
              <a:gd name="connsiteX575" fmla="*/ 3240805 w 12192002"/>
              <a:gd name="connsiteY575" fmla="*/ 6858000 h 6858000"/>
              <a:gd name="connsiteX576" fmla="*/ 3275917 w 12192002"/>
              <a:gd name="connsiteY576" fmla="*/ 6783192 h 6858000"/>
              <a:gd name="connsiteX577" fmla="*/ 3399358 w 12192002"/>
              <a:gd name="connsiteY577" fmla="*/ 6469011 h 6858000"/>
              <a:gd name="connsiteX578" fmla="*/ 3425650 w 12192002"/>
              <a:gd name="connsiteY578" fmla="*/ 6381333 h 6858000"/>
              <a:gd name="connsiteX579" fmla="*/ 3460661 w 12192002"/>
              <a:gd name="connsiteY579" fmla="*/ 6266763 h 6858000"/>
              <a:gd name="connsiteX580" fmla="*/ 3518021 w 12192002"/>
              <a:gd name="connsiteY580" fmla="*/ 6117298 h 6858000"/>
              <a:gd name="connsiteX581" fmla="*/ 3554035 w 12192002"/>
              <a:gd name="connsiteY581" fmla="*/ 6027832 h 6858000"/>
              <a:gd name="connsiteX582" fmla="*/ 3677174 w 12192002"/>
              <a:gd name="connsiteY582" fmla="*/ 5636351 h 6858000"/>
              <a:gd name="connsiteX583" fmla="*/ 3698819 w 12192002"/>
              <a:gd name="connsiteY583" fmla="*/ 5560503 h 6858000"/>
              <a:gd name="connsiteX584" fmla="*/ 3702094 w 12192002"/>
              <a:gd name="connsiteY584" fmla="*/ 5549194 h 6858000"/>
              <a:gd name="connsiteX585" fmla="*/ 3398355 w 12192002"/>
              <a:gd name="connsiteY585" fmla="*/ 6094603 h 6858000"/>
              <a:gd name="connsiteX586" fmla="*/ 3193941 w 12192002"/>
              <a:gd name="connsiteY586" fmla="*/ 6798775 h 6858000"/>
              <a:gd name="connsiteX587" fmla="*/ 3184140 w 12192002"/>
              <a:gd name="connsiteY587" fmla="*/ 6858000 h 6858000"/>
              <a:gd name="connsiteX588" fmla="*/ 3099978 w 12192002"/>
              <a:gd name="connsiteY588" fmla="*/ 6858000 h 6858000"/>
              <a:gd name="connsiteX589" fmla="*/ 3101556 w 12192002"/>
              <a:gd name="connsiteY589" fmla="*/ 6843337 h 6858000"/>
              <a:gd name="connsiteX590" fmla="*/ 3370162 w 12192002"/>
              <a:gd name="connsiteY590" fmla="*/ 5785550 h 6858000"/>
              <a:gd name="connsiteX591" fmla="*/ 3746477 w 12192002"/>
              <a:gd name="connsiteY591" fmla="*/ 5377889 h 6858000"/>
              <a:gd name="connsiteX592" fmla="*/ 3863399 w 12192002"/>
              <a:gd name="connsiteY592" fmla="*/ 5087257 h 6858000"/>
              <a:gd name="connsiteX593" fmla="*/ 3968712 w 12192002"/>
              <a:gd name="connsiteY593" fmla="*/ 4913989 h 6858000"/>
              <a:gd name="connsiteX594" fmla="*/ 2792390 w 12192002"/>
              <a:gd name="connsiteY594" fmla="*/ 5382974 h 6858000"/>
              <a:gd name="connsiteX595" fmla="*/ 2714982 w 12192002"/>
              <a:gd name="connsiteY595" fmla="*/ 5427051 h 6858000"/>
              <a:gd name="connsiteX596" fmla="*/ 2813361 w 12192002"/>
              <a:gd name="connsiteY596" fmla="*/ 6023912 h 6858000"/>
              <a:gd name="connsiteX597" fmla="*/ 2688430 w 12192002"/>
              <a:gd name="connsiteY597" fmla="*/ 6801564 h 6858000"/>
              <a:gd name="connsiteX598" fmla="*/ 2629626 w 12192002"/>
              <a:gd name="connsiteY598" fmla="*/ 6763394 h 6858000"/>
              <a:gd name="connsiteX599" fmla="*/ 2565328 w 12192002"/>
              <a:gd name="connsiteY599" fmla="*/ 5516399 h 6858000"/>
              <a:gd name="connsiteX600" fmla="*/ 1922999 w 12192002"/>
              <a:gd name="connsiteY600" fmla="*/ 5980343 h 6858000"/>
              <a:gd name="connsiteX601" fmla="*/ 1950261 w 12192002"/>
              <a:gd name="connsiteY601" fmla="*/ 6405858 h 6858000"/>
              <a:gd name="connsiteX602" fmla="*/ 2365554 w 12192002"/>
              <a:gd name="connsiteY602" fmla="*/ 6759107 h 6858000"/>
              <a:gd name="connsiteX603" fmla="*/ 2424142 w 12192002"/>
              <a:gd name="connsiteY603" fmla="*/ 6858000 h 6858000"/>
              <a:gd name="connsiteX604" fmla="*/ 2395994 w 12192002"/>
              <a:gd name="connsiteY604" fmla="*/ 6858000 h 6858000"/>
              <a:gd name="connsiteX605" fmla="*/ 2392863 w 12192002"/>
              <a:gd name="connsiteY605" fmla="*/ 6852964 h 6858000"/>
              <a:gd name="connsiteX606" fmla="*/ 2017589 w 12192002"/>
              <a:gd name="connsiteY606" fmla="*/ 6493982 h 6858000"/>
              <a:gd name="connsiteX607" fmla="*/ 2147336 w 12192002"/>
              <a:gd name="connsiteY607" fmla="*/ 6594052 h 6858000"/>
              <a:gd name="connsiteX608" fmla="*/ 2207047 w 12192002"/>
              <a:gd name="connsiteY608" fmla="*/ 6654540 h 6858000"/>
              <a:gd name="connsiteX609" fmla="*/ 2299106 w 12192002"/>
              <a:gd name="connsiteY609" fmla="*/ 6778931 h 6858000"/>
              <a:gd name="connsiteX610" fmla="*/ 2314430 w 12192002"/>
              <a:gd name="connsiteY610" fmla="*/ 6801144 h 6858000"/>
              <a:gd name="connsiteX611" fmla="*/ 2352406 w 12192002"/>
              <a:gd name="connsiteY611" fmla="*/ 6858000 h 6858000"/>
              <a:gd name="connsiteX612" fmla="*/ 2314492 w 12192002"/>
              <a:gd name="connsiteY612" fmla="*/ 6858000 h 6858000"/>
              <a:gd name="connsiteX613" fmla="*/ 2288095 w 12192002"/>
              <a:gd name="connsiteY613" fmla="*/ 6818030 h 6858000"/>
              <a:gd name="connsiteX614" fmla="*/ 2272768 w 12192002"/>
              <a:gd name="connsiteY614" fmla="*/ 6795822 h 6858000"/>
              <a:gd name="connsiteX615" fmla="*/ 2182715 w 12192002"/>
              <a:gd name="connsiteY615" fmla="*/ 6675071 h 6858000"/>
              <a:gd name="connsiteX616" fmla="*/ 2032061 w 12192002"/>
              <a:gd name="connsiteY616" fmla="*/ 6541380 h 6858000"/>
              <a:gd name="connsiteX617" fmla="*/ 2257220 w 12192002"/>
              <a:gd name="connsiteY617" fmla="*/ 6826257 h 6858000"/>
              <a:gd name="connsiteX618" fmla="*/ 2281324 w 12192002"/>
              <a:gd name="connsiteY618" fmla="*/ 6858000 h 6858000"/>
              <a:gd name="connsiteX619" fmla="*/ 2242860 w 12192002"/>
              <a:gd name="connsiteY619" fmla="*/ 6858000 h 6858000"/>
              <a:gd name="connsiteX620" fmla="*/ 2232818 w 12192002"/>
              <a:gd name="connsiteY620" fmla="*/ 6844926 h 6858000"/>
              <a:gd name="connsiteX621" fmla="*/ 1990172 w 12192002"/>
              <a:gd name="connsiteY621" fmla="*/ 6542121 h 6858000"/>
              <a:gd name="connsiteX622" fmla="*/ 2124090 w 12192002"/>
              <a:gd name="connsiteY622" fmla="*/ 6761017 h 6858000"/>
              <a:gd name="connsiteX623" fmla="*/ 2200380 w 12192002"/>
              <a:gd name="connsiteY623" fmla="*/ 6858000 h 6858000"/>
              <a:gd name="connsiteX624" fmla="*/ 2147507 w 12192002"/>
              <a:gd name="connsiteY624" fmla="*/ 6858000 h 6858000"/>
              <a:gd name="connsiteX625" fmla="*/ 2070668 w 12192002"/>
              <a:gd name="connsiteY625" fmla="*/ 6761520 h 6858000"/>
              <a:gd name="connsiteX626" fmla="*/ 1975142 w 12192002"/>
              <a:gd name="connsiteY626" fmla="*/ 6585570 h 6858000"/>
              <a:gd name="connsiteX627" fmla="*/ 2050035 w 12192002"/>
              <a:gd name="connsiteY627" fmla="*/ 6813345 h 6858000"/>
              <a:gd name="connsiteX628" fmla="*/ 2063025 w 12192002"/>
              <a:gd name="connsiteY628" fmla="*/ 6858000 h 6858000"/>
              <a:gd name="connsiteX629" fmla="*/ 2021675 w 12192002"/>
              <a:gd name="connsiteY629" fmla="*/ 6858000 h 6858000"/>
              <a:gd name="connsiteX630" fmla="*/ 2019308 w 12192002"/>
              <a:gd name="connsiteY630" fmla="*/ 6847118 h 6858000"/>
              <a:gd name="connsiteX631" fmla="*/ 1938835 w 12192002"/>
              <a:gd name="connsiteY631" fmla="*/ 6551160 h 6858000"/>
              <a:gd name="connsiteX632" fmla="*/ 1953230 w 12192002"/>
              <a:gd name="connsiteY632" fmla="*/ 6759699 h 6858000"/>
              <a:gd name="connsiteX633" fmla="*/ 1956763 w 12192002"/>
              <a:gd name="connsiteY633" fmla="*/ 6778191 h 6858000"/>
              <a:gd name="connsiteX634" fmla="*/ 1967925 w 12192002"/>
              <a:gd name="connsiteY634" fmla="*/ 6858000 h 6858000"/>
              <a:gd name="connsiteX635" fmla="*/ 1936622 w 12192002"/>
              <a:gd name="connsiteY635" fmla="*/ 6858000 h 6858000"/>
              <a:gd name="connsiteX636" fmla="*/ 1926261 w 12192002"/>
              <a:gd name="connsiteY636" fmla="*/ 6784064 h 6858000"/>
              <a:gd name="connsiteX637" fmla="*/ 1922724 w 12192002"/>
              <a:gd name="connsiteY637" fmla="*/ 6765577 h 6858000"/>
              <a:gd name="connsiteX638" fmla="*/ 1904650 w 12192002"/>
              <a:gd name="connsiteY638" fmla="*/ 6639616 h 6858000"/>
              <a:gd name="connsiteX639" fmla="*/ 1885273 w 12192002"/>
              <a:gd name="connsiteY639" fmla="*/ 6858000 h 6858000"/>
              <a:gd name="connsiteX640" fmla="*/ 1854363 w 12192002"/>
              <a:gd name="connsiteY640" fmla="*/ 6858000 h 6858000"/>
              <a:gd name="connsiteX641" fmla="*/ 1880391 w 12192002"/>
              <a:gd name="connsiteY641" fmla="*/ 6603796 h 6858000"/>
              <a:gd name="connsiteX642" fmla="*/ 1818273 w 12192002"/>
              <a:gd name="connsiteY642" fmla="*/ 6715729 h 6858000"/>
              <a:gd name="connsiteX643" fmla="*/ 1794691 w 12192002"/>
              <a:gd name="connsiteY643" fmla="*/ 6843239 h 6858000"/>
              <a:gd name="connsiteX644" fmla="*/ 1794914 w 12192002"/>
              <a:gd name="connsiteY644" fmla="*/ 6858000 h 6858000"/>
              <a:gd name="connsiteX645" fmla="*/ 1746128 w 12192002"/>
              <a:gd name="connsiteY645" fmla="*/ 6858000 h 6858000"/>
              <a:gd name="connsiteX646" fmla="*/ 1753934 w 12192002"/>
              <a:gd name="connsiteY646" fmla="*/ 6724796 h 6858000"/>
              <a:gd name="connsiteX647" fmla="*/ 1792053 w 12192002"/>
              <a:gd name="connsiteY647" fmla="*/ 6572396 h 6858000"/>
              <a:gd name="connsiteX648" fmla="*/ 1862248 w 12192002"/>
              <a:gd name="connsiteY648" fmla="*/ 6266397 h 6858000"/>
              <a:gd name="connsiteX649" fmla="*/ 1862250 w 12192002"/>
              <a:gd name="connsiteY649" fmla="*/ 6033531 h 6858000"/>
              <a:gd name="connsiteX650" fmla="*/ 1211999 w 12192002"/>
              <a:gd name="connsiteY650" fmla="*/ 6683610 h 6858000"/>
              <a:gd name="connsiteX651" fmla="*/ 1213266 w 12192002"/>
              <a:gd name="connsiteY651" fmla="*/ 6691947 h 6858000"/>
              <a:gd name="connsiteX652" fmla="*/ 1203370 w 12192002"/>
              <a:gd name="connsiteY652" fmla="*/ 6850676 h 6858000"/>
              <a:gd name="connsiteX653" fmla="*/ 1203671 w 12192002"/>
              <a:gd name="connsiteY653" fmla="*/ 6858000 h 6858000"/>
              <a:gd name="connsiteX654" fmla="*/ 1143180 w 12192002"/>
              <a:gd name="connsiteY654" fmla="*/ 6858000 h 6858000"/>
              <a:gd name="connsiteX655" fmla="*/ 1142176 w 12192002"/>
              <a:gd name="connsiteY655" fmla="*/ 6766045 h 6858000"/>
              <a:gd name="connsiteX656" fmla="*/ 1067484 w 12192002"/>
              <a:gd name="connsiteY656" fmla="*/ 6858000 h 6858000"/>
              <a:gd name="connsiteX657" fmla="*/ 953928 w 12192002"/>
              <a:gd name="connsiteY657" fmla="*/ 6858000 h 6858000"/>
              <a:gd name="connsiteX658" fmla="*/ 959715 w 12192002"/>
              <a:gd name="connsiteY658" fmla="*/ 6850185 h 6858000"/>
              <a:gd name="connsiteX659" fmla="*/ 1483788 w 12192002"/>
              <a:gd name="connsiteY659" fmla="*/ 6259174 h 6858000"/>
              <a:gd name="connsiteX660" fmla="*/ 1100671 w 12192002"/>
              <a:gd name="connsiteY660" fmla="*/ 6252137 h 6858000"/>
              <a:gd name="connsiteX661" fmla="*/ 1090144 w 12192002"/>
              <a:gd name="connsiteY661" fmla="*/ 6256748 h 6858000"/>
              <a:gd name="connsiteX662" fmla="*/ 1095872 w 12192002"/>
              <a:gd name="connsiteY662" fmla="*/ 6271892 h 6858000"/>
              <a:gd name="connsiteX663" fmla="*/ 262785 w 12192002"/>
              <a:gd name="connsiteY663" fmla="*/ 6845450 h 6858000"/>
              <a:gd name="connsiteX664" fmla="*/ 209968 w 12192002"/>
              <a:gd name="connsiteY664" fmla="*/ 6770713 h 6858000"/>
              <a:gd name="connsiteX665" fmla="*/ 873460 w 12192002"/>
              <a:gd name="connsiteY665" fmla="*/ 6253768 h 6858000"/>
              <a:gd name="connsiteX666" fmla="*/ 192686 w 12192002"/>
              <a:gd name="connsiteY666" fmla="*/ 5849257 h 6858000"/>
              <a:gd name="connsiteX667" fmla="*/ 4696 w 12192002"/>
              <a:gd name="connsiteY667" fmla="*/ 5697668 h 6858000"/>
              <a:gd name="connsiteX668" fmla="*/ 0 w 12192002"/>
              <a:gd name="connsiteY668" fmla="*/ 5689984 h 6858000"/>
              <a:gd name="connsiteX669" fmla="*/ 0 w 12192002"/>
              <a:gd name="connsiteY669" fmla="*/ 5513472 h 6858000"/>
              <a:gd name="connsiteX670" fmla="*/ 174101 w 12192002"/>
              <a:gd name="connsiteY670" fmla="*/ 5620277 h 6858000"/>
              <a:gd name="connsiteX671" fmla="*/ 891800 w 12192002"/>
              <a:gd name="connsiteY671" fmla="*/ 6036935 h 6858000"/>
              <a:gd name="connsiteX672" fmla="*/ 1072219 w 12192002"/>
              <a:gd name="connsiteY672" fmla="*/ 6169443 h 6858000"/>
              <a:gd name="connsiteX673" fmla="*/ 1074117 w 12192002"/>
              <a:gd name="connsiteY673" fmla="*/ 6170301 h 6858000"/>
              <a:gd name="connsiteX674" fmla="*/ 1083114 w 12192002"/>
              <a:gd name="connsiteY674" fmla="*/ 6174131 h 6858000"/>
              <a:gd name="connsiteX675" fmla="*/ 1543010 w 12192002"/>
              <a:gd name="connsiteY675" fmla="*/ 6191140 h 6858000"/>
              <a:gd name="connsiteX676" fmla="*/ 1551080 w 12192002"/>
              <a:gd name="connsiteY676" fmla="*/ 6195006 h 6858000"/>
              <a:gd name="connsiteX677" fmla="*/ 2345443 w 12192002"/>
              <a:gd name="connsiteY677" fmla="*/ 5549882 h 6858000"/>
              <a:gd name="connsiteX678" fmla="*/ 1721499 w 12192002"/>
              <a:gd name="connsiteY678" fmla="*/ 5599969 h 6858000"/>
              <a:gd name="connsiteX679" fmla="*/ 767716 w 12192002"/>
              <a:gd name="connsiteY679" fmla="*/ 5472768 h 6858000"/>
              <a:gd name="connsiteX680" fmla="*/ 722147 w 12192002"/>
              <a:gd name="connsiteY680" fmla="*/ 5393091 h 6858000"/>
              <a:gd name="connsiteX681" fmla="*/ 1485552 w 12192002"/>
              <a:gd name="connsiteY681" fmla="*/ 5313202 h 6858000"/>
              <a:gd name="connsiteX682" fmla="*/ 2143004 w 12192002"/>
              <a:gd name="connsiteY682" fmla="*/ 5402420 h 6858000"/>
              <a:gd name="connsiteX683" fmla="*/ 1933391 w 12192002"/>
              <a:gd name="connsiteY683" fmla="*/ 5156971 h 6858000"/>
              <a:gd name="connsiteX684" fmla="*/ 1827118 w 12192002"/>
              <a:gd name="connsiteY684" fmla="*/ 4968410 h 6858000"/>
              <a:gd name="connsiteX685" fmla="*/ 1837349 w 12192002"/>
              <a:gd name="connsiteY685" fmla="*/ 4956357 h 6858000"/>
              <a:gd name="connsiteX686" fmla="*/ 2162835 w 12192002"/>
              <a:gd name="connsiteY686" fmla="*/ 5187853 h 6858000"/>
              <a:gd name="connsiteX687" fmla="*/ 2257167 w 12192002"/>
              <a:gd name="connsiteY687" fmla="*/ 5462123 h 6858000"/>
              <a:gd name="connsiteX688" fmla="*/ 2261598 w 12192002"/>
              <a:gd name="connsiteY688" fmla="*/ 5467998 h 6858000"/>
              <a:gd name="connsiteX689" fmla="*/ 2437177 w 12192002"/>
              <a:gd name="connsiteY689" fmla="*/ 5479608 h 6858000"/>
              <a:gd name="connsiteX690" fmla="*/ 2445247 w 12192002"/>
              <a:gd name="connsiteY690" fmla="*/ 5483476 h 6858000"/>
              <a:gd name="connsiteX691" fmla="*/ 2743626 w 12192002"/>
              <a:gd name="connsiteY691" fmla="*/ 5304819 h 6858000"/>
              <a:gd name="connsiteX692" fmla="*/ 3048102 w 12192002"/>
              <a:gd name="connsiteY692" fmla="*/ 5150595 h 6858000"/>
              <a:gd name="connsiteX693" fmla="*/ 1799414 w 12192002"/>
              <a:gd name="connsiteY693" fmla="*/ 4694732 h 6858000"/>
              <a:gd name="connsiteX694" fmla="*/ 1771735 w 12192002"/>
              <a:gd name="connsiteY694" fmla="*/ 4619929 h 6858000"/>
              <a:gd name="connsiteX695" fmla="*/ 3104273 w 12192002"/>
              <a:gd name="connsiteY695" fmla="*/ 5076159 h 6858000"/>
              <a:gd name="connsiteX696" fmla="*/ 3113245 w 12192002"/>
              <a:gd name="connsiteY696" fmla="*/ 5090705 h 6858000"/>
              <a:gd name="connsiteX697" fmla="*/ 3126294 w 12192002"/>
              <a:gd name="connsiteY697" fmla="*/ 5114400 h 6858000"/>
              <a:gd name="connsiteX698" fmla="*/ 3937433 w 12192002"/>
              <a:gd name="connsiteY698" fmla="*/ 4830473 h 6858000"/>
              <a:gd name="connsiteX699" fmla="*/ 3590475 w 12192002"/>
              <a:gd name="connsiteY699" fmla="*/ 4597974 h 6858000"/>
              <a:gd name="connsiteX700" fmla="*/ 3100264 w 12192002"/>
              <a:gd name="connsiteY700" fmla="*/ 4579845 h 6858000"/>
              <a:gd name="connsiteX701" fmla="*/ 2183576 w 12192002"/>
              <a:gd name="connsiteY701" fmla="*/ 4227150 h 6858000"/>
              <a:gd name="connsiteX702" fmla="*/ 2151029 w 12192002"/>
              <a:gd name="connsiteY702" fmla="*/ 4146947 h 6858000"/>
              <a:gd name="connsiteX703" fmla="*/ 3563434 w 12192002"/>
              <a:gd name="connsiteY703" fmla="*/ 4469115 h 6858000"/>
              <a:gd name="connsiteX704" fmla="*/ 3177952 w 12192002"/>
              <a:gd name="connsiteY704" fmla="*/ 3657386 h 6858000"/>
              <a:gd name="connsiteX705" fmla="*/ 3189263 w 12192002"/>
              <a:gd name="connsiteY705" fmla="*/ 3625726 h 6858000"/>
              <a:gd name="connsiteX706" fmla="*/ 3560912 w 12192002"/>
              <a:gd name="connsiteY706" fmla="*/ 4079863 h 6858000"/>
              <a:gd name="connsiteX707" fmla="*/ 3626636 w 12192002"/>
              <a:gd name="connsiteY707" fmla="*/ 4512230 h 6858000"/>
              <a:gd name="connsiteX708" fmla="*/ 3653088 w 12192002"/>
              <a:gd name="connsiteY708" fmla="*/ 4521417 h 6858000"/>
              <a:gd name="connsiteX709" fmla="*/ 3988128 w 12192002"/>
              <a:gd name="connsiteY709" fmla="*/ 4817267 h 6858000"/>
              <a:gd name="connsiteX710" fmla="*/ 4830582 w 12192002"/>
              <a:gd name="connsiteY710" fmla="*/ 4676000 h 6858000"/>
              <a:gd name="connsiteX711" fmla="*/ 4830100 w 12192002"/>
              <a:gd name="connsiteY711" fmla="*/ 4675554 h 6858000"/>
              <a:gd name="connsiteX712" fmla="*/ 4036318 w 12192002"/>
              <a:gd name="connsiteY712" fmla="*/ 4147013 h 6858000"/>
              <a:gd name="connsiteX713" fmla="*/ 3432098 w 12192002"/>
              <a:gd name="connsiteY713" fmla="*/ 3537312 h 6858000"/>
              <a:gd name="connsiteX714" fmla="*/ 3446761 w 12192002"/>
              <a:gd name="connsiteY714" fmla="*/ 3461278 h 6858000"/>
              <a:gd name="connsiteX715" fmla="*/ 4419733 w 12192002"/>
              <a:gd name="connsiteY715" fmla="*/ 3963555 h 6858000"/>
              <a:gd name="connsiteX716" fmla="*/ 4781371 w 12192002"/>
              <a:gd name="connsiteY716" fmla="*/ 4458604 h 6858000"/>
              <a:gd name="connsiteX717" fmla="*/ 4780440 w 12192002"/>
              <a:gd name="connsiteY717" fmla="*/ 4470290 h 6858000"/>
              <a:gd name="connsiteX718" fmla="*/ 4898954 w 12192002"/>
              <a:gd name="connsiteY718" fmla="*/ 4662092 h 6858000"/>
              <a:gd name="connsiteX719" fmla="*/ 4900699 w 12192002"/>
              <a:gd name="connsiteY719" fmla="*/ 4670867 h 6858000"/>
              <a:gd name="connsiteX720" fmla="*/ 5714511 w 12192002"/>
              <a:gd name="connsiteY720" fmla="*/ 4663483 h 6858000"/>
              <a:gd name="connsiteX721" fmla="*/ 5464793 w 12192002"/>
              <a:gd name="connsiteY721" fmla="*/ 4393556 h 6858000"/>
              <a:gd name="connsiteX722" fmla="*/ 5461897 w 12192002"/>
              <a:gd name="connsiteY722" fmla="*/ 4390879 h 6858000"/>
              <a:gd name="connsiteX723" fmla="*/ 4294126 w 12192002"/>
              <a:gd name="connsiteY723" fmla="*/ 3303048 h 6858000"/>
              <a:gd name="connsiteX724" fmla="*/ 4305321 w 12192002"/>
              <a:gd name="connsiteY724" fmla="*/ 3256953 h 6858000"/>
              <a:gd name="connsiteX725" fmla="*/ 4949299 w 12192002"/>
              <a:gd name="connsiteY725" fmla="*/ 3766336 h 6858000"/>
              <a:gd name="connsiteX726" fmla="*/ 5291452 w 12192002"/>
              <a:gd name="connsiteY726" fmla="*/ 4076801 h 6858000"/>
              <a:gd name="connsiteX727" fmla="*/ 5434998 w 12192002"/>
              <a:gd name="connsiteY727" fmla="*/ 4254100 h 6858000"/>
              <a:gd name="connsiteX728" fmla="*/ 5351015 w 12192002"/>
              <a:gd name="connsiteY728" fmla="*/ 3760989 h 6858000"/>
              <a:gd name="connsiteX729" fmla="*/ 5413780 w 12192002"/>
              <a:gd name="connsiteY729" fmla="*/ 2966265 h 6858000"/>
              <a:gd name="connsiteX730" fmla="*/ 5425627 w 12192002"/>
              <a:gd name="connsiteY730" fmla="*/ 2954192 h 6858000"/>
              <a:gd name="connsiteX731" fmla="*/ 8380397 w 12192002"/>
              <a:gd name="connsiteY731" fmla="*/ 2896659 h 6858000"/>
              <a:gd name="connsiteX732" fmla="*/ 8634801 w 12192002"/>
              <a:gd name="connsiteY732" fmla="*/ 3304169 h 6858000"/>
              <a:gd name="connsiteX733" fmla="*/ 8971448 w 12192002"/>
              <a:gd name="connsiteY733" fmla="*/ 3675946 h 6858000"/>
              <a:gd name="connsiteX734" fmla="*/ 8820691 w 12192002"/>
              <a:gd name="connsiteY734" fmla="*/ 3486482 h 6858000"/>
              <a:gd name="connsiteX735" fmla="*/ 8807612 w 12192002"/>
              <a:gd name="connsiteY735" fmla="*/ 3467256 h 6858000"/>
              <a:gd name="connsiteX736" fmla="*/ 8556796 w 12192002"/>
              <a:gd name="connsiteY736" fmla="*/ 3116474 h 6858000"/>
              <a:gd name="connsiteX737" fmla="*/ 8427018 w 12192002"/>
              <a:gd name="connsiteY737" fmla="*/ 2948853 h 6858000"/>
              <a:gd name="connsiteX738" fmla="*/ 8380397 w 12192002"/>
              <a:gd name="connsiteY738" fmla="*/ 2896659 h 6858000"/>
              <a:gd name="connsiteX739" fmla="*/ 9831020 w 12192002"/>
              <a:gd name="connsiteY739" fmla="*/ 2871730 h 6858000"/>
              <a:gd name="connsiteX740" fmla="*/ 9827707 w 12192002"/>
              <a:gd name="connsiteY740" fmla="*/ 2915231 h 6858000"/>
              <a:gd name="connsiteX741" fmla="*/ 9820699 w 12192002"/>
              <a:gd name="connsiteY741" fmla="*/ 3051540 h 6858000"/>
              <a:gd name="connsiteX742" fmla="*/ 9822525 w 12192002"/>
              <a:gd name="connsiteY742" fmla="*/ 3140814 h 6858000"/>
              <a:gd name="connsiteX743" fmla="*/ 9824704 w 12192002"/>
              <a:gd name="connsiteY743" fmla="*/ 3230628 h 6858000"/>
              <a:gd name="connsiteX744" fmla="*/ 9793821 w 12192002"/>
              <a:gd name="connsiteY744" fmla="*/ 3531652 h 6858000"/>
              <a:gd name="connsiteX745" fmla="*/ 9767436 w 12192002"/>
              <a:gd name="connsiteY745" fmla="*/ 3750864 h 6858000"/>
              <a:gd name="connsiteX746" fmla="*/ 9814477 w 12192002"/>
              <a:gd name="connsiteY746" fmla="*/ 3662531 h 6858000"/>
              <a:gd name="connsiteX747" fmla="*/ 9831020 w 12192002"/>
              <a:gd name="connsiteY747" fmla="*/ 2871730 h 6858000"/>
              <a:gd name="connsiteX748" fmla="*/ 8380521 w 12192002"/>
              <a:gd name="connsiteY748" fmla="*/ 2850596 h 6858000"/>
              <a:gd name="connsiteX749" fmla="*/ 8451446 w 12192002"/>
              <a:gd name="connsiteY749" fmla="*/ 2928627 h 6858000"/>
              <a:gd name="connsiteX750" fmla="*/ 8582269 w 12192002"/>
              <a:gd name="connsiteY750" fmla="*/ 3097880 h 6858000"/>
              <a:gd name="connsiteX751" fmla="*/ 8833783 w 12192002"/>
              <a:gd name="connsiteY751" fmla="*/ 3449753 h 6858000"/>
              <a:gd name="connsiteX752" fmla="*/ 8846863 w 12192002"/>
              <a:gd name="connsiteY752" fmla="*/ 3468981 h 6858000"/>
              <a:gd name="connsiteX753" fmla="*/ 8960046 w 12192002"/>
              <a:gd name="connsiteY753" fmla="*/ 3620389 h 6858000"/>
              <a:gd name="connsiteX754" fmla="*/ 8380521 w 12192002"/>
              <a:gd name="connsiteY754" fmla="*/ 2850596 h 6858000"/>
              <a:gd name="connsiteX755" fmla="*/ 9854151 w 12192002"/>
              <a:gd name="connsiteY755" fmla="*/ 2642862 h 6858000"/>
              <a:gd name="connsiteX756" fmla="*/ 9871341 w 12192002"/>
              <a:gd name="connsiteY756" fmla="*/ 2659697 h 6858000"/>
              <a:gd name="connsiteX757" fmla="*/ 9966678 w 12192002"/>
              <a:gd name="connsiteY757" fmla="*/ 3423399 h 6858000"/>
              <a:gd name="connsiteX758" fmla="*/ 9880832 w 12192002"/>
              <a:gd name="connsiteY758" fmla="*/ 3700562 h 6858000"/>
              <a:gd name="connsiteX759" fmla="*/ 9896024 w 12192002"/>
              <a:gd name="connsiteY759" fmla="*/ 4178295 h 6858000"/>
              <a:gd name="connsiteX760" fmla="*/ 10395379 w 12192002"/>
              <a:gd name="connsiteY760" fmla="*/ 4531843 h 6858000"/>
              <a:gd name="connsiteX761" fmla="*/ 10225980 w 12192002"/>
              <a:gd name="connsiteY761" fmla="*/ 3561061 h 6858000"/>
              <a:gd name="connsiteX762" fmla="*/ 10314210 w 12192002"/>
              <a:gd name="connsiteY762" fmla="*/ 3538353 h 6858000"/>
              <a:gd name="connsiteX763" fmla="*/ 10573663 w 12192002"/>
              <a:gd name="connsiteY763" fmla="*/ 4271430 h 6858000"/>
              <a:gd name="connsiteX764" fmla="*/ 10583736 w 12192002"/>
              <a:gd name="connsiteY764" fmla="*/ 4688819 h 6858000"/>
              <a:gd name="connsiteX765" fmla="*/ 10880472 w 12192002"/>
              <a:gd name="connsiteY765" fmla="*/ 4966558 h 6858000"/>
              <a:gd name="connsiteX766" fmla="*/ 11231212 w 12192002"/>
              <a:gd name="connsiteY766" fmla="*/ 3645474 h 6858000"/>
              <a:gd name="connsiteX767" fmla="*/ 11317765 w 12192002"/>
              <a:gd name="connsiteY767" fmla="*/ 3638405 h 6858000"/>
              <a:gd name="connsiteX768" fmla="*/ 10982911 w 12192002"/>
              <a:gd name="connsiteY768" fmla="*/ 5051260 h 6858000"/>
              <a:gd name="connsiteX769" fmla="*/ 10968747 w 12192002"/>
              <a:gd name="connsiteY769" fmla="*/ 5059552 h 6858000"/>
              <a:gd name="connsiteX770" fmla="*/ 11258020 w 12192002"/>
              <a:gd name="connsiteY770" fmla="*/ 5401078 h 6858000"/>
              <a:gd name="connsiteX771" fmla="*/ 11688741 w 12192002"/>
              <a:gd name="connsiteY771" fmla="*/ 6045312 h 6858000"/>
              <a:gd name="connsiteX772" fmla="*/ 11794425 w 12192002"/>
              <a:gd name="connsiteY772" fmla="*/ 5681109 h 6858000"/>
              <a:gd name="connsiteX773" fmla="*/ 11792727 w 12192002"/>
              <a:gd name="connsiteY773" fmla="*/ 5669934 h 6858000"/>
              <a:gd name="connsiteX774" fmla="*/ 11776744 w 12192002"/>
              <a:gd name="connsiteY774" fmla="*/ 5671723 h 6858000"/>
              <a:gd name="connsiteX775" fmla="*/ 11442546 w 12192002"/>
              <a:gd name="connsiteY775" fmla="*/ 4736592 h 6858000"/>
              <a:gd name="connsiteX776" fmla="*/ 11527771 w 12192002"/>
              <a:gd name="connsiteY776" fmla="*/ 4704317 h 6858000"/>
              <a:gd name="connsiteX777" fmla="*/ 11851542 w 12192002"/>
              <a:gd name="connsiteY777" fmla="*/ 5463703 h 6858000"/>
              <a:gd name="connsiteX778" fmla="*/ 12122505 w 12192002"/>
              <a:gd name="connsiteY778" fmla="*/ 5156948 h 6858000"/>
              <a:gd name="connsiteX779" fmla="*/ 12192002 w 12192002"/>
              <a:gd name="connsiteY779" fmla="*/ 5098973 h 6858000"/>
              <a:gd name="connsiteX780" fmla="*/ 12192001 w 12192002"/>
              <a:gd name="connsiteY780" fmla="*/ 5160062 h 6858000"/>
              <a:gd name="connsiteX781" fmla="*/ 12155105 w 12192002"/>
              <a:gd name="connsiteY781" fmla="*/ 5191181 h 6858000"/>
              <a:gd name="connsiteX782" fmla="*/ 11918903 w 12192002"/>
              <a:gd name="connsiteY782" fmla="*/ 5491132 h 6858000"/>
              <a:gd name="connsiteX783" fmla="*/ 12067554 w 12192002"/>
              <a:gd name="connsiteY783" fmla="*/ 5317498 h 6858000"/>
              <a:gd name="connsiteX784" fmla="*/ 12192001 w 12192002"/>
              <a:gd name="connsiteY784" fmla="*/ 5211391 h 6858000"/>
              <a:gd name="connsiteX785" fmla="*/ 12192001 w 12192002"/>
              <a:gd name="connsiteY785" fmla="*/ 5251558 h 6858000"/>
              <a:gd name="connsiteX786" fmla="*/ 12087498 w 12192002"/>
              <a:gd name="connsiteY786" fmla="*/ 5340764 h 6858000"/>
              <a:gd name="connsiteX787" fmla="*/ 11941335 w 12192002"/>
              <a:gd name="connsiteY787" fmla="*/ 5512809 h 6858000"/>
              <a:gd name="connsiteX788" fmla="*/ 11898139 w 12192002"/>
              <a:gd name="connsiteY788" fmla="*/ 5592553 h 6858000"/>
              <a:gd name="connsiteX789" fmla="*/ 12037359 w 12192002"/>
              <a:gd name="connsiteY789" fmla="*/ 5482816 h 6858000"/>
              <a:gd name="connsiteX790" fmla="*/ 12192001 w 12192002"/>
              <a:gd name="connsiteY790" fmla="*/ 5330890 h 6858000"/>
              <a:gd name="connsiteX791" fmla="*/ 12192001 w 12192002"/>
              <a:gd name="connsiteY791" fmla="*/ 5402911 h 6858000"/>
              <a:gd name="connsiteX792" fmla="*/ 12054488 w 12192002"/>
              <a:gd name="connsiteY792" fmla="*/ 5533939 h 6858000"/>
              <a:gd name="connsiteX793" fmla="*/ 11880977 w 12192002"/>
              <a:gd name="connsiteY793" fmla="*/ 5674040 h 6858000"/>
              <a:gd name="connsiteX794" fmla="*/ 11879666 w 12192002"/>
              <a:gd name="connsiteY794" fmla="*/ 5675644 h 6858000"/>
              <a:gd name="connsiteX795" fmla="*/ 11873674 w 12192002"/>
              <a:gd name="connsiteY795" fmla="*/ 5683306 h 6858000"/>
              <a:gd name="connsiteX796" fmla="*/ 11738608 w 12192002"/>
              <a:gd name="connsiteY796" fmla="*/ 6118417 h 6858000"/>
              <a:gd name="connsiteX797" fmla="*/ 11732820 w 12192002"/>
              <a:gd name="connsiteY797" fmla="*/ 6125184 h 6858000"/>
              <a:gd name="connsiteX798" fmla="*/ 12058063 w 12192002"/>
              <a:gd name="connsiteY798" fmla="*/ 6805045 h 6858000"/>
              <a:gd name="connsiteX799" fmla="*/ 12077722 w 12192002"/>
              <a:gd name="connsiteY799" fmla="*/ 6857999 h 6858000"/>
              <a:gd name="connsiteX800" fmla="*/ 11980831 w 12192002"/>
              <a:gd name="connsiteY800" fmla="*/ 6857999 h 6858000"/>
              <a:gd name="connsiteX801" fmla="*/ 11842370 w 12192002"/>
              <a:gd name="connsiteY801" fmla="*/ 6532596 h 6858000"/>
              <a:gd name="connsiteX802" fmla="*/ 11807118 w 12192002"/>
              <a:gd name="connsiteY802" fmla="*/ 6461642 h 6858000"/>
              <a:gd name="connsiteX803" fmla="*/ 11352410 w 12192002"/>
              <a:gd name="connsiteY803" fmla="*/ 5682534 h 6858000"/>
              <a:gd name="connsiteX804" fmla="*/ 11344098 w 12192002"/>
              <a:gd name="connsiteY804" fmla="*/ 5681717 h 6858000"/>
              <a:gd name="connsiteX805" fmla="*/ 10730809 w 12192002"/>
              <a:gd name="connsiteY805" fmla="*/ 5585749 h 6858000"/>
              <a:gd name="connsiteX806" fmla="*/ 10713050 w 12192002"/>
              <a:gd name="connsiteY806" fmla="*/ 5593271 h 6858000"/>
              <a:gd name="connsiteX807" fmla="*/ 9420192 w 12192002"/>
              <a:gd name="connsiteY807" fmla="*/ 5692050 h 6858000"/>
              <a:gd name="connsiteX808" fmla="*/ 9404066 w 12192002"/>
              <a:gd name="connsiteY808" fmla="*/ 5671708 h 6858000"/>
              <a:gd name="connsiteX809" fmla="*/ 10712309 w 12192002"/>
              <a:gd name="connsiteY809" fmla="*/ 5538562 h 6858000"/>
              <a:gd name="connsiteX810" fmla="*/ 11291486 w 12192002"/>
              <a:gd name="connsiteY810" fmla="*/ 5595804 h 6858000"/>
              <a:gd name="connsiteX811" fmla="*/ 11176624 w 12192002"/>
              <a:gd name="connsiteY811" fmla="*/ 5439340 h 6858000"/>
              <a:gd name="connsiteX812" fmla="*/ 10665962 w 12192002"/>
              <a:gd name="connsiteY812" fmla="*/ 4874588 h 6858000"/>
              <a:gd name="connsiteX813" fmla="*/ 10647017 w 12192002"/>
              <a:gd name="connsiteY813" fmla="*/ 4879047 h 6858000"/>
              <a:gd name="connsiteX814" fmla="*/ 10107096 w 12192002"/>
              <a:gd name="connsiteY814" fmla="*/ 4989072 h 6858000"/>
              <a:gd name="connsiteX815" fmla="*/ 9439953 w 12192002"/>
              <a:gd name="connsiteY815" fmla="*/ 4909921 h 6858000"/>
              <a:gd name="connsiteX816" fmla="*/ 9470279 w 12192002"/>
              <a:gd name="connsiteY816" fmla="*/ 4872131 h 6858000"/>
              <a:gd name="connsiteX817" fmla="*/ 10565024 w 12192002"/>
              <a:gd name="connsiteY817" fmla="*/ 4781269 h 6858000"/>
              <a:gd name="connsiteX818" fmla="*/ 9922490 w 12192002"/>
              <a:gd name="connsiteY818" fmla="*/ 4287833 h 6858000"/>
              <a:gd name="connsiteX819" fmla="*/ 9920481 w 12192002"/>
              <a:gd name="connsiteY819" fmla="*/ 4288346 h 6858000"/>
              <a:gd name="connsiteX820" fmla="*/ 9916127 w 12192002"/>
              <a:gd name="connsiteY820" fmla="*/ 4288836 h 6858000"/>
              <a:gd name="connsiteX821" fmla="*/ 9791125 w 12192002"/>
              <a:gd name="connsiteY821" fmla="*/ 4367248 h 6858000"/>
              <a:gd name="connsiteX822" fmla="*/ 9528364 w 12192002"/>
              <a:gd name="connsiteY822" fmla="*/ 4451767 h 6858000"/>
              <a:gd name="connsiteX823" fmla="*/ 8629850 w 12192002"/>
              <a:gd name="connsiteY823" fmla="*/ 4613329 h 6858000"/>
              <a:gd name="connsiteX824" fmla="*/ 8600239 w 12192002"/>
              <a:gd name="connsiteY824" fmla="*/ 4596243 h 6858000"/>
              <a:gd name="connsiteX825" fmla="*/ 9761570 w 12192002"/>
              <a:gd name="connsiteY825" fmla="*/ 4182283 h 6858000"/>
              <a:gd name="connsiteX826" fmla="*/ 9368237 w 12192002"/>
              <a:gd name="connsiteY826" fmla="*/ 3949470 h 6858000"/>
              <a:gd name="connsiteX827" fmla="*/ 9354614 w 12192002"/>
              <a:gd name="connsiteY827" fmla="*/ 3951288 h 6858000"/>
              <a:gd name="connsiteX828" fmla="*/ 8364351 w 12192002"/>
              <a:gd name="connsiteY828" fmla="*/ 4159267 h 6858000"/>
              <a:gd name="connsiteX829" fmla="*/ 8386567 w 12192002"/>
              <a:gd name="connsiteY829" fmla="*/ 4119760 h 6858000"/>
              <a:gd name="connsiteX830" fmla="*/ 9231713 w 12192002"/>
              <a:gd name="connsiteY830" fmla="*/ 3873539 h 6858000"/>
              <a:gd name="connsiteX831" fmla="*/ 9023301 w 12192002"/>
              <a:gd name="connsiteY831" fmla="*/ 3763109 h 6858000"/>
              <a:gd name="connsiteX832" fmla="*/ 9010556 w 12192002"/>
              <a:gd name="connsiteY832" fmla="*/ 3758998 h 6858000"/>
              <a:gd name="connsiteX833" fmla="*/ 8604324 w 12192002"/>
              <a:gd name="connsiteY833" fmla="*/ 3417171 h 6858000"/>
              <a:gd name="connsiteX834" fmla="*/ 8218577 w 12192002"/>
              <a:gd name="connsiteY834" fmla="*/ 2770227 h 6858000"/>
              <a:gd name="connsiteX835" fmla="*/ 8222774 w 12192002"/>
              <a:gd name="connsiteY835" fmla="*/ 2749954 h 6858000"/>
              <a:gd name="connsiteX836" fmla="*/ 8297623 w 12192002"/>
              <a:gd name="connsiteY836" fmla="*/ 2731935 h 6858000"/>
              <a:gd name="connsiteX837" fmla="*/ 9090618 w 12192002"/>
              <a:gd name="connsiteY837" fmla="*/ 3716225 h 6858000"/>
              <a:gd name="connsiteX838" fmla="*/ 9762441 w 12192002"/>
              <a:gd name="connsiteY838" fmla="*/ 4093587 h 6858000"/>
              <a:gd name="connsiteX839" fmla="*/ 9717826 w 12192002"/>
              <a:gd name="connsiteY839" fmla="*/ 3916719 h 6858000"/>
              <a:gd name="connsiteX840" fmla="*/ 9713123 w 12192002"/>
              <a:gd name="connsiteY840" fmla="*/ 3916663 h 6858000"/>
              <a:gd name="connsiteX841" fmla="*/ 9175594 w 12192002"/>
              <a:gd name="connsiteY841" fmla="*/ 3326950 h 6858000"/>
              <a:gd name="connsiteX842" fmla="*/ 9253941 w 12192002"/>
              <a:gd name="connsiteY842" fmla="*/ 3287566 h 6858000"/>
              <a:gd name="connsiteX843" fmla="*/ 9625671 w 12192002"/>
              <a:gd name="connsiteY843" fmla="*/ 3639960 h 6858000"/>
              <a:gd name="connsiteX844" fmla="*/ 9656881 w 12192002"/>
              <a:gd name="connsiteY844" fmla="*/ 3333361 h 6858000"/>
              <a:gd name="connsiteX845" fmla="*/ 9782066 w 12192002"/>
              <a:gd name="connsiteY845" fmla="*/ 2680771 h 6858000"/>
              <a:gd name="connsiteX846" fmla="*/ 9854151 w 12192002"/>
              <a:gd name="connsiteY846" fmla="*/ 2642862 h 6858000"/>
              <a:gd name="connsiteX847" fmla="*/ 11114299 w 12192002"/>
              <a:gd name="connsiteY847" fmla="*/ 2390555 h 6858000"/>
              <a:gd name="connsiteX848" fmla="*/ 11113373 w 12192002"/>
              <a:gd name="connsiteY848" fmla="*/ 2392739 h 6858000"/>
              <a:gd name="connsiteX849" fmla="*/ 11117197 w 12192002"/>
              <a:gd name="connsiteY849" fmla="*/ 2394358 h 6858000"/>
              <a:gd name="connsiteX850" fmla="*/ 11114299 w 12192002"/>
              <a:gd name="connsiteY850" fmla="*/ 2390555 h 6858000"/>
              <a:gd name="connsiteX851" fmla="*/ 10506276 w 12192002"/>
              <a:gd name="connsiteY851" fmla="*/ 2118977 h 6858000"/>
              <a:gd name="connsiteX852" fmla="*/ 10431542 w 12192002"/>
              <a:gd name="connsiteY852" fmla="*/ 2525128 h 6858000"/>
              <a:gd name="connsiteX853" fmla="*/ 10391375 w 12192002"/>
              <a:gd name="connsiteY853" fmla="*/ 2667145 h 6858000"/>
              <a:gd name="connsiteX854" fmla="*/ 10355047 w 12192002"/>
              <a:gd name="connsiteY854" fmla="*/ 2832031 h 6858000"/>
              <a:gd name="connsiteX855" fmla="*/ 10336080 w 12192002"/>
              <a:gd name="connsiteY855" fmla="*/ 2927011 h 6858000"/>
              <a:gd name="connsiteX856" fmla="*/ 10389394 w 12192002"/>
              <a:gd name="connsiteY856" fmla="*/ 2782834 h 6858000"/>
              <a:gd name="connsiteX857" fmla="*/ 10506276 w 12192002"/>
              <a:gd name="connsiteY857" fmla="*/ 2118977 h 6858000"/>
              <a:gd name="connsiteX858" fmla="*/ 11538179 w 12192002"/>
              <a:gd name="connsiteY858" fmla="*/ 2090376 h 6858000"/>
              <a:gd name="connsiteX859" fmla="*/ 11577479 w 12192002"/>
              <a:gd name="connsiteY859" fmla="*/ 2228695 h 6858000"/>
              <a:gd name="connsiteX860" fmla="*/ 11586754 w 12192002"/>
              <a:gd name="connsiteY860" fmla="*/ 2266098 h 6858000"/>
              <a:gd name="connsiteX861" fmla="*/ 11609011 w 12192002"/>
              <a:gd name="connsiteY861" fmla="*/ 2353427 h 6858000"/>
              <a:gd name="connsiteX862" fmla="*/ 11761579 w 12192002"/>
              <a:gd name="connsiteY862" fmla="*/ 2703223 h 6858000"/>
              <a:gd name="connsiteX863" fmla="*/ 11877711 w 12192002"/>
              <a:gd name="connsiteY863" fmla="*/ 2947465 h 6858000"/>
              <a:gd name="connsiteX864" fmla="*/ 11538179 w 12192002"/>
              <a:gd name="connsiteY864" fmla="*/ 2090376 h 6858000"/>
              <a:gd name="connsiteX865" fmla="*/ 6604735 w 12192002"/>
              <a:gd name="connsiteY865" fmla="*/ 2041381 h 6858000"/>
              <a:gd name="connsiteX866" fmla="*/ 7204487 w 12192002"/>
              <a:gd name="connsiteY866" fmla="*/ 2742112 h 6858000"/>
              <a:gd name="connsiteX867" fmla="*/ 7131592 w 12192002"/>
              <a:gd name="connsiteY867" fmla="*/ 2672096 h 6858000"/>
              <a:gd name="connsiteX868" fmla="*/ 6996344 w 12192002"/>
              <a:gd name="connsiteY868" fmla="*/ 2518310 h 6858000"/>
              <a:gd name="connsiteX869" fmla="*/ 6735495 w 12192002"/>
              <a:gd name="connsiteY869" fmla="*/ 2196890 h 6858000"/>
              <a:gd name="connsiteX870" fmla="*/ 6721901 w 12192002"/>
              <a:gd name="connsiteY870" fmla="*/ 2179274 h 6858000"/>
              <a:gd name="connsiteX871" fmla="*/ 6604735 w 12192002"/>
              <a:gd name="connsiteY871" fmla="*/ 2041381 h 6858000"/>
              <a:gd name="connsiteX872" fmla="*/ 11488421 w 12192002"/>
              <a:gd name="connsiteY872" fmla="*/ 2034549 h 6858000"/>
              <a:gd name="connsiteX873" fmla="*/ 11840356 w 12192002"/>
              <a:gd name="connsiteY873" fmla="*/ 2932293 h 6858000"/>
              <a:gd name="connsiteX874" fmla="*/ 11736331 w 12192002"/>
              <a:gd name="connsiteY874" fmla="*/ 2715710 h 6858000"/>
              <a:gd name="connsiteX875" fmla="*/ 11581560 w 12192002"/>
              <a:gd name="connsiteY875" fmla="*/ 2360474 h 6858000"/>
              <a:gd name="connsiteX876" fmla="*/ 11558442 w 12192002"/>
              <a:gd name="connsiteY876" fmla="*/ 2272139 h 6858000"/>
              <a:gd name="connsiteX877" fmla="*/ 11549169 w 12192002"/>
              <a:gd name="connsiteY877" fmla="*/ 2234734 h 6858000"/>
              <a:gd name="connsiteX878" fmla="*/ 11488421 w 12192002"/>
              <a:gd name="connsiteY878" fmla="*/ 2034549 h 6858000"/>
              <a:gd name="connsiteX879" fmla="*/ 10468916 w 12192002"/>
              <a:gd name="connsiteY879" fmla="*/ 2032338 h 6858000"/>
              <a:gd name="connsiteX880" fmla="*/ 10421480 w 12192002"/>
              <a:gd name="connsiteY880" fmla="*/ 2185446 h 6858000"/>
              <a:gd name="connsiteX881" fmla="*/ 10351264 w 12192002"/>
              <a:gd name="connsiteY881" fmla="*/ 2591574 h 6858000"/>
              <a:gd name="connsiteX882" fmla="*/ 10294485 w 12192002"/>
              <a:gd name="connsiteY882" fmla="*/ 2991809 h 6858000"/>
              <a:gd name="connsiteX883" fmla="*/ 10327850 w 12192002"/>
              <a:gd name="connsiteY883" fmla="*/ 2826310 h 6858000"/>
              <a:gd name="connsiteX884" fmla="*/ 10364099 w 12192002"/>
              <a:gd name="connsiteY884" fmla="*/ 2660098 h 6858000"/>
              <a:gd name="connsiteX885" fmla="*/ 10404725 w 12192002"/>
              <a:gd name="connsiteY885" fmla="*/ 2516991 h 6858000"/>
              <a:gd name="connsiteX886" fmla="*/ 10478071 w 12192002"/>
              <a:gd name="connsiteY886" fmla="*/ 2114122 h 6858000"/>
              <a:gd name="connsiteX887" fmla="*/ 10468916 w 12192002"/>
              <a:gd name="connsiteY887" fmla="*/ 2032338 h 6858000"/>
              <a:gd name="connsiteX888" fmla="*/ 10573132 w 12192002"/>
              <a:gd name="connsiteY888" fmla="*/ 1991479 h 6858000"/>
              <a:gd name="connsiteX889" fmla="*/ 11066880 w 12192002"/>
              <a:gd name="connsiteY889" fmla="*/ 2371770 h 6858000"/>
              <a:gd name="connsiteX890" fmla="*/ 10573132 w 12192002"/>
              <a:gd name="connsiteY890" fmla="*/ 1991479 h 6858000"/>
              <a:gd name="connsiteX891" fmla="*/ 6591670 w 12192002"/>
              <a:gd name="connsiteY891" fmla="*/ 1988277 h 6858000"/>
              <a:gd name="connsiteX892" fmla="*/ 6747349 w 12192002"/>
              <a:gd name="connsiteY892" fmla="*/ 2160069 h 6858000"/>
              <a:gd name="connsiteX893" fmla="*/ 6760943 w 12192002"/>
              <a:gd name="connsiteY893" fmla="*/ 2177686 h 6858000"/>
              <a:gd name="connsiteX894" fmla="*/ 7021065 w 12192002"/>
              <a:gd name="connsiteY894" fmla="*/ 2498102 h 6858000"/>
              <a:gd name="connsiteX895" fmla="*/ 7155223 w 12192002"/>
              <a:gd name="connsiteY895" fmla="*/ 2650386 h 6858000"/>
              <a:gd name="connsiteX896" fmla="*/ 7203167 w 12192002"/>
              <a:gd name="connsiteY896" fmla="*/ 2697288 h 6858000"/>
              <a:gd name="connsiteX897" fmla="*/ 6937703 w 12192002"/>
              <a:gd name="connsiteY897" fmla="*/ 2321981 h 6858000"/>
              <a:gd name="connsiteX898" fmla="*/ 6591670 w 12192002"/>
              <a:gd name="connsiteY898" fmla="*/ 1988277 h 6858000"/>
              <a:gd name="connsiteX899" fmla="*/ 5798670 w 12192002"/>
              <a:gd name="connsiteY899" fmla="*/ 1981601 h 6858000"/>
              <a:gd name="connsiteX900" fmla="*/ 5754709 w 12192002"/>
              <a:gd name="connsiteY900" fmla="*/ 2071454 h 6858000"/>
              <a:gd name="connsiteX901" fmla="*/ 5763044 w 12192002"/>
              <a:gd name="connsiteY901" fmla="*/ 2842206 h 6858000"/>
              <a:gd name="connsiteX902" fmla="*/ 5764974 w 12192002"/>
              <a:gd name="connsiteY902" fmla="*/ 2799609 h 6858000"/>
              <a:gd name="connsiteX903" fmla="*/ 5767665 w 12192002"/>
              <a:gd name="connsiteY903" fmla="*/ 2666409 h 6858000"/>
              <a:gd name="connsiteX904" fmla="*/ 5763055 w 12192002"/>
              <a:gd name="connsiteY904" fmla="*/ 2579705 h 6858000"/>
              <a:gd name="connsiteX905" fmla="*/ 5758079 w 12192002"/>
              <a:gd name="connsiteY905" fmla="*/ 2492508 h 6858000"/>
              <a:gd name="connsiteX906" fmla="*/ 5779325 w 12192002"/>
              <a:gd name="connsiteY906" fmla="*/ 2197069 h 6858000"/>
              <a:gd name="connsiteX907" fmla="*/ 5798670 w 12192002"/>
              <a:gd name="connsiteY907" fmla="*/ 1981601 h 6858000"/>
              <a:gd name="connsiteX908" fmla="*/ 5829202 w 12192002"/>
              <a:gd name="connsiteY908" fmla="*/ 1971679 h 6858000"/>
              <a:gd name="connsiteX909" fmla="*/ 5809558 w 12192002"/>
              <a:gd name="connsiteY909" fmla="*/ 2198043 h 6858000"/>
              <a:gd name="connsiteX910" fmla="*/ 5788653 w 12192002"/>
              <a:gd name="connsiteY910" fmla="*/ 2489430 h 6858000"/>
              <a:gd name="connsiteX911" fmla="*/ 5793439 w 12192002"/>
              <a:gd name="connsiteY911" fmla="*/ 2575235 h 6858000"/>
              <a:gd name="connsiteX912" fmla="*/ 5796836 w 12192002"/>
              <a:gd name="connsiteY912" fmla="*/ 2637633 h 6858000"/>
              <a:gd name="connsiteX913" fmla="*/ 5818614 w 12192002"/>
              <a:gd name="connsiteY913" fmla="*/ 2473055 h 6858000"/>
              <a:gd name="connsiteX914" fmla="*/ 5829202 w 12192002"/>
              <a:gd name="connsiteY914" fmla="*/ 1971679 h 6858000"/>
              <a:gd name="connsiteX915" fmla="*/ 10578769 w 12192002"/>
              <a:gd name="connsiteY915" fmla="*/ 1962963 h 6858000"/>
              <a:gd name="connsiteX916" fmla="*/ 11073823 w 12192002"/>
              <a:gd name="connsiteY916" fmla="*/ 2338658 h 6858000"/>
              <a:gd name="connsiteX917" fmla="*/ 10578769 w 12192002"/>
              <a:gd name="connsiteY917" fmla="*/ 1962963 h 6858000"/>
              <a:gd name="connsiteX918" fmla="*/ 5911389 w 12192002"/>
              <a:gd name="connsiteY918" fmla="*/ 1898371 h 6858000"/>
              <a:gd name="connsiteX919" fmla="*/ 6237627 w 12192002"/>
              <a:gd name="connsiteY919" fmla="*/ 2231921 h 6858000"/>
              <a:gd name="connsiteX920" fmla="*/ 5911389 w 12192002"/>
              <a:gd name="connsiteY920" fmla="*/ 1898371 h 6858000"/>
              <a:gd name="connsiteX921" fmla="*/ 6944437 w 12192002"/>
              <a:gd name="connsiteY921" fmla="*/ 1575402 h 6858000"/>
              <a:gd name="connsiteX922" fmla="*/ 6304730 w 12192002"/>
              <a:gd name="connsiteY922" fmla="*/ 1766654 h 6858000"/>
              <a:gd name="connsiteX923" fmla="*/ 6944437 w 12192002"/>
              <a:gd name="connsiteY923" fmla="*/ 1575402 h 6858000"/>
              <a:gd name="connsiteX924" fmla="*/ 7019523 w 12192002"/>
              <a:gd name="connsiteY924" fmla="*/ 1519450 h 6858000"/>
              <a:gd name="connsiteX925" fmla="*/ 6298091 w 12192002"/>
              <a:gd name="connsiteY925" fmla="*/ 1737122 h 6858000"/>
              <a:gd name="connsiteX926" fmla="*/ 7019523 w 12192002"/>
              <a:gd name="connsiteY926" fmla="*/ 1519450 h 6858000"/>
              <a:gd name="connsiteX927" fmla="*/ 2399523 w 12192002"/>
              <a:gd name="connsiteY927" fmla="*/ 1428234 h 6858000"/>
              <a:gd name="connsiteX928" fmla="*/ 2224982 w 12192002"/>
              <a:gd name="connsiteY928" fmla="*/ 1826201 h 6858000"/>
              <a:gd name="connsiteX929" fmla="*/ 2096099 w 12192002"/>
              <a:gd name="connsiteY929" fmla="*/ 2345900 h 6858000"/>
              <a:gd name="connsiteX930" fmla="*/ 2283317 w 12192002"/>
              <a:gd name="connsiteY930" fmla="*/ 1796925 h 6858000"/>
              <a:gd name="connsiteX931" fmla="*/ 2448558 w 12192002"/>
              <a:gd name="connsiteY931" fmla="*/ 1373435 h 6858000"/>
              <a:gd name="connsiteX932" fmla="*/ 2312521 w 12192002"/>
              <a:gd name="connsiteY932" fmla="*/ 1806140 h 6858000"/>
              <a:gd name="connsiteX933" fmla="*/ 2127533 w 12192002"/>
              <a:gd name="connsiteY933" fmla="*/ 2348380 h 6858000"/>
              <a:gd name="connsiteX934" fmla="*/ 2358080 w 12192002"/>
              <a:gd name="connsiteY934" fmla="*/ 1866134 h 6858000"/>
              <a:gd name="connsiteX935" fmla="*/ 2407436 w 12192002"/>
              <a:gd name="connsiteY935" fmla="*/ 1651070 h 6858000"/>
              <a:gd name="connsiteX936" fmla="*/ 2448558 w 12192002"/>
              <a:gd name="connsiteY936" fmla="*/ 1373435 h 6858000"/>
              <a:gd name="connsiteX937" fmla="*/ 278707 w 12192002"/>
              <a:gd name="connsiteY937" fmla="*/ 1352270 h 6858000"/>
              <a:gd name="connsiteX938" fmla="*/ 321570 w 12192002"/>
              <a:gd name="connsiteY938" fmla="*/ 1861610 h 6858000"/>
              <a:gd name="connsiteX939" fmla="*/ 294281 w 12192002"/>
              <a:gd name="connsiteY939" fmla="*/ 1440658 h 6858000"/>
              <a:gd name="connsiteX940" fmla="*/ 1423821 w 12192002"/>
              <a:gd name="connsiteY940" fmla="*/ 1351958 h 6858000"/>
              <a:gd name="connsiteX941" fmla="*/ 1638521 w 12192002"/>
              <a:gd name="connsiteY941" fmla="*/ 1908470 h 6858000"/>
              <a:gd name="connsiteX942" fmla="*/ 1754199 w 12192002"/>
              <a:gd name="connsiteY942" fmla="*/ 2149284 h 6858000"/>
              <a:gd name="connsiteX943" fmla="*/ 1908359 w 12192002"/>
              <a:gd name="connsiteY943" fmla="*/ 2364988 h 6858000"/>
              <a:gd name="connsiteX944" fmla="*/ 1647661 w 12192002"/>
              <a:gd name="connsiteY944" fmla="*/ 1825945 h 6858000"/>
              <a:gd name="connsiteX945" fmla="*/ 1423821 w 12192002"/>
              <a:gd name="connsiteY945" fmla="*/ 1351958 h 6858000"/>
              <a:gd name="connsiteX946" fmla="*/ 9518298 w 12192002"/>
              <a:gd name="connsiteY946" fmla="*/ 1338235 h 6858000"/>
              <a:gd name="connsiteX947" fmla="*/ 9838009 w 12192002"/>
              <a:gd name="connsiteY947" fmla="*/ 2272553 h 6858000"/>
              <a:gd name="connsiteX948" fmla="*/ 9805906 w 12192002"/>
              <a:gd name="connsiteY948" fmla="*/ 2159819 h 6858000"/>
              <a:gd name="connsiteX949" fmla="*/ 9801623 w 12192002"/>
              <a:gd name="connsiteY949" fmla="*/ 2142555 h 6858000"/>
              <a:gd name="connsiteX950" fmla="*/ 9628671 w 12192002"/>
              <a:gd name="connsiteY950" fmla="*/ 1617375 h 6858000"/>
              <a:gd name="connsiteX951" fmla="*/ 9598299 w 12192002"/>
              <a:gd name="connsiteY951" fmla="*/ 1544643 h 6858000"/>
              <a:gd name="connsiteX952" fmla="*/ 9518298 w 12192002"/>
              <a:gd name="connsiteY952" fmla="*/ 1338235 h 6858000"/>
              <a:gd name="connsiteX953" fmla="*/ 1431890 w 12192002"/>
              <a:gd name="connsiteY953" fmla="*/ 1306475 h 6858000"/>
              <a:gd name="connsiteX954" fmla="*/ 1507597 w 12192002"/>
              <a:gd name="connsiteY954" fmla="*/ 1446132 h 6858000"/>
              <a:gd name="connsiteX955" fmla="*/ 1674586 w 12192002"/>
              <a:gd name="connsiteY955" fmla="*/ 1813832 h 6858000"/>
              <a:gd name="connsiteX956" fmla="*/ 1815950 w 12192002"/>
              <a:gd name="connsiteY956" fmla="*/ 2128564 h 6858000"/>
              <a:gd name="connsiteX957" fmla="*/ 1984242 w 12192002"/>
              <a:gd name="connsiteY957" fmla="*/ 2430829 h 6858000"/>
              <a:gd name="connsiteX958" fmla="*/ 2014023 w 12192002"/>
              <a:gd name="connsiteY958" fmla="*/ 2450995 h 6858000"/>
              <a:gd name="connsiteX959" fmla="*/ 1747337 w 12192002"/>
              <a:gd name="connsiteY959" fmla="*/ 1855264 h 6858000"/>
              <a:gd name="connsiteX960" fmla="*/ 1533749 w 12192002"/>
              <a:gd name="connsiteY960" fmla="*/ 1478656 h 6858000"/>
              <a:gd name="connsiteX961" fmla="*/ 1431890 w 12192002"/>
              <a:gd name="connsiteY961" fmla="*/ 1306475 h 6858000"/>
              <a:gd name="connsiteX962" fmla="*/ 5052692 w 12192002"/>
              <a:gd name="connsiteY962" fmla="*/ 1292994 h 6858000"/>
              <a:gd name="connsiteX963" fmla="*/ 5200661 w 12192002"/>
              <a:gd name="connsiteY963" fmla="*/ 1635186 h 6858000"/>
              <a:gd name="connsiteX964" fmla="*/ 5297138 w 12192002"/>
              <a:gd name="connsiteY964" fmla="*/ 1906351 h 6858000"/>
              <a:gd name="connsiteX965" fmla="*/ 5052692 w 12192002"/>
              <a:gd name="connsiteY965" fmla="*/ 1292994 h 6858000"/>
              <a:gd name="connsiteX966" fmla="*/ 9528078 w 12192002"/>
              <a:gd name="connsiteY966" fmla="*/ 1278636 h 6858000"/>
              <a:gd name="connsiteX967" fmla="*/ 9623946 w 12192002"/>
              <a:gd name="connsiteY967" fmla="*/ 1534260 h 6858000"/>
              <a:gd name="connsiteX968" fmla="*/ 9654858 w 12192002"/>
              <a:gd name="connsiteY968" fmla="*/ 1607218 h 6858000"/>
              <a:gd name="connsiteX969" fmla="*/ 9826304 w 12192002"/>
              <a:gd name="connsiteY969" fmla="*/ 2125320 h 6858000"/>
              <a:gd name="connsiteX970" fmla="*/ 9701198 w 12192002"/>
              <a:gd name="connsiteY970" fmla="*/ 1646797 h 6858000"/>
              <a:gd name="connsiteX971" fmla="*/ 9528078 w 12192002"/>
              <a:gd name="connsiteY971" fmla="*/ 1278636 h 6858000"/>
              <a:gd name="connsiteX972" fmla="*/ 5009948 w 12192002"/>
              <a:gd name="connsiteY972" fmla="*/ 1273619 h 6858000"/>
              <a:gd name="connsiteX973" fmla="*/ 5121777 w 12192002"/>
              <a:gd name="connsiteY973" fmla="*/ 1654213 h 6858000"/>
              <a:gd name="connsiteX974" fmla="*/ 5293545 w 12192002"/>
              <a:gd name="connsiteY974" fmla="*/ 2072247 h 6858000"/>
              <a:gd name="connsiteX975" fmla="*/ 5294042 w 12192002"/>
              <a:gd name="connsiteY975" fmla="*/ 2065019 h 6858000"/>
              <a:gd name="connsiteX976" fmla="*/ 5171936 w 12192002"/>
              <a:gd name="connsiteY976" fmla="*/ 1647613 h 6858000"/>
              <a:gd name="connsiteX977" fmla="*/ 5009948 w 12192002"/>
              <a:gd name="connsiteY977" fmla="*/ 1273619 h 6858000"/>
              <a:gd name="connsiteX978" fmla="*/ 655236 w 12192002"/>
              <a:gd name="connsiteY978" fmla="*/ 1268632 h 6858000"/>
              <a:gd name="connsiteX979" fmla="*/ 839521 w 12192002"/>
              <a:gd name="connsiteY979" fmla="*/ 1685315 h 6858000"/>
              <a:gd name="connsiteX980" fmla="*/ 1109416 w 12192002"/>
              <a:gd name="connsiteY980" fmla="*/ 2061663 h 6858000"/>
              <a:gd name="connsiteX981" fmla="*/ 1298300 w 12192002"/>
              <a:gd name="connsiteY981" fmla="*/ 2247742 h 6858000"/>
              <a:gd name="connsiteX982" fmla="*/ 1125871 w 12192002"/>
              <a:gd name="connsiteY982" fmla="*/ 1989513 h 6858000"/>
              <a:gd name="connsiteX983" fmla="*/ 981574 w 12192002"/>
              <a:gd name="connsiteY983" fmla="*/ 1783157 h 6858000"/>
              <a:gd name="connsiteX984" fmla="*/ 922198 w 12192002"/>
              <a:gd name="connsiteY984" fmla="*/ 1677437 h 6858000"/>
              <a:gd name="connsiteX985" fmla="*/ 869293 w 12192002"/>
              <a:gd name="connsiteY985" fmla="*/ 1583214 h 6858000"/>
              <a:gd name="connsiteX986" fmla="*/ 751431 w 12192002"/>
              <a:gd name="connsiteY986" fmla="*/ 1405731 h 6858000"/>
              <a:gd name="connsiteX987" fmla="*/ 6516292 w 12192002"/>
              <a:gd name="connsiteY987" fmla="*/ 1263064 h 6858000"/>
              <a:gd name="connsiteX988" fmla="*/ 5736320 w 12192002"/>
              <a:gd name="connsiteY988" fmla="*/ 1501803 h 6858000"/>
              <a:gd name="connsiteX989" fmla="*/ 6516292 w 12192002"/>
              <a:gd name="connsiteY989" fmla="*/ 1263064 h 6858000"/>
              <a:gd name="connsiteX990" fmla="*/ 291466 w 12192002"/>
              <a:gd name="connsiteY990" fmla="*/ 1250369 h 6858000"/>
              <a:gd name="connsiteX991" fmla="*/ 323180 w 12192002"/>
              <a:gd name="connsiteY991" fmla="*/ 1435283 h 6858000"/>
              <a:gd name="connsiteX992" fmla="*/ 349381 w 12192002"/>
              <a:gd name="connsiteY992" fmla="*/ 1875041 h 6858000"/>
              <a:gd name="connsiteX993" fmla="*/ 374363 w 12192002"/>
              <a:gd name="connsiteY993" fmla="*/ 1506494 h 6858000"/>
              <a:gd name="connsiteX994" fmla="*/ 302168 w 12192002"/>
              <a:gd name="connsiteY994" fmla="*/ 1274495 h 6858000"/>
              <a:gd name="connsiteX995" fmla="*/ 291466 w 12192002"/>
              <a:gd name="connsiteY995" fmla="*/ 1250369 h 6858000"/>
              <a:gd name="connsiteX996" fmla="*/ 678222 w 12192002"/>
              <a:gd name="connsiteY996" fmla="*/ 1248670 h 6858000"/>
              <a:gd name="connsiteX997" fmla="*/ 775536 w 12192002"/>
              <a:gd name="connsiteY997" fmla="*/ 1388015 h 6858000"/>
              <a:gd name="connsiteX998" fmla="*/ 894529 w 12192002"/>
              <a:gd name="connsiteY998" fmla="*/ 1567739 h 6858000"/>
              <a:gd name="connsiteX999" fmla="*/ 948000 w 12192002"/>
              <a:gd name="connsiteY999" fmla="*/ 1663088 h 6858000"/>
              <a:gd name="connsiteX1000" fmla="*/ 1006812 w 12192002"/>
              <a:gd name="connsiteY1000" fmla="*/ 1767683 h 6858000"/>
              <a:gd name="connsiteX1001" fmla="*/ 1149133 w 12192002"/>
              <a:gd name="connsiteY1001" fmla="*/ 1971513 h 6858000"/>
              <a:gd name="connsiteX1002" fmla="*/ 1333952 w 12192002"/>
              <a:gd name="connsiteY1002" fmla="*/ 2251620 h 6858000"/>
              <a:gd name="connsiteX1003" fmla="*/ 1337329 w 12192002"/>
              <a:gd name="connsiteY1003" fmla="*/ 2258350 h 6858000"/>
              <a:gd name="connsiteX1004" fmla="*/ 1014726 w 12192002"/>
              <a:gd name="connsiteY1004" fmla="*/ 1615556 h 6858000"/>
              <a:gd name="connsiteX1005" fmla="*/ 678222 w 12192002"/>
              <a:gd name="connsiteY1005" fmla="*/ 1248670 h 6858000"/>
              <a:gd name="connsiteX1006" fmla="*/ 9441752 w 12192002"/>
              <a:gd name="connsiteY1006" fmla="*/ 1245311 h 6858000"/>
              <a:gd name="connsiteX1007" fmla="*/ 9278979 w 12192002"/>
              <a:gd name="connsiteY1007" fmla="*/ 1406236 h 6858000"/>
              <a:gd name="connsiteX1008" fmla="*/ 9235540 w 12192002"/>
              <a:gd name="connsiteY1008" fmla="*/ 1546869 h 6858000"/>
              <a:gd name="connsiteX1009" fmla="*/ 9264074 w 12192002"/>
              <a:gd name="connsiteY1009" fmla="*/ 1557016 h 6858000"/>
              <a:gd name="connsiteX1010" fmla="*/ 9441752 w 12192002"/>
              <a:gd name="connsiteY1010" fmla="*/ 1245311 h 6858000"/>
              <a:gd name="connsiteX1011" fmla="*/ 6691602 w 12192002"/>
              <a:gd name="connsiteY1011" fmla="*/ 1140573 h 6858000"/>
              <a:gd name="connsiteX1012" fmla="*/ 6571100 w 12192002"/>
              <a:gd name="connsiteY1012" fmla="*/ 1183662 h 6858000"/>
              <a:gd name="connsiteX1013" fmla="*/ 6241687 w 12192002"/>
              <a:gd name="connsiteY1013" fmla="*/ 1257600 h 6858000"/>
              <a:gd name="connsiteX1014" fmla="*/ 5693009 w 12192002"/>
              <a:gd name="connsiteY1014" fmla="*/ 1478256 h 6858000"/>
              <a:gd name="connsiteX1015" fmla="*/ 6548420 w 12192002"/>
              <a:gd name="connsiteY1015" fmla="*/ 1214599 h 6858000"/>
              <a:gd name="connsiteX1016" fmla="*/ 6605473 w 12192002"/>
              <a:gd name="connsiteY1016" fmla="*/ 1184686 h 6858000"/>
              <a:gd name="connsiteX1017" fmla="*/ 6691602 w 12192002"/>
              <a:gd name="connsiteY1017" fmla="*/ 1140573 h 6858000"/>
              <a:gd name="connsiteX1018" fmla="*/ 4002475 w 12192002"/>
              <a:gd name="connsiteY1018" fmla="*/ 1037802 h 6858000"/>
              <a:gd name="connsiteX1019" fmla="*/ 4000324 w 12192002"/>
              <a:gd name="connsiteY1019" fmla="*/ 1039362 h 6858000"/>
              <a:gd name="connsiteX1020" fmla="*/ 4002862 w 12192002"/>
              <a:gd name="connsiteY1020" fmla="*/ 1042866 h 6858000"/>
              <a:gd name="connsiteX1021" fmla="*/ 4002475 w 12192002"/>
              <a:gd name="connsiteY1021" fmla="*/ 1037802 h 6858000"/>
              <a:gd name="connsiteX1022" fmla="*/ 506322 w 12192002"/>
              <a:gd name="connsiteY1022" fmla="*/ 1020997 h 6858000"/>
              <a:gd name="connsiteX1023" fmla="*/ 533068 w 12192002"/>
              <a:gd name="connsiteY1023" fmla="*/ 1029409 h 6858000"/>
              <a:gd name="connsiteX1024" fmla="*/ 1232525 w 12192002"/>
              <a:gd name="connsiteY1024" fmla="*/ 1804675 h 6858000"/>
              <a:gd name="connsiteX1025" fmla="*/ 1388858 w 12192002"/>
              <a:gd name="connsiteY1025" fmla="*/ 2368011 h 6858000"/>
              <a:gd name="connsiteX1026" fmla="*/ 1384098 w 12192002"/>
              <a:gd name="connsiteY1026" fmla="*/ 2378125 h 6858000"/>
              <a:gd name="connsiteX1027" fmla="*/ 1425393 w 12192002"/>
              <a:gd name="connsiteY1027" fmla="*/ 2589124 h 6858000"/>
              <a:gd name="connsiteX1028" fmla="*/ 1424001 w 12192002"/>
              <a:gd name="connsiteY1028" fmla="*/ 2597541 h 6858000"/>
              <a:gd name="connsiteX1029" fmla="*/ 2152729 w 12192002"/>
              <a:gd name="connsiteY1029" fmla="*/ 2864487 h 6858000"/>
              <a:gd name="connsiteX1030" fmla="*/ 2020609 w 12192002"/>
              <a:gd name="connsiteY1030" fmla="*/ 2539671 h 6858000"/>
              <a:gd name="connsiteX1031" fmla="*/ 2018920 w 12192002"/>
              <a:gd name="connsiteY1031" fmla="*/ 2536309 h 6858000"/>
              <a:gd name="connsiteX1032" fmla="*/ 1342441 w 12192002"/>
              <a:gd name="connsiteY1032" fmla="*/ 1173017 h 6858000"/>
              <a:gd name="connsiteX1033" fmla="*/ 1367925 w 12192002"/>
              <a:gd name="connsiteY1033" fmla="*/ 1135648 h 6858000"/>
              <a:gd name="connsiteX1034" fmla="*/ 1771401 w 12192002"/>
              <a:gd name="connsiteY1034" fmla="*/ 1806673 h 6858000"/>
              <a:gd name="connsiteX1035" fmla="*/ 1972385 w 12192002"/>
              <a:gd name="connsiteY1035" fmla="*/ 2198735 h 6858000"/>
              <a:gd name="connsiteX1036" fmla="*/ 2040892 w 12192002"/>
              <a:gd name="connsiteY1036" fmla="*/ 2405205 h 6858000"/>
              <a:gd name="connsiteX1037" fmla="*/ 2131689 w 12192002"/>
              <a:gd name="connsiteY1037" fmla="*/ 1936926 h 6858000"/>
              <a:gd name="connsiteX1038" fmla="*/ 2454820 w 12192002"/>
              <a:gd name="connsiteY1038" fmla="*/ 1248808 h 6858000"/>
              <a:gd name="connsiteX1039" fmla="*/ 2492512 w 12192002"/>
              <a:gd name="connsiteY1039" fmla="*/ 1302920 h 6858000"/>
              <a:gd name="connsiteX1040" fmla="*/ 2081216 w 12192002"/>
              <a:gd name="connsiteY1040" fmla="*/ 2527513 h 6858000"/>
              <a:gd name="connsiteX1041" fmla="*/ 2081211 w 12192002"/>
              <a:gd name="connsiteY1041" fmla="*/ 2528916 h 6858000"/>
              <a:gd name="connsiteX1042" fmla="*/ 2199067 w 12192002"/>
              <a:gd name="connsiteY1042" fmla="*/ 2884061 h 6858000"/>
              <a:gd name="connsiteX1043" fmla="*/ 3192586 w 12192002"/>
              <a:gd name="connsiteY1043" fmla="*/ 3411496 h 6858000"/>
              <a:gd name="connsiteX1044" fmla="*/ 3182620 w 12192002"/>
              <a:gd name="connsiteY1044" fmla="*/ 3483279 h 6858000"/>
              <a:gd name="connsiteX1045" fmla="*/ 2435119 w 12192002"/>
              <a:gd name="connsiteY1045" fmla="*/ 3080173 h 6858000"/>
              <a:gd name="connsiteX1046" fmla="*/ 2410152 w 12192002"/>
              <a:gd name="connsiteY1046" fmla="*/ 3063751 h 6858000"/>
              <a:gd name="connsiteX1047" fmla="*/ 2408099 w 12192002"/>
              <a:gd name="connsiteY1047" fmla="*/ 3064403 h 6858000"/>
              <a:gd name="connsiteX1048" fmla="*/ 2407218 w 12192002"/>
              <a:gd name="connsiteY1048" fmla="*/ 3070324 h 6858000"/>
              <a:gd name="connsiteX1049" fmla="*/ 2380138 w 12192002"/>
              <a:gd name="connsiteY1049" fmla="*/ 3099341 h 6858000"/>
              <a:gd name="connsiteX1050" fmla="*/ 1765923 w 12192002"/>
              <a:gd name="connsiteY1050" fmla="*/ 3581043 h 6858000"/>
              <a:gd name="connsiteX1051" fmla="*/ 1702258 w 12192002"/>
              <a:gd name="connsiteY1051" fmla="*/ 3612286 h 6858000"/>
              <a:gd name="connsiteX1052" fmla="*/ 1538370 w 12192002"/>
              <a:gd name="connsiteY1052" fmla="*/ 3811804 h 6858000"/>
              <a:gd name="connsiteX1053" fmla="*/ 542867 w 12192002"/>
              <a:gd name="connsiteY1053" fmla="*/ 4944092 h 6858000"/>
              <a:gd name="connsiteX1054" fmla="*/ 515800 w 12192002"/>
              <a:gd name="connsiteY1054" fmla="*/ 4862180 h 6858000"/>
              <a:gd name="connsiteX1055" fmla="*/ 909145 w 12192002"/>
              <a:gd name="connsiteY1055" fmla="*/ 4199225 h 6858000"/>
              <a:gd name="connsiteX1056" fmla="*/ 1214067 w 12192002"/>
              <a:gd name="connsiteY1056" fmla="*/ 3908561 h 6858000"/>
              <a:gd name="connsiteX1057" fmla="*/ 640967 w 12192002"/>
              <a:gd name="connsiteY1057" fmla="*/ 4105601 h 6858000"/>
              <a:gd name="connsiteX1058" fmla="*/ 112563 w 12192002"/>
              <a:gd name="connsiteY1058" fmla="*/ 4396952 h 6858000"/>
              <a:gd name="connsiteX1059" fmla="*/ 0 w 12192002"/>
              <a:gd name="connsiteY1059" fmla="*/ 4466006 h 6858000"/>
              <a:gd name="connsiteX1060" fmla="*/ 0 w 12192002"/>
              <a:gd name="connsiteY1060" fmla="*/ 4233763 h 6858000"/>
              <a:gd name="connsiteX1061" fmla="*/ 36881 w 12192002"/>
              <a:gd name="connsiteY1061" fmla="*/ 4200118 h 6858000"/>
              <a:gd name="connsiteX1062" fmla="*/ 910534 w 12192002"/>
              <a:gd name="connsiteY1062" fmla="*/ 3629753 h 6858000"/>
              <a:gd name="connsiteX1063" fmla="*/ 1578717 w 12192002"/>
              <a:gd name="connsiteY1063" fmla="*/ 3575982 h 6858000"/>
              <a:gd name="connsiteX1064" fmla="*/ 2338780 w 12192002"/>
              <a:gd name="connsiteY1064" fmla="*/ 3033725 h 6858000"/>
              <a:gd name="connsiteX1065" fmla="*/ 1807991 w 12192002"/>
              <a:gd name="connsiteY1065" fmla="*/ 2807184 h 6858000"/>
              <a:gd name="connsiteX1066" fmla="*/ 1416358 w 12192002"/>
              <a:gd name="connsiteY1066" fmla="*/ 3112571 h 6858000"/>
              <a:gd name="connsiteX1067" fmla="*/ 939066 w 12192002"/>
              <a:gd name="connsiteY1067" fmla="*/ 3378798 h 6858000"/>
              <a:gd name="connsiteX1068" fmla="*/ 115099 w 12192002"/>
              <a:gd name="connsiteY1068" fmla="*/ 3607650 h 6858000"/>
              <a:gd name="connsiteX1069" fmla="*/ 97284 w 12192002"/>
              <a:gd name="connsiteY1069" fmla="*/ 3520393 h 6858000"/>
              <a:gd name="connsiteX1070" fmla="*/ 922050 w 12192002"/>
              <a:gd name="connsiteY1070" fmla="*/ 3074867 h 6858000"/>
              <a:gd name="connsiteX1071" fmla="*/ 1405265 w 12192002"/>
              <a:gd name="connsiteY1071" fmla="*/ 3016319 h 6858000"/>
              <a:gd name="connsiteX1072" fmla="*/ 1407512 w 12192002"/>
              <a:gd name="connsiteY1072" fmla="*/ 3018001 h 6858000"/>
              <a:gd name="connsiteX1073" fmla="*/ 1726266 w 12192002"/>
              <a:gd name="connsiteY1073" fmla="*/ 2777274 h 6858000"/>
              <a:gd name="connsiteX1074" fmla="*/ 625390 w 12192002"/>
              <a:gd name="connsiteY1074" fmla="*/ 2514541 h 6858000"/>
              <a:gd name="connsiteX1075" fmla="*/ 619799 w 12192002"/>
              <a:gd name="connsiteY1075" fmla="*/ 2527180 h 6858000"/>
              <a:gd name="connsiteX1076" fmla="*/ 310030 w 12192002"/>
              <a:gd name="connsiteY1076" fmla="*/ 2771818 h 6858000"/>
              <a:gd name="connsiteX1077" fmla="*/ 173877 w 12192002"/>
              <a:gd name="connsiteY1077" fmla="*/ 2937056 h 6858000"/>
              <a:gd name="connsiteX1078" fmla="*/ 77889 w 12192002"/>
              <a:gd name="connsiteY1078" fmla="*/ 3138440 h 6858000"/>
              <a:gd name="connsiteX1079" fmla="*/ 0 w 12192002"/>
              <a:gd name="connsiteY1079" fmla="*/ 3271395 h 6858000"/>
              <a:gd name="connsiteX1080" fmla="*/ 0 w 12192002"/>
              <a:gd name="connsiteY1080" fmla="*/ 3153002 h 6858000"/>
              <a:gd name="connsiteX1081" fmla="*/ 2386 w 12192002"/>
              <a:gd name="connsiteY1081" fmla="*/ 3149203 h 6858000"/>
              <a:gd name="connsiteX1082" fmla="*/ 89753 w 12192002"/>
              <a:gd name="connsiteY1082" fmla="*/ 2987702 h 6858000"/>
              <a:gd name="connsiteX1083" fmla="*/ 76869 w 12192002"/>
              <a:gd name="connsiteY1083" fmla="*/ 3005404 h 6858000"/>
              <a:gd name="connsiteX1084" fmla="*/ 32049 w 12192002"/>
              <a:gd name="connsiteY1084" fmla="*/ 3065814 h 6858000"/>
              <a:gd name="connsiteX1085" fmla="*/ 0 w 12192002"/>
              <a:gd name="connsiteY1085" fmla="*/ 3108744 h 6858000"/>
              <a:gd name="connsiteX1086" fmla="*/ 0 w 12192002"/>
              <a:gd name="connsiteY1086" fmla="*/ 3058059 h 6858000"/>
              <a:gd name="connsiteX1087" fmla="*/ 7610 w 12192002"/>
              <a:gd name="connsiteY1087" fmla="*/ 3047889 h 6858000"/>
              <a:gd name="connsiteX1088" fmla="*/ 52419 w 12192002"/>
              <a:gd name="connsiteY1088" fmla="*/ 2987479 h 6858000"/>
              <a:gd name="connsiteX1089" fmla="*/ 59142 w 12192002"/>
              <a:gd name="connsiteY1089" fmla="*/ 2978488 h 6858000"/>
              <a:gd name="connsiteX1090" fmla="*/ 0 w 12192002"/>
              <a:gd name="connsiteY1090" fmla="*/ 3015334 h 6858000"/>
              <a:gd name="connsiteX1091" fmla="*/ 0 w 12192002"/>
              <a:gd name="connsiteY1091" fmla="*/ 2914286 h 6858000"/>
              <a:gd name="connsiteX1092" fmla="*/ 36383 w 12192002"/>
              <a:gd name="connsiteY1092" fmla="*/ 2901128 h 6858000"/>
              <a:gd name="connsiteX1093" fmla="*/ 156329 w 12192002"/>
              <a:gd name="connsiteY1093" fmla="*/ 2840533 h 6858000"/>
              <a:gd name="connsiteX1094" fmla="*/ 358355 w 12192002"/>
              <a:gd name="connsiteY1094" fmla="*/ 2620471 h 6858000"/>
              <a:gd name="connsiteX1095" fmla="*/ 510577 w 12192002"/>
              <a:gd name="connsiteY1095" fmla="*/ 2501244 h 6858000"/>
              <a:gd name="connsiteX1096" fmla="*/ 211967 w 12192002"/>
              <a:gd name="connsiteY1096" fmla="*/ 2479171 h 6858000"/>
              <a:gd name="connsiteX1097" fmla="*/ 0 w 12192002"/>
              <a:gd name="connsiteY1097" fmla="*/ 2476398 h 6858000"/>
              <a:gd name="connsiteX1098" fmla="*/ 0 w 12192002"/>
              <a:gd name="connsiteY1098" fmla="*/ 2389189 h 6858000"/>
              <a:gd name="connsiteX1099" fmla="*/ 103062 w 12192002"/>
              <a:gd name="connsiteY1099" fmla="*/ 2389518 h 6858000"/>
              <a:gd name="connsiteX1100" fmla="*/ 510734 w 12192002"/>
              <a:gd name="connsiteY1100" fmla="*/ 2416201 h 6858000"/>
              <a:gd name="connsiteX1101" fmla="*/ 279257 w 12192002"/>
              <a:gd name="connsiteY1101" fmla="*/ 2092102 h 6858000"/>
              <a:gd name="connsiteX1102" fmla="*/ 65265 w 12192002"/>
              <a:gd name="connsiteY1102" fmla="*/ 2006049 h 6858000"/>
              <a:gd name="connsiteX1103" fmla="*/ 0 w 12192002"/>
              <a:gd name="connsiteY1103" fmla="*/ 1982532 h 6858000"/>
              <a:gd name="connsiteX1104" fmla="*/ 0 w 12192002"/>
              <a:gd name="connsiteY1104" fmla="*/ 1912789 h 6858000"/>
              <a:gd name="connsiteX1105" fmla="*/ 97460 w 12192002"/>
              <a:gd name="connsiteY1105" fmla="*/ 1953725 h 6858000"/>
              <a:gd name="connsiteX1106" fmla="*/ 221272 w 12192002"/>
              <a:gd name="connsiteY1106" fmla="*/ 1980766 h 6858000"/>
              <a:gd name="connsiteX1107" fmla="*/ 116765 w 12192002"/>
              <a:gd name="connsiteY1107" fmla="*/ 1911033 h 6858000"/>
              <a:gd name="connsiteX1108" fmla="*/ 16405 w 12192002"/>
              <a:gd name="connsiteY1108" fmla="*/ 1803412 h 6858000"/>
              <a:gd name="connsiteX1109" fmla="*/ 0 w 12192002"/>
              <a:gd name="connsiteY1109" fmla="*/ 1784777 h 6858000"/>
              <a:gd name="connsiteX1110" fmla="*/ 0 w 12192002"/>
              <a:gd name="connsiteY1110" fmla="*/ 1740082 h 6858000"/>
              <a:gd name="connsiteX1111" fmla="*/ 39394 w 12192002"/>
              <a:gd name="connsiteY1111" fmla="*/ 1784856 h 6858000"/>
              <a:gd name="connsiteX1112" fmla="*/ 135813 w 12192002"/>
              <a:gd name="connsiteY1112" fmla="*/ 1888838 h 6858000"/>
              <a:gd name="connsiteX1113" fmla="*/ 242575 w 12192002"/>
              <a:gd name="connsiteY1113" fmla="*/ 1958841 h 6858000"/>
              <a:gd name="connsiteX1114" fmla="*/ 82197 w 12192002"/>
              <a:gd name="connsiteY1114" fmla="*/ 1754826 h 6858000"/>
              <a:gd name="connsiteX1115" fmla="*/ 0 w 12192002"/>
              <a:gd name="connsiteY1115" fmla="*/ 1679650 h 6858000"/>
              <a:gd name="connsiteX1116" fmla="*/ 0 w 12192002"/>
              <a:gd name="connsiteY1116" fmla="*/ 1602463 h 6858000"/>
              <a:gd name="connsiteX1117" fmla="*/ 84689 w 12192002"/>
              <a:gd name="connsiteY1117" fmla="*/ 1677442 h 6858000"/>
              <a:gd name="connsiteX1118" fmla="*/ 298437 w 12192002"/>
              <a:gd name="connsiteY1118" fmla="*/ 1968019 h 6858000"/>
              <a:gd name="connsiteX1119" fmla="*/ 227269 w 12192002"/>
              <a:gd name="connsiteY1119" fmla="*/ 1114064 h 6858000"/>
              <a:gd name="connsiteX1120" fmla="*/ 248003 w 12192002"/>
              <a:gd name="connsiteY1120" fmla="*/ 1089613 h 6858000"/>
              <a:gd name="connsiteX1121" fmla="*/ 427020 w 12192002"/>
              <a:gd name="connsiteY1121" fmla="*/ 1619803 h 6858000"/>
              <a:gd name="connsiteX1122" fmla="*/ 340345 w 12192002"/>
              <a:gd name="connsiteY1122" fmla="*/ 2027739 h 6858000"/>
              <a:gd name="connsiteX1123" fmla="*/ 360865 w 12192002"/>
              <a:gd name="connsiteY1123" fmla="*/ 2044827 h 6858000"/>
              <a:gd name="connsiteX1124" fmla="*/ 560414 w 12192002"/>
              <a:gd name="connsiteY1124" fmla="*/ 2421457 h 6858000"/>
              <a:gd name="connsiteX1125" fmla="*/ 1359703 w 12192002"/>
              <a:gd name="connsiteY1125" fmla="*/ 2578554 h 6858000"/>
              <a:gd name="connsiteX1126" fmla="*/ 1359422 w 12192002"/>
              <a:gd name="connsiteY1126" fmla="*/ 2577994 h 6858000"/>
              <a:gd name="connsiteX1127" fmla="*/ 828701 w 12192002"/>
              <a:gd name="connsiteY1127" fmla="*/ 1839520 h 6858000"/>
              <a:gd name="connsiteX1128" fmla="*/ 494427 w 12192002"/>
              <a:gd name="connsiteY1128" fmla="*/ 1092333 h 6858000"/>
              <a:gd name="connsiteX1129" fmla="*/ 506322 w 12192002"/>
              <a:gd name="connsiteY1129" fmla="*/ 1020997 h 6858000"/>
              <a:gd name="connsiteX1130" fmla="*/ 4570198 w 12192002"/>
              <a:gd name="connsiteY1130" fmla="*/ 978081 h 6858000"/>
              <a:gd name="connsiteX1131" fmla="*/ 4523691 w 12192002"/>
              <a:gd name="connsiteY1131" fmla="*/ 1127776 h 6858000"/>
              <a:gd name="connsiteX1132" fmla="*/ 4509875 w 12192002"/>
              <a:gd name="connsiteY1132" fmla="*/ 1167552 h 6858000"/>
              <a:gd name="connsiteX1133" fmla="*/ 4478168 w 12192002"/>
              <a:gd name="connsiteY1133" fmla="*/ 1260735 h 6858000"/>
              <a:gd name="connsiteX1134" fmla="*/ 4409309 w 12192002"/>
              <a:gd name="connsiteY1134" fmla="*/ 1666996 h 6858000"/>
              <a:gd name="connsiteX1135" fmla="*/ 4370031 w 12192002"/>
              <a:gd name="connsiteY1135" fmla="*/ 1955666 h 6858000"/>
              <a:gd name="connsiteX1136" fmla="*/ 4570198 w 12192002"/>
              <a:gd name="connsiteY1136" fmla="*/ 978081 h 6858000"/>
              <a:gd name="connsiteX1137" fmla="*/ 12149131 w 12192002"/>
              <a:gd name="connsiteY1137" fmla="*/ 959050 h 6858000"/>
              <a:gd name="connsiteX1138" fmla="*/ 12105664 w 12192002"/>
              <a:gd name="connsiteY1138" fmla="*/ 1006960 h 6858000"/>
              <a:gd name="connsiteX1139" fmla="*/ 11883102 w 12192002"/>
              <a:gd name="connsiteY1139" fmla="*/ 1184424 h 6858000"/>
              <a:gd name="connsiteX1140" fmla="*/ 11665174 w 12192002"/>
              <a:gd name="connsiteY1140" fmla="*/ 1317493 h 6858000"/>
              <a:gd name="connsiteX1141" fmla="*/ 11590337 w 12192002"/>
              <a:gd name="connsiteY1141" fmla="*/ 1348256 h 6858000"/>
              <a:gd name="connsiteX1142" fmla="*/ 11492588 w 12192002"/>
              <a:gd name="connsiteY1142" fmla="*/ 1390573 h 6858000"/>
              <a:gd name="connsiteX1143" fmla="*/ 11888865 w 12192002"/>
              <a:gd name="connsiteY1143" fmla="*/ 1220988 h 6858000"/>
              <a:gd name="connsiteX1144" fmla="*/ 12149131 w 12192002"/>
              <a:gd name="connsiteY1144" fmla="*/ 959050 h 6858000"/>
              <a:gd name="connsiteX1145" fmla="*/ 4557898 w 12192002"/>
              <a:gd name="connsiteY1145" fmla="*/ 900011 h 6858000"/>
              <a:gd name="connsiteX1146" fmla="*/ 4344840 w 12192002"/>
              <a:gd name="connsiteY1146" fmla="*/ 1922038 h 6858000"/>
              <a:gd name="connsiteX1147" fmla="*/ 4378710 w 12192002"/>
              <a:gd name="connsiteY1147" fmla="*/ 1665516 h 6858000"/>
              <a:gd name="connsiteX1148" fmla="*/ 4448798 w 12192002"/>
              <a:gd name="connsiteY1148" fmla="*/ 1253024 h 6858000"/>
              <a:gd name="connsiteX1149" fmla="*/ 4480315 w 12192002"/>
              <a:gd name="connsiteY1149" fmla="*/ 1158454 h 6858000"/>
              <a:gd name="connsiteX1150" fmla="*/ 4494133 w 12192002"/>
              <a:gd name="connsiteY1150" fmla="*/ 1118676 h 6858000"/>
              <a:gd name="connsiteX1151" fmla="*/ 4557898 w 12192002"/>
              <a:gd name="connsiteY1151" fmla="*/ 900011 h 6858000"/>
              <a:gd name="connsiteX1152" fmla="*/ 5870151 w 12192002"/>
              <a:gd name="connsiteY1152" fmla="*/ 898890 h 6858000"/>
              <a:gd name="connsiteX1153" fmla="*/ 5861335 w 12192002"/>
              <a:gd name="connsiteY1153" fmla="*/ 899177 h 6858000"/>
              <a:gd name="connsiteX1154" fmla="*/ 5843702 w 12192002"/>
              <a:gd name="connsiteY1154" fmla="*/ 899748 h 6858000"/>
              <a:gd name="connsiteX1155" fmla="*/ 5651107 w 12192002"/>
              <a:gd name="connsiteY1155" fmla="*/ 920306 h 6858000"/>
              <a:gd name="connsiteX1156" fmla="*/ 5459407 w 12192002"/>
              <a:gd name="connsiteY1156" fmla="*/ 940975 h 6858000"/>
              <a:gd name="connsiteX1157" fmla="*/ 5374846 w 12192002"/>
              <a:gd name="connsiteY1157" fmla="*/ 941988 h 6858000"/>
              <a:gd name="connsiteX1158" fmla="*/ 5256105 w 12192002"/>
              <a:gd name="connsiteY1158" fmla="*/ 945632 h 6858000"/>
              <a:gd name="connsiteX1159" fmla="*/ 5107071 w 12192002"/>
              <a:gd name="connsiteY1159" fmla="*/ 969720 h 6858000"/>
              <a:gd name="connsiteX1160" fmla="*/ 4998681 w 12192002"/>
              <a:gd name="connsiteY1160" fmla="*/ 988771 h 6858000"/>
              <a:gd name="connsiteX1161" fmla="*/ 5870151 w 12192002"/>
              <a:gd name="connsiteY1161" fmla="*/ 898890 h 6858000"/>
              <a:gd name="connsiteX1162" fmla="*/ 12190084 w 12192002"/>
              <a:gd name="connsiteY1162" fmla="*/ 854709 h 6858000"/>
              <a:gd name="connsiteX1163" fmla="*/ 12162947 w 12192002"/>
              <a:gd name="connsiteY1163" fmla="*/ 879275 h 6858000"/>
              <a:gd name="connsiteX1164" fmla="*/ 11721478 w 12192002"/>
              <a:gd name="connsiteY1164" fmla="*/ 1216434 h 6858000"/>
              <a:gd name="connsiteX1165" fmla="*/ 11680712 w 12192002"/>
              <a:gd name="connsiteY1165" fmla="*/ 1239730 h 6858000"/>
              <a:gd name="connsiteX1166" fmla="*/ 11505347 w 12192002"/>
              <a:gd name="connsiteY1166" fmla="*/ 1352837 h 6858000"/>
              <a:gd name="connsiteX1167" fmla="*/ 11580962 w 12192002"/>
              <a:gd name="connsiteY1167" fmla="*/ 1321759 h 6858000"/>
              <a:gd name="connsiteX1168" fmla="*/ 11654234 w 12192002"/>
              <a:gd name="connsiteY1168" fmla="*/ 1291618 h 6858000"/>
              <a:gd name="connsiteX1169" fmla="*/ 11867274 w 12192002"/>
              <a:gd name="connsiteY1169" fmla="*/ 1160983 h 6858000"/>
              <a:gd name="connsiteX1170" fmla="*/ 12086035 w 12192002"/>
              <a:gd name="connsiteY1170" fmla="*/ 986418 h 6858000"/>
              <a:gd name="connsiteX1171" fmla="*/ 12190084 w 12192002"/>
              <a:gd name="connsiteY1171" fmla="*/ 854709 h 6858000"/>
              <a:gd name="connsiteX1172" fmla="*/ 5504425 w 12192002"/>
              <a:gd name="connsiteY1172" fmla="*/ 848067 h 6858000"/>
              <a:gd name="connsiteX1173" fmla="*/ 4968849 w 12192002"/>
              <a:gd name="connsiteY1173" fmla="*/ 962318 h 6858000"/>
              <a:gd name="connsiteX1174" fmla="*/ 5104039 w 12192002"/>
              <a:gd name="connsiteY1174" fmla="*/ 940634 h 6858000"/>
              <a:gd name="connsiteX1175" fmla="*/ 5256311 w 12192002"/>
              <a:gd name="connsiteY1175" fmla="*/ 916490 h 6858000"/>
              <a:gd name="connsiteX1176" fmla="*/ 5377381 w 12192002"/>
              <a:gd name="connsiteY1176" fmla="*/ 912671 h 6858000"/>
              <a:gd name="connsiteX1177" fmla="*/ 5460148 w 12192002"/>
              <a:gd name="connsiteY1177" fmla="*/ 911442 h 6858000"/>
              <a:gd name="connsiteX1178" fmla="*/ 5648970 w 12192002"/>
              <a:gd name="connsiteY1178" fmla="*/ 891331 h 6858000"/>
              <a:gd name="connsiteX1179" fmla="*/ 5844807 w 12192002"/>
              <a:gd name="connsiteY1179" fmla="*/ 870718 h 6858000"/>
              <a:gd name="connsiteX1180" fmla="*/ 5862975 w 12192002"/>
              <a:gd name="connsiteY1180" fmla="*/ 869756 h 6858000"/>
              <a:gd name="connsiteX1181" fmla="*/ 5920887 w 12192002"/>
              <a:gd name="connsiteY1181" fmla="*/ 865929 h 6858000"/>
              <a:gd name="connsiteX1182" fmla="*/ 5504425 w 12192002"/>
              <a:gd name="connsiteY1182" fmla="*/ 848067 h 6858000"/>
              <a:gd name="connsiteX1183" fmla="*/ 8924104 w 12192002"/>
              <a:gd name="connsiteY1183" fmla="*/ 777000 h 6858000"/>
              <a:gd name="connsiteX1184" fmla="*/ 8921999 w 12192002"/>
              <a:gd name="connsiteY1184" fmla="*/ 794136 h 6858000"/>
              <a:gd name="connsiteX1185" fmla="*/ 8916066 w 12192002"/>
              <a:gd name="connsiteY1185" fmla="*/ 843129 h 6858000"/>
              <a:gd name="connsiteX1186" fmla="*/ 8909852 w 12192002"/>
              <a:gd name="connsiteY1186" fmla="*/ 1005313 h 6858000"/>
              <a:gd name="connsiteX1187" fmla="*/ 8936982 w 12192002"/>
              <a:gd name="connsiteY1187" fmla="*/ 1614896 h 6858000"/>
              <a:gd name="connsiteX1188" fmla="*/ 8939706 w 12192002"/>
              <a:gd name="connsiteY1188" fmla="*/ 1632791 h 6858000"/>
              <a:gd name="connsiteX1189" fmla="*/ 8946691 w 12192002"/>
              <a:gd name="connsiteY1189" fmla="*/ 1680170 h 6858000"/>
              <a:gd name="connsiteX1190" fmla="*/ 8947643 w 12192002"/>
              <a:gd name="connsiteY1190" fmla="*/ 1649028 h 6858000"/>
              <a:gd name="connsiteX1191" fmla="*/ 8931687 w 12192002"/>
              <a:gd name="connsiteY1191" fmla="*/ 871628 h 6858000"/>
              <a:gd name="connsiteX1192" fmla="*/ 8929804 w 12192002"/>
              <a:gd name="connsiteY1192" fmla="*/ 850229 h 6858000"/>
              <a:gd name="connsiteX1193" fmla="*/ 8924104 w 12192002"/>
              <a:gd name="connsiteY1193" fmla="*/ 777000 h 6858000"/>
              <a:gd name="connsiteX1194" fmla="*/ 8951219 w 12192002"/>
              <a:gd name="connsiteY1194" fmla="*/ 764662 h 6858000"/>
              <a:gd name="connsiteX1195" fmla="*/ 8957270 w 12192002"/>
              <a:gd name="connsiteY1195" fmla="*/ 847698 h 6858000"/>
              <a:gd name="connsiteX1196" fmla="*/ 8959153 w 12192002"/>
              <a:gd name="connsiteY1196" fmla="*/ 869097 h 6858000"/>
              <a:gd name="connsiteX1197" fmla="*/ 8976081 w 12192002"/>
              <a:gd name="connsiteY1197" fmla="*/ 1619865 h 6858000"/>
              <a:gd name="connsiteX1198" fmla="*/ 8951219 w 12192002"/>
              <a:gd name="connsiteY1198" fmla="*/ 764662 h 6858000"/>
              <a:gd name="connsiteX1199" fmla="*/ 8898081 w 12192002"/>
              <a:gd name="connsiteY1199" fmla="*/ 630137 h 6858000"/>
              <a:gd name="connsiteX1200" fmla="*/ 8910095 w 12192002"/>
              <a:gd name="connsiteY1200" fmla="*/ 1626691 h 6858000"/>
              <a:gd name="connsiteX1201" fmla="*/ 8908822 w 12192002"/>
              <a:gd name="connsiteY1201" fmla="*/ 1619067 h 6858000"/>
              <a:gd name="connsiteX1202" fmla="*/ 8881669 w 12192002"/>
              <a:gd name="connsiteY1202" fmla="*/ 1004967 h 6858000"/>
              <a:gd name="connsiteX1203" fmla="*/ 8888265 w 12192002"/>
              <a:gd name="connsiteY1203" fmla="*/ 840369 h 6858000"/>
              <a:gd name="connsiteX1204" fmla="*/ 8894429 w 12192002"/>
              <a:gd name="connsiteY1204" fmla="*/ 790831 h 6858000"/>
              <a:gd name="connsiteX1205" fmla="*/ 8898081 w 12192002"/>
              <a:gd name="connsiteY1205" fmla="*/ 630137 h 6858000"/>
              <a:gd name="connsiteX1206" fmla="*/ 11491396 w 12192002"/>
              <a:gd name="connsiteY1206" fmla="*/ 623931 h 6858000"/>
              <a:gd name="connsiteX1207" fmla="*/ 11413329 w 12192002"/>
              <a:gd name="connsiteY1207" fmla="*/ 662344 h 6858000"/>
              <a:gd name="connsiteX1208" fmla="*/ 10966547 w 12192002"/>
              <a:gd name="connsiteY1208" fmla="*/ 818916 h 6858000"/>
              <a:gd name="connsiteX1209" fmla="*/ 10498883 w 12192002"/>
              <a:gd name="connsiteY1209" fmla="*/ 1111507 h 6858000"/>
              <a:gd name="connsiteX1210" fmla="*/ 10671292 w 12192002"/>
              <a:gd name="connsiteY1210" fmla="*/ 1035777 h 6858000"/>
              <a:gd name="connsiteX1211" fmla="*/ 10685894 w 12192002"/>
              <a:gd name="connsiteY1211" fmla="*/ 1027151 h 6858000"/>
              <a:gd name="connsiteX1212" fmla="*/ 11104337 w 12192002"/>
              <a:gd name="connsiteY1212" fmla="*/ 817377 h 6858000"/>
              <a:gd name="connsiteX1213" fmla="*/ 11491396 w 12192002"/>
              <a:gd name="connsiteY1213" fmla="*/ 623931 h 6858000"/>
              <a:gd name="connsiteX1214" fmla="*/ 10779304 w 12192002"/>
              <a:gd name="connsiteY1214" fmla="*/ 584486 h 6858000"/>
              <a:gd name="connsiteX1215" fmla="*/ 10658378 w 12192002"/>
              <a:gd name="connsiteY1215" fmla="*/ 772788 h 6858000"/>
              <a:gd name="connsiteX1216" fmla="*/ 10475581 w 12192002"/>
              <a:gd name="connsiteY1216" fmla="*/ 1070739 h 6858000"/>
              <a:gd name="connsiteX1217" fmla="*/ 10735178 w 12192002"/>
              <a:gd name="connsiteY1217" fmla="*/ 693281 h 6858000"/>
              <a:gd name="connsiteX1218" fmla="*/ 10132488 w 12192002"/>
              <a:gd name="connsiteY1218" fmla="*/ 518596 h 6858000"/>
              <a:gd name="connsiteX1219" fmla="*/ 9879465 w 12192002"/>
              <a:gd name="connsiteY1219" fmla="*/ 567273 h 6858000"/>
              <a:gd name="connsiteX1220" fmla="*/ 9364243 w 12192002"/>
              <a:gd name="connsiteY1220" fmla="*/ 809468 h 6858000"/>
              <a:gd name="connsiteX1221" fmla="*/ 9366655 w 12192002"/>
              <a:gd name="connsiteY1221" fmla="*/ 809848 h 6858000"/>
              <a:gd name="connsiteX1222" fmla="*/ 9914233 w 12192002"/>
              <a:gd name="connsiteY1222" fmla="*/ 596159 h 6858000"/>
              <a:gd name="connsiteX1223" fmla="*/ 10264524 w 12192002"/>
              <a:gd name="connsiteY1223" fmla="*/ 501747 h 6858000"/>
              <a:gd name="connsiteX1224" fmla="*/ 9922837 w 12192002"/>
              <a:gd name="connsiteY1224" fmla="*/ 622979 h 6858000"/>
              <a:gd name="connsiteX1225" fmla="*/ 9416908 w 12192002"/>
              <a:gd name="connsiteY1225" fmla="*/ 818889 h 6858000"/>
              <a:gd name="connsiteX1226" fmla="*/ 9418234 w 12192002"/>
              <a:gd name="connsiteY1226" fmla="*/ 818810 h 6858000"/>
              <a:gd name="connsiteX1227" fmla="*/ 10264524 w 12192002"/>
              <a:gd name="connsiteY1227" fmla="*/ 501747 h 6858000"/>
              <a:gd name="connsiteX1228" fmla="*/ 10802699 w 12192002"/>
              <a:gd name="connsiteY1228" fmla="*/ 488163 h 6858000"/>
              <a:gd name="connsiteX1229" fmla="*/ 10618739 w 12192002"/>
              <a:gd name="connsiteY1229" fmla="*/ 734118 h 6858000"/>
              <a:gd name="connsiteX1230" fmla="*/ 10604580 w 12192002"/>
              <a:gd name="connsiteY1230" fmla="*/ 753877 h 6858000"/>
              <a:gd name="connsiteX1231" fmla="*/ 10529643 w 12192002"/>
              <a:gd name="connsiteY1231" fmla="*/ 867004 h 6858000"/>
              <a:gd name="connsiteX1232" fmla="*/ 10462194 w 12192002"/>
              <a:gd name="connsiteY1232" fmla="*/ 1035452 h 6858000"/>
              <a:gd name="connsiteX1233" fmla="*/ 10635117 w 12192002"/>
              <a:gd name="connsiteY1233" fmla="*/ 757788 h 6858000"/>
              <a:gd name="connsiteX1234" fmla="*/ 10802699 w 12192002"/>
              <a:gd name="connsiteY1234" fmla="*/ 488163 h 6858000"/>
              <a:gd name="connsiteX1235" fmla="*/ 10359107 w 12192002"/>
              <a:gd name="connsiteY1235" fmla="*/ 485136 h 6858000"/>
              <a:gd name="connsiteX1236" fmla="*/ 9515108 w 12192002"/>
              <a:gd name="connsiteY1236" fmla="*/ 825701 h 6858000"/>
              <a:gd name="connsiteX1237" fmla="*/ 10359107 w 12192002"/>
              <a:gd name="connsiteY1237" fmla="*/ 485136 h 6858000"/>
              <a:gd name="connsiteX1238" fmla="*/ 11886089 w 12192002"/>
              <a:gd name="connsiteY1238" fmla="*/ 483936 h 6858000"/>
              <a:gd name="connsiteX1239" fmla="*/ 11622890 w 12192002"/>
              <a:gd name="connsiteY1239" fmla="*/ 661575 h 6858000"/>
              <a:gd name="connsiteX1240" fmla="*/ 11038640 w 12192002"/>
              <a:gd name="connsiteY1240" fmla="*/ 996875 h 6858000"/>
              <a:gd name="connsiteX1241" fmla="*/ 10561310 w 12192002"/>
              <a:gd name="connsiteY1241" fmla="*/ 1145020 h 6858000"/>
              <a:gd name="connsiteX1242" fmla="*/ 10675127 w 12192002"/>
              <a:gd name="connsiteY1242" fmla="*/ 1163586 h 6858000"/>
              <a:gd name="connsiteX1243" fmla="*/ 11120351 w 12192002"/>
              <a:gd name="connsiteY1243" fmla="*/ 990907 h 6858000"/>
              <a:gd name="connsiteX1244" fmla="*/ 11648506 w 12192002"/>
              <a:gd name="connsiteY1244" fmla="*/ 680145 h 6858000"/>
              <a:gd name="connsiteX1245" fmla="*/ 11886089 w 12192002"/>
              <a:gd name="connsiteY1245" fmla="*/ 483936 h 6858000"/>
              <a:gd name="connsiteX1246" fmla="*/ 3607114 w 12192002"/>
              <a:gd name="connsiteY1246" fmla="*/ 467441 h 6858000"/>
              <a:gd name="connsiteX1247" fmla="*/ 3296242 w 12192002"/>
              <a:gd name="connsiteY1247" fmla="*/ 807991 h 6858000"/>
              <a:gd name="connsiteX1248" fmla="*/ 3174674 w 12192002"/>
              <a:gd name="connsiteY1248" fmla="*/ 919759 h 6858000"/>
              <a:gd name="connsiteX1249" fmla="*/ 3042978 w 12192002"/>
              <a:gd name="connsiteY1249" fmla="*/ 1054894 h 6858000"/>
              <a:gd name="connsiteX1250" fmla="*/ 2968914 w 12192002"/>
              <a:gd name="connsiteY1250" fmla="*/ 1133756 h 6858000"/>
              <a:gd name="connsiteX1251" fmla="*/ 3103823 w 12192002"/>
              <a:gd name="connsiteY1251" fmla="*/ 1026814 h 6858000"/>
              <a:gd name="connsiteX1252" fmla="*/ 3607114 w 12192002"/>
              <a:gd name="connsiteY1252" fmla="*/ 467441 h 6858000"/>
              <a:gd name="connsiteX1253" fmla="*/ 10784544 w 12192002"/>
              <a:gd name="connsiteY1253" fmla="*/ 465669 h 6858000"/>
              <a:gd name="connsiteX1254" fmla="*/ 10426419 w 12192002"/>
              <a:gd name="connsiteY1254" fmla="*/ 1062158 h 6858000"/>
              <a:gd name="connsiteX1255" fmla="*/ 10471732 w 12192002"/>
              <a:gd name="connsiteY1255" fmla="*/ 921679 h 6858000"/>
              <a:gd name="connsiteX1256" fmla="*/ 10504824 w 12192002"/>
              <a:gd name="connsiteY1256" fmla="*/ 852631 h 6858000"/>
              <a:gd name="connsiteX1257" fmla="*/ 10582237 w 12192002"/>
              <a:gd name="connsiteY1257" fmla="*/ 736692 h 6858000"/>
              <a:gd name="connsiteX1258" fmla="*/ 10596401 w 12192002"/>
              <a:gd name="connsiteY1258" fmla="*/ 716935 h 6858000"/>
              <a:gd name="connsiteX1259" fmla="*/ 10784544 w 12192002"/>
              <a:gd name="connsiteY1259" fmla="*/ 465669 h 6858000"/>
              <a:gd name="connsiteX1260" fmla="*/ 11916494 w 12192002"/>
              <a:gd name="connsiteY1260" fmla="*/ 422768 h 6858000"/>
              <a:gd name="connsiteX1261" fmla="*/ 11703185 w 12192002"/>
              <a:gd name="connsiteY1261" fmla="*/ 528178 h 6858000"/>
              <a:gd name="connsiteX1262" fmla="*/ 11680755 w 12192002"/>
              <a:gd name="connsiteY1262" fmla="*/ 543149 h 6858000"/>
              <a:gd name="connsiteX1263" fmla="*/ 11116818 w 12192002"/>
              <a:gd name="connsiteY1263" fmla="*/ 842623 h 6858000"/>
              <a:gd name="connsiteX1264" fmla="*/ 10700164 w 12192002"/>
              <a:gd name="connsiteY1264" fmla="*/ 1051220 h 6858000"/>
              <a:gd name="connsiteX1265" fmla="*/ 10685570 w 12192002"/>
              <a:gd name="connsiteY1265" fmla="*/ 1059849 h 6858000"/>
              <a:gd name="connsiteX1266" fmla="*/ 10584288 w 12192002"/>
              <a:gd name="connsiteY1266" fmla="*/ 1113543 h 6858000"/>
              <a:gd name="connsiteX1267" fmla="*/ 11026698 w 12192002"/>
              <a:gd name="connsiteY1267" fmla="*/ 971858 h 6858000"/>
              <a:gd name="connsiteX1268" fmla="*/ 11607604 w 12192002"/>
              <a:gd name="connsiteY1268" fmla="*/ 638368 h 6858000"/>
              <a:gd name="connsiteX1269" fmla="*/ 11919452 w 12192002"/>
              <a:gd name="connsiteY1269" fmla="*/ 423380 h 6858000"/>
              <a:gd name="connsiteX1270" fmla="*/ 11916494 w 12192002"/>
              <a:gd name="connsiteY1270" fmla="*/ 422768 h 6858000"/>
              <a:gd name="connsiteX1271" fmla="*/ 8148168 w 12192002"/>
              <a:gd name="connsiteY1271" fmla="*/ 416949 h 6858000"/>
              <a:gd name="connsiteX1272" fmla="*/ 7862052 w 12192002"/>
              <a:gd name="connsiteY1272" fmla="*/ 694330 h 6858000"/>
              <a:gd name="connsiteX1273" fmla="*/ 7808002 w 12192002"/>
              <a:gd name="connsiteY1273" fmla="*/ 759654 h 6858000"/>
              <a:gd name="connsiteX1274" fmla="*/ 8295299 w 12192002"/>
              <a:gd name="connsiteY1274" fmla="*/ 416143 h 6858000"/>
              <a:gd name="connsiteX1275" fmla="*/ 8309124 w 12192002"/>
              <a:gd name="connsiteY1275" fmla="*/ 534021 h 6858000"/>
              <a:gd name="connsiteX1276" fmla="*/ 8293154 w 12192002"/>
              <a:gd name="connsiteY1276" fmla="*/ 672115 h 6858000"/>
              <a:gd name="connsiteX1277" fmla="*/ 8279099 w 12192002"/>
              <a:gd name="connsiteY1277" fmla="*/ 769176 h 6858000"/>
              <a:gd name="connsiteX1278" fmla="*/ 8309186 w 12192002"/>
              <a:gd name="connsiteY1278" fmla="*/ 1060039 h 6858000"/>
              <a:gd name="connsiteX1279" fmla="*/ 8410512 w 12192002"/>
              <a:gd name="connsiteY1279" fmla="*/ 1511108 h 6858000"/>
              <a:gd name="connsiteX1280" fmla="*/ 8351657 w 12192002"/>
              <a:gd name="connsiteY1280" fmla="*/ 521768 h 6858000"/>
              <a:gd name="connsiteX1281" fmla="*/ 8295299 w 12192002"/>
              <a:gd name="connsiteY1281" fmla="*/ 416143 h 6858000"/>
              <a:gd name="connsiteX1282" fmla="*/ 8266483 w 12192002"/>
              <a:gd name="connsiteY1282" fmla="*/ 414244 h 6858000"/>
              <a:gd name="connsiteX1283" fmla="*/ 8343425 w 12192002"/>
              <a:gd name="connsiteY1283" fmla="*/ 1357811 h 6858000"/>
              <a:gd name="connsiteX1284" fmla="*/ 8282114 w 12192002"/>
              <a:gd name="connsiteY1284" fmla="*/ 1064671 h 6858000"/>
              <a:gd name="connsiteX1285" fmla="*/ 8251298 w 12192002"/>
              <a:gd name="connsiteY1285" fmla="*/ 766414 h 6858000"/>
              <a:gd name="connsiteX1286" fmla="*/ 8265729 w 12192002"/>
              <a:gd name="connsiteY1286" fmla="*/ 666939 h 6858000"/>
              <a:gd name="connsiteX1287" fmla="*/ 8281494 w 12192002"/>
              <a:gd name="connsiteY1287" fmla="*/ 533909 h 6858000"/>
              <a:gd name="connsiteX1288" fmla="*/ 8266483 w 12192002"/>
              <a:gd name="connsiteY1288" fmla="*/ 414244 h 6858000"/>
              <a:gd name="connsiteX1289" fmla="*/ 8140802 w 12192002"/>
              <a:gd name="connsiteY1289" fmla="*/ 388720 h 6858000"/>
              <a:gd name="connsiteX1290" fmla="*/ 7860379 w 12192002"/>
              <a:gd name="connsiteY1290" fmla="*/ 596411 h 6858000"/>
              <a:gd name="connsiteX1291" fmla="*/ 7737688 w 12192002"/>
              <a:gd name="connsiteY1291" fmla="*/ 790400 h 6858000"/>
              <a:gd name="connsiteX1292" fmla="*/ 7726885 w 12192002"/>
              <a:gd name="connsiteY1292" fmla="*/ 812869 h 6858000"/>
              <a:gd name="connsiteX1293" fmla="*/ 7840490 w 12192002"/>
              <a:gd name="connsiteY1293" fmla="*/ 676832 h 6858000"/>
              <a:gd name="connsiteX1294" fmla="*/ 8140802 w 12192002"/>
              <a:gd name="connsiteY1294" fmla="*/ 388720 h 6858000"/>
              <a:gd name="connsiteX1295" fmla="*/ 3744487 w 12192002"/>
              <a:gd name="connsiteY1295" fmla="*/ 383136 h 6858000"/>
              <a:gd name="connsiteX1296" fmla="*/ 3970213 w 12192002"/>
              <a:gd name="connsiteY1296" fmla="*/ 995559 h 6858000"/>
              <a:gd name="connsiteX1297" fmla="*/ 3744487 w 12192002"/>
              <a:gd name="connsiteY1297" fmla="*/ 383136 h 6858000"/>
              <a:gd name="connsiteX1298" fmla="*/ 3624562 w 12192002"/>
              <a:gd name="connsiteY1298" fmla="*/ 367041 h 6858000"/>
              <a:gd name="connsiteX1299" fmla="*/ 3489712 w 12192002"/>
              <a:gd name="connsiteY1299" fmla="*/ 485386 h 6858000"/>
              <a:gd name="connsiteX1300" fmla="*/ 3182994 w 12192002"/>
              <a:gd name="connsiteY1300" fmla="*/ 828265 h 6858000"/>
              <a:gd name="connsiteX1301" fmla="*/ 2892114 w 12192002"/>
              <a:gd name="connsiteY1301" fmla="*/ 1172635 h 6858000"/>
              <a:gd name="connsiteX1302" fmla="*/ 3021459 w 12192002"/>
              <a:gd name="connsiteY1302" fmla="*/ 1035385 h 6858000"/>
              <a:gd name="connsiteX1303" fmla="*/ 3153873 w 12192002"/>
              <a:gd name="connsiteY1303" fmla="*/ 898971 h 6858000"/>
              <a:gd name="connsiteX1304" fmla="*/ 3276511 w 12192002"/>
              <a:gd name="connsiteY1304" fmla="*/ 786423 h 6858000"/>
              <a:gd name="connsiteX1305" fmla="*/ 3584154 w 12192002"/>
              <a:gd name="connsiteY1305" fmla="*/ 448218 h 6858000"/>
              <a:gd name="connsiteX1306" fmla="*/ 3624562 w 12192002"/>
              <a:gd name="connsiteY1306" fmla="*/ 367041 h 6858000"/>
              <a:gd name="connsiteX1307" fmla="*/ 3766672 w 12192002"/>
              <a:gd name="connsiteY1307" fmla="*/ 359429 h 6858000"/>
              <a:gd name="connsiteX1308" fmla="*/ 3996338 w 12192002"/>
              <a:gd name="connsiteY1308" fmla="*/ 968237 h 6858000"/>
              <a:gd name="connsiteX1309" fmla="*/ 3766672 w 12192002"/>
              <a:gd name="connsiteY1309" fmla="*/ 359429 h 6858000"/>
              <a:gd name="connsiteX1310" fmla="*/ 5805386 w 12192002"/>
              <a:gd name="connsiteY1310" fmla="*/ 239240 h 6858000"/>
              <a:gd name="connsiteX1311" fmla="*/ 5736947 w 12192002"/>
              <a:gd name="connsiteY1311" fmla="*/ 261367 h 6858000"/>
              <a:gd name="connsiteX1312" fmla="*/ 5427012 w 12192002"/>
              <a:gd name="connsiteY1312" fmla="*/ 311272 h 6858000"/>
              <a:gd name="connsiteX1313" fmla="*/ 5147818 w 12192002"/>
              <a:gd name="connsiteY1313" fmla="*/ 322112 h 6858000"/>
              <a:gd name="connsiteX1314" fmla="*/ 5060854 w 12192002"/>
              <a:gd name="connsiteY1314" fmla="*/ 311882 h 6858000"/>
              <a:gd name="connsiteX1315" fmla="*/ 4945989 w 12192002"/>
              <a:gd name="connsiteY1315" fmla="*/ 300516 h 6858000"/>
              <a:gd name="connsiteX1316" fmla="*/ 5410479 w 12192002"/>
              <a:gd name="connsiteY1316" fmla="*/ 348434 h 6858000"/>
              <a:gd name="connsiteX1317" fmla="*/ 5805386 w 12192002"/>
              <a:gd name="connsiteY1317" fmla="*/ 239240 h 6858000"/>
              <a:gd name="connsiteX1318" fmla="*/ 5905192 w 12192002"/>
              <a:gd name="connsiteY1318" fmla="*/ 163079 h 6858000"/>
              <a:gd name="connsiteX1319" fmla="*/ 5865655 w 12192002"/>
              <a:gd name="connsiteY1319" fmla="*/ 171901 h 6858000"/>
              <a:gd name="connsiteX1320" fmla="*/ 5259740 w 12192002"/>
              <a:gd name="connsiteY1320" fmla="*/ 257013 h 6858000"/>
              <a:gd name="connsiteX1321" fmla="*/ 5208466 w 12192002"/>
              <a:gd name="connsiteY1321" fmla="*/ 257550 h 6858000"/>
              <a:gd name="connsiteX1322" fmla="*/ 4980204 w 12192002"/>
              <a:gd name="connsiteY1322" fmla="*/ 271903 h 6858000"/>
              <a:gd name="connsiteX1323" fmla="*/ 5068068 w 12192002"/>
              <a:gd name="connsiteY1323" fmla="*/ 282244 h 6858000"/>
              <a:gd name="connsiteX1324" fmla="*/ 5153231 w 12192002"/>
              <a:gd name="connsiteY1324" fmla="*/ 292240 h 6858000"/>
              <a:gd name="connsiteX1325" fmla="*/ 5426491 w 12192002"/>
              <a:gd name="connsiteY1325" fmla="*/ 281128 h 6858000"/>
              <a:gd name="connsiteX1326" fmla="*/ 5731211 w 12192002"/>
              <a:gd name="connsiteY1326" fmla="*/ 231951 h 6858000"/>
              <a:gd name="connsiteX1327" fmla="*/ 5905192 w 12192002"/>
              <a:gd name="connsiteY1327" fmla="*/ 163079 h 6858000"/>
              <a:gd name="connsiteX1328" fmla="*/ 5944437 w 12192002"/>
              <a:gd name="connsiteY1328" fmla="*/ 113829 h 6858000"/>
              <a:gd name="connsiteX1329" fmla="*/ 5825032 w 12192002"/>
              <a:gd name="connsiteY1329" fmla="*/ 146405 h 6858000"/>
              <a:gd name="connsiteX1330" fmla="*/ 4955599 w 12192002"/>
              <a:gd name="connsiteY1330" fmla="*/ 247008 h 6858000"/>
              <a:gd name="connsiteX1331" fmla="*/ 5210103 w 12192002"/>
              <a:gd name="connsiteY1331" fmla="*/ 228123 h 6858000"/>
              <a:gd name="connsiteX1332" fmla="*/ 5261015 w 12192002"/>
              <a:gd name="connsiteY1332" fmla="*/ 227087 h 6858000"/>
              <a:gd name="connsiteX1333" fmla="*/ 5861181 w 12192002"/>
              <a:gd name="connsiteY1333" fmla="*/ 143093 h 6858000"/>
              <a:gd name="connsiteX1334" fmla="*/ 5961252 w 12192002"/>
              <a:gd name="connsiteY1334" fmla="*/ 114820 h 6858000"/>
              <a:gd name="connsiteX1335" fmla="*/ 5944437 w 12192002"/>
              <a:gd name="connsiteY1335" fmla="*/ 113829 h 6858000"/>
              <a:gd name="connsiteX1336" fmla="*/ 9095810 w 12192002"/>
              <a:gd name="connsiteY1336" fmla="*/ 0 h 6858000"/>
              <a:gd name="connsiteX1337" fmla="*/ 9215999 w 12192002"/>
              <a:gd name="connsiteY1337" fmla="*/ 0 h 6858000"/>
              <a:gd name="connsiteX1338" fmla="*/ 9250991 w 12192002"/>
              <a:gd name="connsiteY1338" fmla="*/ 17650 h 6858000"/>
              <a:gd name="connsiteX1339" fmla="*/ 9551793 w 12192002"/>
              <a:gd name="connsiteY1339" fmla="*/ 69947 h 6858000"/>
              <a:gd name="connsiteX1340" fmla="*/ 10211701 w 12192002"/>
              <a:gd name="connsiteY1340" fmla="*/ 15192 h 6858000"/>
              <a:gd name="connsiteX1341" fmla="*/ 9665014 w 12192002"/>
              <a:gd name="connsiteY1341" fmla="*/ 41266 h 6858000"/>
              <a:gd name="connsiteX1342" fmla="*/ 9382567 w 12192002"/>
              <a:gd name="connsiteY1342" fmla="*/ 18583 h 6858000"/>
              <a:gd name="connsiteX1343" fmla="*/ 9283159 w 12192002"/>
              <a:gd name="connsiteY1343" fmla="*/ 0 h 6858000"/>
              <a:gd name="connsiteX1344" fmla="*/ 9469266 w 12192002"/>
              <a:gd name="connsiteY1344" fmla="*/ 0 h 6858000"/>
              <a:gd name="connsiteX1345" fmla="*/ 9504117 w 12192002"/>
              <a:gd name="connsiteY1345" fmla="*/ 4274 h 6858000"/>
              <a:gd name="connsiteX1346" fmla="*/ 9667223 w 12192002"/>
              <a:gd name="connsiteY1346" fmla="*/ 13232 h 6858000"/>
              <a:gd name="connsiteX1347" fmla="*/ 9887703 w 12192002"/>
              <a:gd name="connsiteY1347" fmla="*/ 12601 h 6858000"/>
              <a:gd name="connsiteX1348" fmla="*/ 10088930 w 12192002"/>
              <a:gd name="connsiteY1348" fmla="*/ 0 h 6858000"/>
              <a:gd name="connsiteX1349" fmla="*/ 10544171 w 12192002"/>
              <a:gd name="connsiteY1349" fmla="*/ 0 h 6858000"/>
              <a:gd name="connsiteX1350" fmla="*/ 10392396 w 12192002"/>
              <a:gd name="connsiteY1350" fmla="*/ 36772 h 6858000"/>
              <a:gd name="connsiteX1351" fmla="*/ 9413803 w 12192002"/>
              <a:gd name="connsiteY1351" fmla="*/ 131277 h 6858000"/>
              <a:gd name="connsiteX1352" fmla="*/ 9174626 w 12192002"/>
              <a:gd name="connsiteY1352" fmla="*/ 44983 h 6858000"/>
              <a:gd name="connsiteX1353" fmla="*/ 8474998 w 12192002"/>
              <a:gd name="connsiteY1353" fmla="*/ 0 h 6858000"/>
              <a:gd name="connsiteX1354" fmla="*/ 8573502 w 12192002"/>
              <a:gd name="connsiteY1354" fmla="*/ 0 h 6858000"/>
              <a:gd name="connsiteX1355" fmla="*/ 8659539 w 12192002"/>
              <a:gd name="connsiteY1355" fmla="*/ 117664 h 6858000"/>
              <a:gd name="connsiteX1356" fmla="*/ 9248507 w 12192002"/>
              <a:gd name="connsiteY1356" fmla="*/ 743734 h 6858000"/>
              <a:gd name="connsiteX1357" fmla="*/ 9309457 w 12192002"/>
              <a:gd name="connsiteY1357" fmla="*/ 795932 h 6858000"/>
              <a:gd name="connsiteX1358" fmla="*/ 9785496 w 12192002"/>
              <a:gd name="connsiteY1358" fmla="*/ 530713 h 6858000"/>
              <a:gd name="connsiteX1359" fmla="*/ 10482828 w 12192002"/>
              <a:gd name="connsiteY1359" fmla="*/ 399738 h 6858000"/>
              <a:gd name="connsiteX1360" fmla="*/ 10468382 w 12192002"/>
              <a:gd name="connsiteY1360" fmla="*/ 461219 h 6858000"/>
              <a:gd name="connsiteX1361" fmla="*/ 9430790 w 12192002"/>
              <a:gd name="connsiteY1361" fmla="*/ 895589 h 6858000"/>
              <a:gd name="connsiteX1362" fmla="*/ 10019780 w 12192002"/>
              <a:gd name="connsiteY1362" fmla="*/ 1298815 h 6858000"/>
              <a:gd name="connsiteX1363" fmla="*/ 10372218 w 12192002"/>
              <a:gd name="connsiteY1363" fmla="*/ 1146081 h 6858000"/>
              <a:gd name="connsiteX1364" fmla="*/ 10896429 w 12192002"/>
              <a:gd name="connsiteY1364" fmla="*/ 310883 h 6858000"/>
              <a:gd name="connsiteX1365" fmla="*/ 10919735 w 12192002"/>
              <a:gd name="connsiteY1365" fmla="*/ 318176 h 6858000"/>
              <a:gd name="connsiteX1366" fmla="*/ 10637064 w 12192002"/>
              <a:gd name="connsiteY1366" fmla="*/ 935661 h 6858000"/>
              <a:gd name="connsiteX1367" fmla="*/ 10516995 w 12192002"/>
              <a:gd name="connsiteY1367" fmla="*/ 1070245 h 6858000"/>
              <a:gd name="connsiteX1368" fmla="*/ 10868835 w 12192002"/>
              <a:gd name="connsiteY1368" fmla="*/ 815534 h 6858000"/>
              <a:gd name="connsiteX1369" fmla="*/ 11704547 w 12192002"/>
              <a:gd name="connsiteY1369" fmla="*/ 465665 h 6858000"/>
              <a:gd name="connsiteX1370" fmla="*/ 12033562 w 12192002"/>
              <a:gd name="connsiteY1370" fmla="*/ 350012 h 6858000"/>
              <a:gd name="connsiteX1371" fmla="*/ 12025537 w 12192002"/>
              <a:gd name="connsiteY1371" fmla="*/ 382666 h 6858000"/>
              <a:gd name="connsiteX1372" fmla="*/ 11088649 w 12192002"/>
              <a:gd name="connsiteY1372" fmla="*/ 1056676 h 6858000"/>
              <a:gd name="connsiteX1373" fmla="*/ 10561600 w 12192002"/>
              <a:gd name="connsiteY1373" fmla="*/ 1229477 h 6858000"/>
              <a:gd name="connsiteX1374" fmla="*/ 10280797 w 12192002"/>
              <a:gd name="connsiteY1374" fmla="*/ 1263181 h 6858000"/>
              <a:gd name="connsiteX1375" fmla="*/ 10083376 w 12192002"/>
              <a:gd name="connsiteY1375" fmla="*/ 1334114 h 6858000"/>
              <a:gd name="connsiteX1376" fmla="*/ 10832582 w 12192002"/>
              <a:gd name="connsiteY1376" fmla="*/ 1687356 h 6858000"/>
              <a:gd name="connsiteX1377" fmla="*/ 10839263 w 12192002"/>
              <a:gd name="connsiteY1377" fmla="*/ 1683743 h 6858000"/>
              <a:gd name="connsiteX1378" fmla="*/ 11350910 w 12192002"/>
              <a:gd name="connsiteY1378" fmla="*/ 1443899 h 6858000"/>
              <a:gd name="connsiteX1379" fmla="*/ 11360346 w 12192002"/>
              <a:gd name="connsiteY1379" fmla="*/ 1429225 h 6858000"/>
              <a:gd name="connsiteX1380" fmla="*/ 12167580 w 12192002"/>
              <a:gd name="connsiteY1380" fmla="*/ 789523 h 6858000"/>
              <a:gd name="connsiteX1381" fmla="*/ 12192000 w 12192002"/>
              <a:gd name="connsiteY1381" fmla="*/ 769876 h 6858000"/>
              <a:gd name="connsiteX1382" fmla="*/ 12192000 w 12192002"/>
              <a:gd name="connsiteY1382" fmla="*/ 802845 h 6858000"/>
              <a:gd name="connsiteX1383" fmla="*/ 12173558 w 12192002"/>
              <a:gd name="connsiteY1383" fmla="*/ 821317 h 6858000"/>
              <a:gd name="connsiteX1384" fmla="*/ 12117398 w 12192002"/>
              <a:gd name="connsiteY1384" fmla="*/ 877374 h 6858000"/>
              <a:gd name="connsiteX1385" fmla="*/ 11472926 w 12192002"/>
              <a:gd name="connsiteY1385" fmla="*/ 1344259 h 6858000"/>
              <a:gd name="connsiteX1386" fmla="*/ 11666978 w 12192002"/>
              <a:gd name="connsiteY1386" fmla="*/ 1215889 h 6858000"/>
              <a:gd name="connsiteX1387" fmla="*/ 11707200 w 12192002"/>
              <a:gd name="connsiteY1387" fmla="*/ 1192361 h 6858000"/>
              <a:gd name="connsiteX1388" fmla="*/ 12144637 w 12192002"/>
              <a:gd name="connsiteY1388" fmla="*/ 858646 h 6858000"/>
              <a:gd name="connsiteX1389" fmla="*/ 12192000 w 12192002"/>
              <a:gd name="connsiteY1389" fmla="*/ 810414 h 6858000"/>
              <a:gd name="connsiteX1390" fmla="*/ 12192000 w 12192002"/>
              <a:gd name="connsiteY1390" fmla="*/ 916439 h 6858000"/>
              <a:gd name="connsiteX1391" fmla="*/ 12150630 w 12192002"/>
              <a:gd name="connsiteY1391" fmla="*/ 982925 h 6858000"/>
              <a:gd name="connsiteX1392" fmla="*/ 11389484 w 12192002"/>
              <a:gd name="connsiteY1392" fmla="*/ 1469889 h 6858000"/>
              <a:gd name="connsiteX1393" fmla="*/ 10923736 w 12192002"/>
              <a:gd name="connsiteY1393" fmla="*/ 1721439 h 6858000"/>
              <a:gd name="connsiteX1394" fmla="*/ 11091913 w 12192002"/>
              <a:gd name="connsiteY1394" fmla="*/ 1780406 h 6858000"/>
              <a:gd name="connsiteX1395" fmla="*/ 11771238 w 12192002"/>
              <a:gd name="connsiteY1395" fmla="*/ 1944400 h 6858000"/>
              <a:gd name="connsiteX1396" fmla="*/ 11783166 w 12192002"/>
              <a:gd name="connsiteY1396" fmla="*/ 1931422 h 6858000"/>
              <a:gd name="connsiteX1397" fmla="*/ 12131988 w 12192002"/>
              <a:gd name="connsiteY1397" fmla="*/ 1574357 h 6858000"/>
              <a:gd name="connsiteX1398" fmla="*/ 12192000 w 12192002"/>
              <a:gd name="connsiteY1398" fmla="*/ 1537429 h 6858000"/>
              <a:gd name="connsiteX1399" fmla="*/ 12192000 w 12192002"/>
              <a:gd name="connsiteY1399" fmla="*/ 1589108 h 6858000"/>
              <a:gd name="connsiteX1400" fmla="*/ 12112105 w 12192002"/>
              <a:gd name="connsiteY1400" fmla="*/ 1640352 h 6858000"/>
              <a:gd name="connsiteX1401" fmla="*/ 11849203 w 12192002"/>
              <a:gd name="connsiteY1401" fmla="*/ 1900149 h 6858000"/>
              <a:gd name="connsiteX1402" fmla="*/ 11946326 w 12192002"/>
              <a:gd name="connsiteY1402" fmla="*/ 1822808 h 6858000"/>
              <a:gd name="connsiteX1403" fmla="*/ 12055863 w 12192002"/>
              <a:gd name="connsiteY1403" fmla="*/ 1735914 h 6858000"/>
              <a:gd name="connsiteX1404" fmla="*/ 12150816 w 12192002"/>
              <a:gd name="connsiteY1404" fmla="*/ 1678902 h 6858000"/>
              <a:gd name="connsiteX1405" fmla="*/ 12192000 w 12192002"/>
              <a:gd name="connsiteY1405" fmla="*/ 1655121 h 6858000"/>
              <a:gd name="connsiteX1406" fmla="*/ 12192000 w 12192002"/>
              <a:gd name="connsiteY1406" fmla="*/ 1686869 h 6858000"/>
              <a:gd name="connsiteX1407" fmla="*/ 12163772 w 12192002"/>
              <a:gd name="connsiteY1407" fmla="*/ 1703058 h 6858000"/>
              <a:gd name="connsiteX1408" fmla="*/ 12070597 w 12192002"/>
              <a:gd name="connsiteY1408" fmla="*/ 1758893 h 6858000"/>
              <a:gd name="connsiteX1409" fmla="*/ 11963621 w 12192002"/>
              <a:gd name="connsiteY1409" fmla="*/ 1844299 h 6858000"/>
              <a:gd name="connsiteX1410" fmla="*/ 11886604 w 12192002"/>
              <a:gd name="connsiteY1410" fmla="*/ 1907617 h 6858000"/>
              <a:gd name="connsiteX1411" fmla="*/ 12153575 w 12192002"/>
              <a:gd name="connsiteY1411" fmla="*/ 1786372 h 6858000"/>
              <a:gd name="connsiteX1412" fmla="*/ 12192000 w 12192002"/>
              <a:gd name="connsiteY1412" fmla="*/ 1759693 h 6858000"/>
              <a:gd name="connsiteX1413" fmla="*/ 12192000 w 12192002"/>
              <a:gd name="connsiteY1413" fmla="*/ 1809459 h 6858000"/>
              <a:gd name="connsiteX1414" fmla="*/ 12121362 w 12192002"/>
              <a:gd name="connsiteY1414" fmla="*/ 1857561 h 6858000"/>
              <a:gd name="connsiteX1415" fmla="*/ 11895949 w 12192002"/>
              <a:gd name="connsiteY1415" fmla="*/ 1963079 h 6858000"/>
              <a:gd name="connsiteX1416" fmla="*/ 12192000 w 12192002"/>
              <a:gd name="connsiteY1416" fmla="*/ 1990579 h 6858000"/>
              <a:gd name="connsiteX1417" fmla="*/ 12192000 w 12192002"/>
              <a:gd name="connsiteY1417" fmla="*/ 2065582 h 6858000"/>
              <a:gd name="connsiteX1418" fmla="*/ 12153918 w 12192002"/>
              <a:gd name="connsiteY1418" fmla="*/ 2063926 h 6858000"/>
              <a:gd name="connsiteX1419" fmla="*/ 12192000 w 12192002"/>
              <a:gd name="connsiteY1419" fmla="*/ 2085104 h 6858000"/>
              <a:gd name="connsiteX1420" fmla="*/ 12192000 w 12192002"/>
              <a:gd name="connsiteY1420" fmla="*/ 2178471 h 6858000"/>
              <a:gd name="connsiteX1421" fmla="*/ 12085355 w 12192002"/>
              <a:gd name="connsiteY1421" fmla="*/ 2122457 h 6858000"/>
              <a:gd name="connsiteX1422" fmla="*/ 12192000 w 12192002"/>
              <a:gd name="connsiteY1422" fmla="*/ 2196158 h 6858000"/>
              <a:gd name="connsiteX1423" fmla="*/ 12192000 w 12192002"/>
              <a:gd name="connsiteY1423" fmla="*/ 2230374 h 6858000"/>
              <a:gd name="connsiteX1424" fmla="*/ 12041237 w 12192002"/>
              <a:gd name="connsiteY1424" fmla="*/ 2126309 h 6858000"/>
              <a:gd name="connsiteX1425" fmla="*/ 12174450 w 12192002"/>
              <a:gd name="connsiteY1425" fmla="*/ 2262541 h 6858000"/>
              <a:gd name="connsiteX1426" fmla="*/ 12192000 w 12192002"/>
              <a:gd name="connsiteY1426" fmla="*/ 2275857 h 6858000"/>
              <a:gd name="connsiteX1427" fmla="*/ 12192000 w 12192002"/>
              <a:gd name="connsiteY1427" fmla="*/ 2377131 h 6858000"/>
              <a:gd name="connsiteX1428" fmla="*/ 12155801 w 12192002"/>
              <a:gd name="connsiteY1428" fmla="*/ 2349925 h 6858000"/>
              <a:gd name="connsiteX1429" fmla="*/ 11930164 w 12192002"/>
              <a:gd name="connsiteY1429" fmla="*/ 2041945 h 6858000"/>
              <a:gd name="connsiteX1430" fmla="*/ 11561767 w 12192002"/>
              <a:gd name="connsiteY1430" fmla="*/ 1984479 h 6858000"/>
              <a:gd name="connsiteX1431" fmla="*/ 11987997 w 12192002"/>
              <a:gd name="connsiteY1431" fmla="*/ 3153822 h 6858000"/>
              <a:gd name="connsiteX1432" fmla="*/ 11926558 w 12192002"/>
              <a:gd name="connsiteY1432" fmla="*/ 3203134 h 6858000"/>
              <a:gd name="connsiteX1433" fmla="*/ 11440430 w 12192002"/>
              <a:gd name="connsiteY1433" fmla="*/ 1973028 h 6858000"/>
              <a:gd name="connsiteX1434" fmla="*/ 11446754 w 12192002"/>
              <a:gd name="connsiteY1434" fmla="*/ 1959605 h 6858000"/>
              <a:gd name="connsiteX1435" fmla="*/ 11050651 w 12192002"/>
              <a:gd name="connsiteY1435" fmla="*/ 1850495 h 6858000"/>
              <a:gd name="connsiteX1436" fmla="*/ 10389960 w 12192002"/>
              <a:gd name="connsiteY1436" fmla="*/ 1586232 h 6858000"/>
              <a:gd name="connsiteX1437" fmla="*/ 10500699 w 12192002"/>
              <a:gd name="connsiteY1437" fmla="*/ 1913175 h 6858000"/>
              <a:gd name="connsiteX1438" fmla="*/ 10507814 w 12192002"/>
              <a:gd name="connsiteY1438" fmla="*/ 1920694 h 6858000"/>
              <a:gd name="connsiteX1439" fmla="*/ 10518908 w 12192002"/>
              <a:gd name="connsiteY1439" fmla="*/ 1911226 h 6858000"/>
              <a:gd name="connsiteX1440" fmla="*/ 11258935 w 12192002"/>
              <a:gd name="connsiteY1440" fmla="*/ 2442781 h 6858000"/>
              <a:gd name="connsiteX1441" fmla="*/ 11211663 w 12192002"/>
              <a:gd name="connsiteY1441" fmla="*/ 2510325 h 6858000"/>
              <a:gd name="connsiteX1442" fmla="*/ 10571295 w 12192002"/>
              <a:gd name="connsiteY1442" fmla="*/ 2105302 h 6858000"/>
              <a:gd name="connsiteX1443" fmla="*/ 10435737 w 12192002"/>
              <a:gd name="connsiteY1443" fmla="*/ 2805672 h 6858000"/>
              <a:gd name="connsiteX1444" fmla="*/ 10206831 w 12192002"/>
              <a:gd name="connsiteY1444" fmla="*/ 3151701 h 6858000"/>
              <a:gd name="connsiteX1445" fmla="*/ 10196482 w 12192002"/>
              <a:gd name="connsiteY1445" fmla="*/ 3135084 h 6858000"/>
              <a:gd name="connsiteX1446" fmla="*/ 10381882 w 12192002"/>
              <a:gd name="connsiteY1446" fmla="*/ 2155807 h 6858000"/>
              <a:gd name="connsiteX1447" fmla="*/ 10439260 w 12192002"/>
              <a:gd name="connsiteY1447" fmla="*/ 1962486 h 6858000"/>
              <a:gd name="connsiteX1448" fmla="*/ 10439409 w 12192002"/>
              <a:gd name="connsiteY1448" fmla="*/ 1960615 h 6858000"/>
              <a:gd name="connsiteX1449" fmla="*/ 10439915 w 12192002"/>
              <a:gd name="connsiteY1449" fmla="*/ 1951821 h 6858000"/>
              <a:gd name="connsiteX1450" fmla="*/ 10314241 w 12192002"/>
              <a:gd name="connsiteY1450" fmla="*/ 1556749 h 6858000"/>
              <a:gd name="connsiteX1451" fmla="*/ 10315061 w 12192002"/>
              <a:gd name="connsiteY1451" fmla="*/ 1548729 h 6858000"/>
              <a:gd name="connsiteX1452" fmla="*/ 9526158 w 12192002"/>
              <a:gd name="connsiteY1452" fmla="*/ 1071804 h 6858000"/>
              <a:gd name="connsiteX1453" fmla="*/ 9758689 w 12192002"/>
              <a:gd name="connsiteY1453" fmla="*/ 1585512 h 6858000"/>
              <a:gd name="connsiteX1454" fmla="*/ 9941392 w 12192002"/>
              <a:gd name="connsiteY1454" fmla="*/ 2432858 h 6858000"/>
              <a:gd name="connsiteX1455" fmla="*/ 9887724 w 12192002"/>
              <a:gd name="connsiteY1455" fmla="*/ 2495762 h 6858000"/>
              <a:gd name="connsiteX1456" fmla="*/ 9587446 w 12192002"/>
              <a:gd name="connsiteY1456" fmla="*/ 1872898 h 6858000"/>
              <a:gd name="connsiteX1457" fmla="*/ 9462810 w 12192002"/>
              <a:gd name="connsiteY1457" fmla="*/ 1288346 h 6858000"/>
              <a:gd name="connsiteX1458" fmla="*/ 9318575 w 12192002"/>
              <a:gd name="connsiteY1458" fmla="*/ 1540820 h 6858000"/>
              <a:gd name="connsiteX1459" fmla="*/ 9191090 w 12192002"/>
              <a:gd name="connsiteY1459" fmla="*/ 1688355 h 6858000"/>
              <a:gd name="connsiteX1460" fmla="*/ 9177757 w 12192002"/>
              <a:gd name="connsiteY1460" fmla="*/ 1683354 h 6858000"/>
              <a:gd name="connsiteX1461" fmla="*/ 9274865 w 12192002"/>
              <a:gd name="connsiteY1461" fmla="*/ 1336896 h 6858000"/>
              <a:gd name="connsiteX1462" fmla="*/ 9478649 w 12192002"/>
              <a:gd name="connsiteY1462" fmla="*/ 1173376 h 6858000"/>
              <a:gd name="connsiteX1463" fmla="*/ 9482281 w 12192002"/>
              <a:gd name="connsiteY1463" fmla="*/ 1167830 h 6858000"/>
              <a:gd name="connsiteX1464" fmla="*/ 9438637 w 12192002"/>
              <a:gd name="connsiteY1464" fmla="*/ 1015438 h 6858000"/>
              <a:gd name="connsiteX1465" fmla="*/ 9439458 w 12192002"/>
              <a:gd name="connsiteY1465" fmla="*/ 1007420 h 6858000"/>
              <a:gd name="connsiteX1466" fmla="*/ 9197105 w 12192002"/>
              <a:gd name="connsiteY1466" fmla="*/ 808882 h 6858000"/>
              <a:gd name="connsiteX1467" fmla="*/ 8973607 w 12192002"/>
              <a:gd name="connsiteY1467" fmla="*/ 597733 h 6858000"/>
              <a:gd name="connsiteX1468" fmla="*/ 8967512 w 12192002"/>
              <a:gd name="connsiteY1468" fmla="*/ 1795211 h 6858000"/>
              <a:gd name="connsiteX1469" fmla="*/ 8912526 w 12192002"/>
              <a:gd name="connsiteY1469" fmla="*/ 1841464 h 6858000"/>
              <a:gd name="connsiteX1470" fmla="*/ 8893391 w 12192002"/>
              <a:gd name="connsiteY1470" fmla="*/ 572788 h 6858000"/>
              <a:gd name="connsiteX1471" fmla="*/ 8902990 w 12192002"/>
              <a:gd name="connsiteY1471" fmla="*/ 560750 h 6858000"/>
              <a:gd name="connsiteX1472" fmla="*/ 8919102 w 12192002"/>
              <a:gd name="connsiteY1472" fmla="*/ 542471 h 6858000"/>
              <a:gd name="connsiteX1473" fmla="*/ 8661728 w 12192002"/>
              <a:gd name="connsiteY1473" fmla="*/ 250903 h 6858000"/>
              <a:gd name="connsiteX1474" fmla="*/ 8357758 w 12192002"/>
              <a:gd name="connsiteY1474" fmla="*/ 0 h 6858000"/>
              <a:gd name="connsiteX1475" fmla="*/ 8405492 w 12192002"/>
              <a:gd name="connsiteY1475" fmla="*/ 0 h 6858000"/>
              <a:gd name="connsiteX1476" fmla="*/ 8392083 w 12192002"/>
              <a:gd name="connsiteY1476" fmla="*/ 30495 h 6858000"/>
              <a:gd name="connsiteX1477" fmla="*/ 8339888 w 12192002"/>
              <a:gd name="connsiteY1477" fmla="*/ 306259 h 6858000"/>
              <a:gd name="connsiteX1478" fmla="*/ 8473847 w 12192002"/>
              <a:gd name="connsiteY1478" fmla="*/ 727373 h 6858000"/>
              <a:gd name="connsiteX1479" fmla="*/ 8454081 w 12192002"/>
              <a:gd name="connsiteY1479" fmla="*/ 1611960 h 6858000"/>
              <a:gd name="connsiteX1480" fmla="*/ 8396000 w 12192002"/>
              <a:gd name="connsiteY1480" fmla="*/ 1663986 h 6858000"/>
              <a:gd name="connsiteX1481" fmla="*/ 8238881 w 12192002"/>
              <a:gd name="connsiteY1481" fmla="*/ 368438 h 6858000"/>
              <a:gd name="connsiteX1482" fmla="*/ 7668140 w 12192002"/>
              <a:gd name="connsiteY1482" fmla="*/ 942511 h 6858000"/>
              <a:gd name="connsiteX1483" fmla="*/ 7637853 w 12192002"/>
              <a:gd name="connsiteY1483" fmla="*/ 942567 h 6858000"/>
              <a:gd name="connsiteX1484" fmla="*/ 7909649 w 12192002"/>
              <a:gd name="connsiteY1484" fmla="*/ 489150 h 6858000"/>
              <a:gd name="connsiteX1485" fmla="*/ 8256182 w 12192002"/>
              <a:gd name="connsiteY1485" fmla="*/ 301724 h 6858000"/>
              <a:gd name="connsiteX1486" fmla="*/ 8255912 w 12192002"/>
              <a:gd name="connsiteY1486" fmla="*/ 276498 h 6858000"/>
              <a:gd name="connsiteX1487" fmla="*/ 8315225 w 12192002"/>
              <a:gd name="connsiteY1487" fmla="*/ 89075 h 6858000"/>
              <a:gd name="connsiteX1488" fmla="*/ 7497388 w 12192002"/>
              <a:gd name="connsiteY1488" fmla="*/ 0 h 6858000"/>
              <a:gd name="connsiteX1489" fmla="*/ 7560921 w 12192002"/>
              <a:gd name="connsiteY1489" fmla="*/ 0 h 6858000"/>
              <a:gd name="connsiteX1490" fmla="*/ 7546742 w 12192002"/>
              <a:gd name="connsiteY1490" fmla="*/ 68966 h 6858000"/>
              <a:gd name="connsiteX1491" fmla="*/ 7488853 w 12192002"/>
              <a:gd name="connsiteY1491" fmla="*/ 535687 h 6858000"/>
              <a:gd name="connsiteX1492" fmla="*/ 7529509 w 12192002"/>
              <a:gd name="connsiteY1492" fmla="*/ 380358 h 6858000"/>
              <a:gd name="connsiteX1493" fmla="*/ 7585939 w 12192002"/>
              <a:gd name="connsiteY1493" fmla="*/ 184712 h 6858000"/>
              <a:gd name="connsiteX1494" fmla="*/ 7621792 w 12192002"/>
              <a:gd name="connsiteY1494" fmla="*/ 87864 h 6858000"/>
              <a:gd name="connsiteX1495" fmla="*/ 7654204 w 12192002"/>
              <a:gd name="connsiteY1495" fmla="*/ 0 h 6858000"/>
              <a:gd name="connsiteX1496" fmla="*/ 7683986 w 12192002"/>
              <a:gd name="connsiteY1496" fmla="*/ 0 h 6858000"/>
              <a:gd name="connsiteX1497" fmla="*/ 7647914 w 12192002"/>
              <a:gd name="connsiteY1497" fmla="*/ 97640 h 6858000"/>
              <a:gd name="connsiteX1498" fmla="*/ 7612524 w 12192002"/>
              <a:gd name="connsiteY1498" fmla="*/ 193392 h 6858000"/>
              <a:gd name="connsiteX1499" fmla="*/ 7557013 w 12192002"/>
              <a:gd name="connsiteY1499" fmla="*/ 386853 h 6858000"/>
              <a:gd name="connsiteX1500" fmla="*/ 7517286 w 12192002"/>
              <a:gd name="connsiteY1500" fmla="*/ 539999 h 6858000"/>
              <a:gd name="connsiteX1501" fmla="*/ 7704204 w 12192002"/>
              <a:gd name="connsiteY1501" fmla="*/ 152292 h 6858000"/>
              <a:gd name="connsiteX1502" fmla="*/ 7756975 w 12192002"/>
              <a:gd name="connsiteY1502" fmla="*/ 0 h 6858000"/>
              <a:gd name="connsiteX1503" fmla="*/ 7837329 w 12192002"/>
              <a:gd name="connsiteY1503" fmla="*/ 0 h 6858000"/>
              <a:gd name="connsiteX1504" fmla="*/ 7821760 w 12192002"/>
              <a:gd name="connsiteY1504" fmla="*/ 65656 h 6858000"/>
              <a:gd name="connsiteX1505" fmla="*/ 7488925 w 12192002"/>
              <a:gd name="connsiteY1505" fmla="*/ 763628 h 6858000"/>
              <a:gd name="connsiteX1506" fmla="*/ 7419999 w 12192002"/>
              <a:gd name="connsiteY1506" fmla="*/ 774360 h 6858000"/>
              <a:gd name="connsiteX1507" fmla="*/ 7487820 w 12192002"/>
              <a:gd name="connsiteY1507" fmla="*/ 37416 h 6858000"/>
              <a:gd name="connsiteX1508" fmla="*/ 3882765 w 12192002"/>
              <a:gd name="connsiteY1508" fmla="*/ 0 h 6858000"/>
              <a:gd name="connsiteX1509" fmla="*/ 3995099 w 12192002"/>
              <a:gd name="connsiteY1509" fmla="*/ 0 h 6858000"/>
              <a:gd name="connsiteX1510" fmla="*/ 4163818 w 12192002"/>
              <a:gd name="connsiteY1510" fmla="*/ 234104 h 6858000"/>
              <a:gd name="connsiteX1511" fmla="*/ 4172099 w 12192002"/>
              <a:gd name="connsiteY1511" fmla="*/ 234207 h 6858000"/>
              <a:gd name="connsiteX1512" fmla="*/ 4784282 w 12192002"/>
              <a:gd name="connsiteY1512" fmla="*/ 276561 h 6858000"/>
              <a:gd name="connsiteX1513" fmla="*/ 4801687 w 12192002"/>
              <a:gd name="connsiteY1513" fmla="*/ 267764 h 6858000"/>
              <a:gd name="connsiteX1514" fmla="*/ 6082788 w 12192002"/>
              <a:gd name="connsiteY1514" fmla="*/ 64119 h 6858000"/>
              <a:gd name="connsiteX1515" fmla="*/ 6099442 w 12192002"/>
              <a:gd name="connsiteY1515" fmla="*/ 82568 h 6858000"/>
              <a:gd name="connsiteX1516" fmla="*/ 4804137 w 12192002"/>
              <a:gd name="connsiteY1516" fmla="*/ 320931 h 6858000"/>
              <a:gd name="connsiteX1517" fmla="*/ 4227047 w 12192002"/>
              <a:gd name="connsiteY1517" fmla="*/ 313415 h 6858000"/>
              <a:gd name="connsiteX1518" fmla="*/ 4346041 w 12192002"/>
              <a:gd name="connsiteY1518" fmla="*/ 456086 h 6858000"/>
              <a:gd name="connsiteX1519" fmla="*/ 4870967 w 12192002"/>
              <a:gd name="connsiteY1519" fmla="*/ 963061 h 6858000"/>
              <a:gd name="connsiteX1520" fmla="*/ 4889647 w 12192002"/>
              <a:gd name="connsiteY1520" fmla="*/ 957147 h 6858000"/>
              <a:gd name="connsiteX1521" fmla="*/ 5422504 w 12192002"/>
              <a:gd name="connsiteY1521" fmla="*/ 805191 h 6858000"/>
              <a:gd name="connsiteX1522" fmla="*/ 6087656 w 12192002"/>
              <a:gd name="connsiteY1522" fmla="*/ 826703 h 6858000"/>
              <a:gd name="connsiteX1523" fmla="*/ 6058717 w 12192002"/>
              <a:gd name="connsiteY1523" fmla="*/ 865992 h 6858000"/>
              <a:gd name="connsiteX1524" fmla="*/ 4974153 w 12192002"/>
              <a:gd name="connsiteY1524" fmla="*/ 1045456 h 6858000"/>
              <a:gd name="connsiteX1525" fmla="*/ 5627835 w 12192002"/>
              <a:gd name="connsiteY1525" fmla="*/ 1472077 h 6858000"/>
              <a:gd name="connsiteX1526" fmla="*/ 5629816 w 12192002"/>
              <a:gd name="connsiteY1526" fmla="*/ 1471412 h 6858000"/>
              <a:gd name="connsiteX1527" fmla="*/ 5634124 w 12192002"/>
              <a:gd name="connsiteY1527" fmla="*/ 1470572 h 6858000"/>
              <a:gd name="connsiteX1528" fmla="*/ 5755832 w 12192002"/>
              <a:gd name="connsiteY1528" fmla="*/ 1383886 h 6858000"/>
              <a:gd name="connsiteX1529" fmla="*/ 6014186 w 12192002"/>
              <a:gd name="connsiteY1529" fmla="*/ 1279799 h 6858000"/>
              <a:gd name="connsiteX1530" fmla="*/ 6901619 w 12192002"/>
              <a:gd name="connsiteY1530" fmla="*/ 1047874 h 6858000"/>
              <a:gd name="connsiteX1531" fmla="*/ 6931566 w 12192002"/>
              <a:gd name="connsiteY1531" fmla="*/ 1062034 h 6858000"/>
              <a:gd name="connsiteX1532" fmla="*/ 5790982 w 12192002"/>
              <a:gd name="connsiteY1532" fmla="*/ 1561380 h 6858000"/>
              <a:gd name="connsiteX1533" fmla="*/ 6188971 w 12192002"/>
              <a:gd name="connsiteY1533" fmla="*/ 1755168 h 6858000"/>
              <a:gd name="connsiteX1534" fmla="*/ 6202446 w 12192002"/>
              <a:gd name="connsiteY1534" fmla="*/ 1752268 h 6858000"/>
              <a:gd name="connsiteX1535" fmla="*/ 7179560 w 12192002"/>
              <a:gd name="connsiteY1535" fmla="*/ 1467551 h 6858000"/>
              <a:gd name="connsiteX1536" fmla="*/ 7158730 w 12192002"/>
              <a:gd name="connsiteY1536" fmla="*/ 1507835 h 6858000"/>
              <a:gd name="connsiteX1537" fmla="*/ 6326959 w 12192002"/>
              <a:gd name="connsiteY1537" fmla="*/ 1817686 h 6858000"/>
              <a:gd name="connsiteX1538" fmla="*/ 6537433 w 12192002"/>
              <a:gd name="connsiteY1538" fmla="*/ 1907790 h 6858000"/>
              <a:gd name="connsiteX1539" fmla="*/ 6550221 w 12192002"/>
              <a:gd name="connsiteY1539" fmla="*/ 1910729 h 6858000"/>
              <a:gd name="connsiteX1540" fmla="*/ 6964438 w 12192002"/>
              <a:gd name="connsiteY1540" fmla="*/ 2209505 h 6858000"/>
              <a:gd name="connsiteX1541" fmla="*/ 7367862 w 12192002"/>
              <a:gd name="connsiteY1541" fmla="*/ 2806833 h 6858000"/>
              <a:gd name="connsiteX1542" fmla="*/ 7364329 w 12192002"/>
              <a:gd name="connsiteY1542" fmla="*/ 2826907 h 6858000"/>
              <a:gd name="connsiteX1543" fmla="*/ 7290545 w 12192002"/>
              <a:gd name="connsiteY1543" fmla="*/ 2850663 h 6858000"/>
              <a:gd name="connsiteX1544" fmla="*/ 6472036 w 12192002"/>
              <a:gd name="connsiteY1544" fmla="*/ 1959003 h 6858000"/>
              <a:gd name="connsiteX1545" fmla="*/ 5792897 w 12192002"/>
              <a:gd name="connsiteY1545" fmla="*/ 1647747 h 6858000"/>
              <a:gd name="connsiteX1546" fmla="*/ 5842751 w 12192002"/>
              <a:gd name="connsiteY1546" fmla="*/ 1816112 h 6858000"/>
              <a:gd name="connsiteX1547" fmla="*/ 5847424 w 12192002"/>
              <a:gd name="connsiteY1547" fmla="*/ 1815776 h 6858000"/>
              <a:gd name="connsiteX1548" fmla="*/ 6399821 w 12192002"/>
              <a:gd name="connsiteY1548" fmla="*/ 2344799 h 6858000"/>
              <a:gd name="connsiteX1549" fmla="*/ 6323232 w 12192002"/>
              <a:gd name="connsiteY1549" fmla="*/ 2389634 h 6858000"/>
              <a:gd name="connsiteX1550" fmla="*/ 5942957 w 12192002"/>
              <a:gd name="connsiteY1550" fmla="*/ 2077708 h 6858000"/>
              <a:gd name="connsiteX1551" fmla="*/ 5921559 w 12192002"/>
              <a:gd name="connsiteY1551" fmla="*/ 2378596 h 6858000"/>
              <a:gd name="connsiteX1552" fmla="*/ 5817651 w 12192002"/>
              <a:gd name="connsiteY1552" fmla="*/ 3023919 h 6858000"/>
              <a:gd name="connsiteX1553" fmla="*/ 5729634 w 12192002"/>
              <a:gd name="connsiteY1553" fmla="*/ 3051849 h 6858000"/>
              <a:gd name="connsiteX1554" fmla="*/ 5611018 w 12192002"/>
              <a:gd name="connsiteY1554" fmla="*/ 2316769 h 6858000"/>
              <a:gd name="connsiteX1555" fmla="*/ 5687608 w 12192002"/>
              <a:gd name="connsiteY1555" fmla="*/ 2039972 h 6858000"/>
              <a:gd name="connsiteX1556" fmla="*/ 5657554 w 12192002"/>
              <a:gd name="connsiteY1556" fmla="*/ 1576445 h 6858000"/>
              <a:gd name="connsiteX1557" fmla="*/ 5150475 w 12192002"/>
              <a:gd name="connsiteY1557" fmla="*/ 1274012 h 6858000"/>
              <a:gd name="connsiteX1558" fmla="*/ 5349142 w 12192002"/>
              <a:gd name="connsiteY1558" fmla="*/ 2204405 h 6858000"/>
              <a:gd name="connsiteX1559" fmla="*/ 5262214 w 12192002"/>
              <a:gd name="connsiteY1559" fmla="*/ 2233836 h 6858000"/>
              <a:gd name="connsiteX1560" fmla="*/ 4981539 w 12192002"/>
              <a:gd name="connsiteY1560" fmla="*/ 1542201 h 6858000"/>
              <a:gd name="connsiteX1561" fmla="*/ 4958461 w 12192002"/>
              <a:gd name="connsiteY1561" fmla="*/ 1136957 h 6858000"/>
              <a:gd name="connsiteX1562" fmla="*/ 4655015 w 12192002"/>
              <a:gd name="connsiteY1562" fmla="*/ 891426 h 6858000"/>
              <a:gd name="connsiteX1563" fmla="*/ 4348002 w 12192002"/>
              <a:gd name="connsiteY1563" fmla="*/ 2205895 h 6858000"/>
              <a:gd name="connsiteX1564" fmla="*/ 4262250 w 12192002"/>
              <a:gd name="connsiteY1564" fmla="*/ 2219972 h 6858000"/>
              <a:gd name="connsiteX1565" fmla="*/ 4550611 w 12192002"/>
              <a:gd name="connsiteY1565" fmla="*/ 817540 h 6858000"/>
              <a:gd name="connsiteX1566" fmla="*/ 4564418 w 12192002"/>
              <a:gd name="connsiteY1566" fmla="*/ 808293 h 6858000"/>
              <a:gd name="connsiteX1567" fmla="*/ 4266388 w 12192002"/>
              <a:gd name="connsiteY1567" fmla="*/ 500083 h 6858000"/>
              <a:gd name="connsiteX1568" fmla="*/ 4032842 w 12192002"/>
              <a:gd name="connsiteY1568" fmla="*/ 211809 h 6858000"/>
              <a:gd name="connsiteX1569" fmla="*/ 3721337 w 12192002"/>
              <a:gd name="connsiteY1569" fmla="*/ 0 h 6858000"/>
              <a:gd name="connsiteX1570" fmla="*/ 3797544 w 12192002"/>
              <a:gd name="connsiteY1570" fmla="*/ 0 h 6858000"/>
              <a:gd name="connsiteX1571" fmla="*/ 3775734 w 12192002"/>
              <a:gd name="connsiteY1571" fmla="*/ 95131 h 6858000"/>
              <a:gd name="connsiteX1572" fmla="*/ 3724807 w 12192002"/>
              <a:gd name="connsiteY1572" fmla="*/ 272257 h 6858000"/>
              <a:gd name="connsiteX1573" fmla="*/ 3726844 w 12192002"/>
              <a:gd name="connsiteY1573" fmla="*/ 282988 h 6858000"/>
              <a:gd name="connsiteX1574" fmla="*/ 3742664 w 12192002"/>
              <a:gd name="connsiteY1574" fmla="*/ 279918 h 6858000"/>
              <a:gd name="connsiteX1575" fmla="*/ 4103910 w 12192002"/>
              <a:gd name="connsiteY1575" fmla="*/ 1161917 h 6858000"/>
              <a:gd name="connsiteX1576" fmla="*/ 4020269 w 12192002"/>
              <a:gd name="connsiteY1576" fmla="*/ 1200406 h 6858000"/>
              <a:gd name="connsiteX1577" fmla="*/ 3674882 w 12192002"/>
              <a:gd name="connsiteY1577" fmla="*/ 488524 h 6858000"/>
              <a:gd name="connsiteX1578" fmla="*/ 3132682 w 12192002"/>
              <a:gd name="connsiteY1578" fmla="*/ 1072284 h 6858000"/>
              <a:gd name="connsiteX1579" fmla="*/ 2716346 w 12192002"/>
              <a:gd name="connsiteY1579" fmla="*/ 1276376 h 6858000"/>
              <a:gd name="connsiteX1580" fmla="*/ 2716772 w 12192002"/>
              <a:gd name="connsiteY1580" fmla="*/ 1255462 h 6858000"/>
              <a:gd name="connsiteX1581" fmla="*/ 3471096 w 12192002"/>
              <a:gd name="connsiteY1581" fmla="*/ 437072 h 6858000"/>
              <a:gd name="connsiteX1582" fmla="*/ 3639057 w 12192002"/>
              <a:gd name="connsiteY1582" fmla="*/ 286334 h 6858000"/>
              <a:gd name="connsiteX1583" fmla="*/ 3640309 w 12192002"/>
              <a:gd name="connsiteY1583" fmla="*/ 284664 h 6858000"/>
              <a:gd name="connsiteX1584" fmla="*/ 3646022 w 12192002"/>
              <a:gd name="connsiteY1584" fmla="*/ 276711 h 6858000"/>
              <a:gd name="connsiteX1585" fmla="*/ 3707943 w 12192002"/>
              <a:gd name="connsiteY1585" fmla="*/ 65958 h 6858000"/>
              <a:gd name="connsiteX1586" fmla="*/ 2867960 w 12192002"/>
              <a:gd name="connsiteY1586" fmla="*/ 0 h 6858000"/>
              <a:gd name="connsiteX1587" fmla="*/ 2926351 w 12192002"/>
              <a:gd name="connsiteY1587" fmla="*/ 0 h 6858000"/>
              <a:gd name="connsiteX1588" fmla="*/ 2902823 w 12192002"/>
              <a:gd name="connsiteY1588" fmla="*/ 262929 h 6858000"/>
              <a:gd name="connsiteX1589" fmla="*/ 2940663 w 12192002"/>
              <a:gd name="connsiteY1589" fmla="*/ 140884 h 6858000"/>
              <a:gd name="connsiteX1590" fmla="*/ 2947039 w 12192002"/>
              <a:gd name="connsiteY1590" fmla="*/ 122524 h 6858000"/>
              <a:gd name="connsiteX1591" fmla="*/ 2984316 w 12192002"/>
              <a:gd name="connsiteY1591" fmla="*/ 0 h 6858000"/>
              <a:gd name="connsiteX1592" fmla="*/ 3016114 w 12192002"/>
              <a:gd name="connsiteY1592" fmla="*/ 0 h 6858000"/>
              <a:gd name="connsiteX1593" fmla="*/ 2979949 w 12192002"/>
              <a:gd name="connsiteY1593" fmla="*/ 119274 h 6858000"/>
              <a:gd name="connsiteX1594" fmla="*/ 3023879 w 12192002"/>
              <a:gd name="connsiteY1594" fmla="*/ 0 h 6858000"/>
              <a:gd name="connsiteX1595" fmla="*/ 3105400 w 12192002"/>
              <a:gd name="connsiteY1595" fmla="*/ 0 h 6858000"/>
              <a:gd name="connsiteX1596" fmla="*/ 3094669 w 12192002"/>
              <a:gd name="connsiteY1596" fmla="*/ 30308 h 6858000"/>
              <a:gd name="connsiteX1597" fmla="*/ 2901945 w 12192002"/>
              <a:gd name="connsiteY1597" fmla="*/ 466538 h 6858000"/>
              <a:gd name="connsiteX1598" fmla="*/ 2815209 w 12192002"/>
              <a:gd name="connsiteY1598" fmla="*/ 497361 h 6858000"/>
              <a:gd name="connsiteX1599" fmla="*/ 2844845 w 12192002"/>
              <a:gd name="connsiteY1599" fmla="*/ 127638 h 6858000"/>
              <a:gd name="connsiteX1600" fmla="*/ 1057230 w 12192002"/>
              <a:gd name="connsiteY1600" fmla="*/ 0 h 6858000"/>
              <a:gd name="connsiteX1601" fmla="*/ 1111003 w 12192002"/>
              <a:gd name="connsiteY1601" fmla="*/ 0 h 6858000"/>
              <a:gd name="connsiteX1602" fmla="*/ 1125553 w 12192002"/>
              <a:gd name="connsiteY1602" fmla="*/ 52588 h 6858000"/>
              <a:gd name="connsiteX1603" fmla="*/ 1304276 w 12192002"/>
              <a:gd name="connsiteY1603" fmla="*/ 476275 h 6858000"/>
              <a:gd name="connsiteX1604" fmla="*/ 1492066 w 12192002"/>
              <a:gd name="connsiteY1604" fmla="*/ 886333 h 6858000"/>
              <a:gd name="connsiteX1605" fmla="*/ 1423698 w 12192002"/>
              <a:gd name="connsiteY1605" fmla="*/ 710817 h 6858000"/>
              <a:gd name="connsiteX1606" fmla="*/ 1357609 w 12192002"/>
              <a:gd name="connsiteY1606" fmla="*/ 532892 h 6858000"/>
              <a:gd name="connsiteX1607" fmla="*/ 1309550 w 12192002"/>
              <a:gd name="connsiteY1607" fmla="*/ 374031 h 6858000"/>
              <a:gd name="connsiteX1608" fmla="*/ 1193673 w 12192002"/>
              <a:gd name="connsiteY1608" fmla="*/ 49533 h 6858000"/>
              <a:gd name="connsiteX1609" fmla="*/ 1164391 w 12192002"/>
              <a:gd name="connsiteY1609" fmla="*/ 0 h 6858000"/>
              <a:gd name="connsiteX1610" fmla="*/ 1200666 w 12192002"/>
              <a:gd name="connsiteY1610" fmla="*/ 0 h 6858000"/>
              <a:gd name="connsiteX1611" fmla="*/ 1223408 w 12192002"/>
              <a:gd name="connsiteY1611" fmla="*/ 38996 h 6858000"/>
              <a:gd name="connsiteX1612" fmla="*/ 1339635 w 12192002"/>
              <a:gd name="connsiteY1612" fmla="*/ 365517 h 6858000"/>
              <a:gd name="connsiteX1613" fmla="*/ 1387469 w 12192002"/>
              <a:gd name="connsiteY1613" fmla="*/ 523079 h 6858000"/>
              <a:gd name="connsiteX1614" fmla="*/ 1452685 w 12192002"/>
              <a:gd name="connsiteY1614" fmla="*/ 699806 h 6858000"/>
              <a:gd name="connsiteX1615" fmla="*/ 1492092 w 12192002"/>
              <a:gd name="connsiteY1615" fmla="*/ 800424 h 6858000"/>
              <a:gd name="connsiteX1616" fmla="*/ 1455302 w 12192002"/>
              <a:gd name="connsiteY1616" fmla="*/ 632913 h 6858000"/>
              <a:gd name="connsiteX1617" fmla="*/ 1222336 w 12192002"/>
              <a:gd name="connsiteY1617" fmla="*/ 9480 h 6858000"/>
              <a:gd name="connsiteX1618" fmla="*/ 1214634 w 12192002"/>
              <a:gd name="connsiteY1618" fmla="*/ 0 h 6858000"/>
              <a:gd name="connsiteX1619" fmla="*/ 1289827 w 12192002"/>
              <a:gd name="connsiteY1619" fmla="*/ 0 h 6858000"/>
              <a:gd name="connsiteX1620" fmla="*/ 1321076 w 12192002"/>
              <a:gd name="connsiteY1620" fmla="*/ 59722 h 6858000"/>
              <a:gd name="connsiteX1621" fmla="*/ 1512579 w 12192002"/>
              <a:gd name="connsiteY1621" fmla="*/ 626441 h 6858000"/>
              <a:gd name="connsiteX1622" fmla="*/ 1506076 w 12192002"/>
              <a:gd name="connsiteY1622" fmla="*/ 1089289 h 6858000"/>
              <a:gd name="connsiteX1623" fmla="*/ 1486346 w 12192002"/>
              <a:gd name="connsiteY1623" fmla="*/ 1079919 h 6858000"/>
              <a:gd name="connsiteX1624" fmla="*/ 1070511 w 12192002"/>
              <a:gd name="connsiteY1624" fmla="*/ 48609 h 6858000"/>
              <a:gd name="connsiteX1625" fmla="*/ 43151 w 12192002"/>
              <a:gd name="connsiteY1625" fmla="*/ 0 h 6858000"/>
              <a:gd name="connsiteX1626" fmla="*/ 95283 w 12192002"/>
              <a:gd name="connsiteY1626" fmla="*/ 0 h 6858000"/>
              <a:gd name="connsiteX1627" fmla="*/ 300708 w 12192002"/>
              <a:gd name="connsiteY1627" fmla="*/ 154571 h 6858000"/>
              <a:gd name="connsiteX1628" fmla="*/ 530414 w 12192002"/>
              <a:gd name="connsiteY1628" fmla="*/ 354673 h 6858000"/>
              <a:gd name="connsiteX1629" fmla="*/ 333785 w 12192002"/>
              <a:gd name="connsiteY1629" fmla="*/ 161564 h 6858000"/>
              <a:gd name="connsiteX1630" fmla="*/ 147005 w 12192002"/>
              <a:gd name="connsiteY1630" fmla="*/ 0 h 6858000"/>
              <a:gd name="connsiteX1631" fmla="*/ 272509 w 12192002"/>
              <a:gd name="connsiteY1631" fmla="*/ 0 h 6858000"/>
              <a:gd name="connsiteX1632" fmla="*/ 326276 w 12192002"/>
              <a:gd name="connsiteY1632" fmla="*/ 45847 h 6858000"/>
              <a:gd name="connsiteX1633" fmla="*/ 823759 w 12192002"/>
              <a:gd name="connsiteY1633" fmla="*/ 574145 h 6858000"/>
              <a:gd name="connsiteX1634" fmla="*/ 811254 w 12192002"/>
              <a:gd name="connsiteY1634" fmla="*/ 665546 h 6858000"/>
              <a:gd name="connsiteX1635" fmla="*/ 154042 w 12192002"/>
              <a:gd name="connsiteY1635" fmla="*/ 261522 h 6858000"/>
              <a:gd name="connsiteX1636" fmla="*/ 13550 w 12192002"/>
              <a:gd name="connsiteY1636" fmla="*/ 158423 h 6858000"/>
              <a:gd name="connsiteX1637" fmla="*/ 0 w 12192002"/>
              <a:gd name="connsiteY1637" fmla="*/ 146618 h 6858000"/>
              <a:gd name="connsiteX1638" fmla="*/ 0 w 12192002"/>
              <a:gd name="connsiteY1638" fmla="*/ 59161 h 6858000"/>
              <a:gd name="connsiteX1639" fmla="*/ 45427 w 12192002"/>
              <a:gd name="connsiteY1639" fmla="*/ 101078 h 6858000"/>
              <a:gd name="connsiteX1640" fmla="*/ 630103 w 12192002"/>
              <a:gd name="connsiteY1640" fmla="*/ 485885 h 6858000"/>
              <a:gd name="connsiteX1641" fmla="*/ 532040 w 12192002"/>
              <a:gd name="connsiteY1641" fmla="*/ 399359 h 6858000"/>
              <a:gd name="connsiteX1642" fmla="*/ 517618 w 12192002"/>
              <a:gd name="connsiteY1642" fmla="*/ 385726 h 6858000"/>
              <a:gd name="connsiteX1643" fmla="*/ 285074 w 12192002"/>
              <a:gd name="connsiteY1643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</a:cxnLst>
            <a:rect l="l" t="t" r="r" b="b"/>
            <a:pathLst>
              <a:path w="12192002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7392322" y="6658238"/>
                </a:moveTo>
                <a:cubicBezTo>
                  <a:pt x="7466250" y="6681109"/>
                  <a:pt x="7539706" y="6707100"/>
                  <a:pt x="7611337" y="6732821"/>
                </a:cubicBezTo>
                <a:cubicBezTo>
                  <a:pt x="7723489" y="6773078"/>
                  <a:pt x="7838666" y="6813801"/>
                  <a:pt x="7955762" y="6842006"/>
                </a:cubicBezTo>
                <a:cubicBezTo>
                  <a:pt x="7825893" y="6763794"/>
                  <a:pt x="7655160" y="6705586"/>
                  <a:pt x="7512455" y="6674734"/>
                </a:cubicBezTo>
                <a:close/>
                <a:moveTo>
                  <a:pt x="9928143" y="6515312"/>
                </a:moveTo>
                <a:lnTo>
                  <a:pt x="9753801" y="6525103"/>
                </a:lnTo>
                <a:cubicBezTo>
                  <a:pt x="9696294" y="6528458"/>
                  <a:pt x="9636969" y="6531530"/>
                  <a:pt x="9578027" y="6532104"/>
                </a:cubicBezTo>
                <a:cubicBezTo>
                  <a:pt x="9526546" y="6532538"/>
                  <a:pt x="9474842" y="6530381"/>
                  <a:pt x="9424342" y="6528403"/>
                </a:cubicBezTo>
                <a:cubicBezTo>
                  <a:pt x="9283243" y="6523421"/>
                  <a:pt x="9137206" y="6518329"/>
                  <a:pt x="9001907" y="6560369"/>
                </a:cubicBezTo>
                <a:cubicBezTo>
                  <a:pt x="8974564" y="6568983"/>
                  <a:pt x="8948144" y="6579668"/>
                  <a:pt x="8922138" y="6591702"/>
                </a:cubicBezTo>
                <a:cubicBezTo>
                  <a:pt x="8976395" y="6597451"/>
                  <a:pt x="9031633" y="6600803"/>
                  <a:pt x="9087550" y="6599765"/>
                </a:cubicBezTo>
                <a:cubicBezTo>
                  <a:pt x="9228396" y="6598297"/>
                  <a:pt x="9371812" y="6576077"/>
                  <a:pt x="9512475" y="6563693"/>
                </a:cubicBezTo>
                <a:cubicBezTo>
                  <a:pt x="9626059" y="6554204"/>
                  <a:pt x="9898686" y="6537707"/>
                  <a:pt x="9928143" y="6515312"/>
                </a:cubicBezTo>
                <a:close/>
                <a:moveTo>
                  <a:pt x="9351220" y="6459370"/>
                </a:moveTo>
                <a:cubicBezTo>
                  <a:pt x="9225400" y="6463303"/>
                  <a:pt x="9098278" y="6481291"/>
                  <a:pt x="8999756" y="6529929"/>
                </a:cubicBezTo>
                <a:cubicBezTo>
                  <a:pt x="9138083" y="6488352"/>
                  <a:pt x="9284119" y="6493450"/>
                  <a:pt x="9425830" y="6498517"/>
                </a:cubicBezTo>
                <a:cubicBezTo>
                  <a:pt x="9476320" y="6500495"/>
                  <a:pt x="9528123" y="6502029"/>
                  <a:pt x="9578307" y="6502035"/>
                </a:cubicBezTo>
                <a:cubicBezTo>
                  <a:pt x="9636540" y="6501999"/>
                  <a:pt x="9695359" y="6498204"/>
                  <a:pt x="9752771" y="6495471"/>
                </a:cubicBezTo>
                <a:lnTo>
                  <a:pt x="9852779" y="6489665"/>
                </a:lnTo>
                <a:cubicBezTo>
                  <a:pt x="9815758" y="6484629"/>
                  <a:pt x="9764024" y="6478620"/>
                  <a:pt x="9694862" y="6473140"/>
                </a:cubicBezTo>
                <a:cubicBezTo>
                  <a:pt x="9601553" y="6465560"/>
                  <a:pt x="9477038" y="6455438"/>
                  <a:pt x="9351220" y="6459370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7254615" y="5911918"/>
                </a:moveTo>
                <a:cubicBezTo>
                  <a:pt x="7274645" y="5934852"/>
                  <a:pt x="7294062" y="5957691"/>
                  <a:pt x="7312589" y="5982309"/>
                </a:cubicBezTo>
                <a:cubicBezTo>
                  <a:pt x="7413753" y="6114421"/>
                  <a:pt x="7483941" y="6266763"/>
                  <a:pt x="7580896" y="6402069"/>
                </a:cubicBezTo>
                <a:cubicBezTo>
                  <a:pt x="7695169" y="6561808"/>
                  <a:pt x="7849203" y="6676399"/>
                  <a:pt x="7990862" y="6807025"/>
                </a:cubicBezTo>
                <a:cubicBezTo>
                  <a:pt x="7962703" y="6748256"/>
                  <a:pt x="7917173" y="6697712"/>
                  <a:pt x="7871964" y="6649139"/>
                </a:cubicBezTo>
                <a:lnTo>
                  <a:pt x="7859674" y="6636358"/>
                </a:lnTo>
                <a:cubicBezTo>
                  <a:pt x="7748530" y="6516822"/>
                  <a:pt x="7645260" y="6386311"/>
                  <a:pt x="7545050" y="6260110"/>
                </a:cubicBezTo>
                <a:cubicBezTo>
                  <a:pt x="7452767" y="6142819"/>
                  <a:pt x="7357042" y="6023723"/>
                  <a:pt x="7254615" y="5911918"/>
                </a:cubicBezTo>
                <a:close/>
                <a:moveTo>
                  <a:pt x="9078855" y="5884754"/>
                </a:moveTo>
                <a:cubicBezTo>
                  <a:pt x="8942634" y="6070158"/>
                  <a:pt x="8787932" y="6315508"/>
                  <a:pt x="8825188" y="6496752"/>
                </a:cubicBezTo>
                <a:cubicBezTo>
                  <a:pt x="8871718" y="6270055"/>
                  <a:pt x="8975231" y="6063621"/>
                  <a:pt x="9078855" y="5884754"/>
                </a:cubicBezTo>
                <a:close/>
                <a:moveTo>
                  <a:pt x="9113805" y="5883072"/>
                </a:moveTo>
                <a:cubicBezTo>
                  <a:pt x="9009770" y="6060592"/>
                  <a:pt x="8903644" y="6267900"/>
                  <a:pt x="8855200" y="6494950"/>
                </a:cubicBezTo>
                <a:cubicBezTo>
                  <a:pt x="8971799" y="6300136"/>
                  <a:pt x="9069545" y="6103069"/>
                  <a:pt x="9113805" y="5883072"/>
                </a:cubicBezTo>
                <a:close/>
                <a:moveTo>
                  <a:pt x="9123940" y="5825040"/>
                </a:moveTo>
                <a:cubicBezTo>
                  <a:pt x="9123142" y="5826205"/>
                  <a:pt x="9122347" y="5827360"/>
                  <a:pt x="9120846" y="5829053"/>
                </a:cubicBezTo>
                <a:lnTo>
                  <a:pt x="9123267" y="5829425"/>
                </a:ln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1" y="6488842"/>
                  <a:pt x="5947416" y="6574846"/>
                </a:cubicBezTo>
                <a:cubicBezTo>
                  <a:pt x="5894674" y="6327329"/>
                  <a:pt x="5793017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10097724" y="5591852"/>
                </a:moveTo>
                <a:cubicBezTo>
                  <a:pt x="9944682" y="5593954"/>
                  <a:pt x="9791714" y="5611746"/>
                  <a:pt x="9645248" y="5630119"/>
                </a:cubicBezTo>
                <a:cubicBezTo>
                  <a:pt x="9610727" y="5634568"/>
                  <a:pt x="9577456" y="5639754"/>
                  <a:pt x="9543858" y="5650510"/>
                </a:cubicBezTo>
                <a:cubicBezTo>
                  <a:pt x="9550063" y="5662642"/>
                  <a:pt x="9629757" y="5633895"/>
                  <a:pt x="9681648" y="5629828"/>
                </a:cubicBezTo>
                <a:cubicBezTo>
                  <a:pt x="9969341" y="5609845"/>
                  <a:pt x="10272689" y="5655720"/>
                  <a:pt x="10557846" y="5601337"/>
                </a:cubicBezTo>
                <a:cubicBezTo>
                  <a:pt x="10473933" y="5611321"/>
                  <a:pt x="10386637" y="5605065"/>
                  <a:pt x="10301704" y="5598847"/>
                </a:cubicBezTo>
                <a:cubicBezTo>
                  <a:pt x="10284536" y="5597562"/>
                  <a:pt x="10267371" y="5596280"/>
                  <a:pt x="10250553" y="5595539"/>
                </a:cubicBezTo>
                <a:cubicBezTo>
                  <a:pt x="10199759" y="5592194"/>
                  <a:pt x="10148737" y="5591152"/>
                  <a:pt x="10097724" y="5591852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7015907" y="5541548"/>
                </a:moveTo>
                <a:cubicBezTo>
                  <a:pt x="7100896" y="5613517"/>
                  <a:pt x="7181386" y="5690562"/>
                  <a:pt x="7259646" y="5765985"/>
                </a:cubicBezTo>
                <a:cubicBezTo>
                  <a:pt x="7425913" y="5926010"/>
                  <a:pt x="7598167" y="6091445"/>
                  <a:pt x="7741483" y="6279980"/>
                </a:cubicBezTo>
                <a:cubicBezTo>
                  <a:pt x="7847640" y="6419905"/>
                  <a:pt x="7937072" y="6571994"/>
                  <a:pt x="8008941" y="6733560"/>
                </a:cubicBezTo>
                <a:cubicBezTo>
                  <a:pt x="8009955" y="6694639"/>
                  <a:pt x="8010548" y="6654374"/>
                  <a:pt x="7999234" y="6610993"/>
                </a:cubicBezTo>
                <a:cubicBezTo>
                  <a:pt x="7958140" y="6454784"/>
                  <a:pt x="7815502" y="6314397"/>
                  <a:pt x="7715154" y="6197148"/>
                </a:cubicBezTo>
                <a:cubicBezTo>
                  <a:pt x="7576575" y="6034314"/>
                  <a:pt x="7431075" y="5876188"/>
                  <a:pt x="7271900" y="5734551"/>
                </a:cubicBezTo>
                <a:cubicBezTo>
                  <a:pt x="7230409" y="5698079"/>
                  <a:pt x="7098810" y="5590772"/>
                  <a:pt x="7015907" y="5541548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10218664" y="5525300"/>
                </a:moveTo>
                <a:cubicBezTo>
                  <a:pt x="10171755" y="5524070"/>
                  <a:pt x="10126463" y="5525064"/>
                  <a:pt x="10086154" y="5525937"/>
                </a:cubicBezTo>
                <a:cubicBezTo>
                  <a:pt x="9975638" y="5528402"/>
                  <a:pt x="9876341" y="5531370"/>
                  <a:pt x="9778614" y="5550189"/>
                </a:cubicBezTo>
                <a:cubicBezTo>
                  <a:pt x="9714017" y="5562376"/>
                  <a:pt x="9654494" y="5581286"/>
                  <a:pt x="9601703" y="5605852"/>
                </a:cubicBezTo>
                <a:cubicBezTo>
                  <a:pt x="9614985" y="5603489"/>
                  <a:pt x="9628056" y="5602024"/>
                  <a:pt x="9641684" y="5600203"/>
                </a:cubicBezTo>
                <a:cubicBezTo>
                  <a:pt x="9838075" y="5575001"/>
                  <a:pt x="10046725" y="5551921"/>
                  <a:pt x="10252799" y="5564971"/>
                </a:cubicBezTo>
                <a:lnTo>
                  <a:pt x="10304297" y="5568822"/>
                </a:lnTo>
                <a:cubicBezTo>
                  <a:pt x="10380931" y="5574228"/>
                  <a:pt x="10459361" y="5580014"/>
                  <a:pt x="10533945" y="5573703"/>
                </a:cubicBezTo>
                <a:cubicBezTo>
                  <a:pt x="10504378" y="5568851"/>
                  <a:pt x="10475221" y="5562210"/>
                  <a:pt x="10446061" y="5555562"/>
                </a:cubicBezTo>
                <a:cubicBezTo>
                  <a:pt x="10417803" y="5549116"/>
                  <a:pt x="10389545" y="5542665"/>
                  <a:pt x="10360877" y="5538004"/>
                </a:cubicBezTo>
                <a:cubicBezTo>
                  <a:pt x="10314101" y="5529982"/>
                  <a:pt x="10265574" y="5526529"/>
                  <a:pt x="10218664" y="5525300"/>
                </a:cubicBezTo>
                <a:close/>
                <a:moveTo>
                  <a:pt x="6946849" y="5523271"/>
                </a:moveTo>
                <a:cubicBezTo>
                  <a:pt x="6946657" y="5524520"/>
                  <a:pt x="6946560" y="5525151"/>
                  <a:pt x="6946972" y="5526491"/>
                </a:cubicBezTo>
                <a:cubicBezTo>
                  <a:pt x="6980090" y="5601397"/>
                  <a:pt x="7043425" y="5661082"/>
                  <a:pt x="7105827" y="5718700"/>
                </a:cubicBezTo>
                <a:lnTo>
                  <a:pt x="7126431" y="5737872"/>
                </a:lnTo>
                <a:cubicBezTo>
                  <a:pt x="7289613" y="5889736"/>
                  <a:pt x="7430828" y="6067705"/>
                  <a:pt x="7567269" y="6240461"/>
                </a:cubicBezTo>
                <a:cubicBezTo>
                  <a:pt x="7666876" y="6366562"/>
                  <a:pt x="7769633" y="6496348"/>
                  <a:pt x="7880270" y="6615176"/>
                </a:cubicBezTo>
                <a:lnTo>
                  <a:pt x="7892560" y="6627949"/>
                </a:lnTo>
                <a:cubicBezTo>
                  <a:pt x="7919687" y="6657095"/>
                  <a:pt x="7947417" y="6686334"/>
                  <a:pt x="7971643" y="6718236"/>
                </a:cubicBezTo>
                <a:cubicBezTo>
                  <a:pt x="7902183" y="6569208"/>
                  <a:pt x="7817787" y="6428779"/>
                  <a:pt x="7719359" y="6299011"/>
                </a:cubicBezTo>
                <a:cubicBezTo>
                  <a:pt x="7577670" y="6112005"/>
                  <a:pt x="7405928" y="5947293"/>
                  <a:pt x="7240170" y="5787985"/>
                </a:cubicBezTo>
                <a:cubicBezTo>
                  <a:pt x="7146175" y="5697975"/>
                  <a:pt x="7050053" y="5605722"/>
                  <a:pt x="6946849" y="5523271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0104407" y="5458317"/>
                </a:moveTo>
                <a:cubicBezTo>
                  <a:pt x="9978788" y="5456650"/>
                  <a:pt x="9828621" y="5479881"/>
                  <a:pt x="9704375" y="5536349"/>
                </a:cubicBezTo>
                <a:cubicBezTo>
                  <a:pt x="9726987" y="5530319"/>
                  <a:pt x="9749595" y="5524291"/>
                  <a:pt x="9773804" y="5519543"/>
                </a:cubicBezTo>
                <a:cubicBezTo>
                  <a:pt x="9873880" y="5500749"/>
                  <a:pt x="9974285" y="5497081"/>
                  <a:pt x="10086605" y="5494992"/>
                </a:cubicBezTo>
                <a:cubicBezTo>
                  <a:pt x="10168672" y="5493085"/>
                  <a:pt x="10271028" y="5491236"/>
                  <a:pt x="10367276" y="5507848"/>
                </a:cubicBezTo>
                <a:cubicBezTo>
                  <a:pt x="10396291" y="5513052"/>
                  <a:pt x="10425102" y="5519151"/>
                  <a:pt x="10454262" y="5525798"/>
                </a:cubicBezTo>
                <a:cubicBezTo>
                  <a:pt x="10493323" y="5534530"/>
                  <a:pt x="10531142" y="5542536"/>
                  <a:pt x="10569223" y="5547311"/>
                </a:cubicBezTo>
                <a:cubicBezTo>
                  <a:pt x="10422236" y="5490328"/>
                  <a:pt x="10260055" y="5460700"/>
                  <a:pt x="10104407" y="5458317"/>
                </a:cubicBezTo>
                <a:close/>
                <a:moveTo>
                  <a:pt x="6861797" y="5419899"/>
                </a:moveTo>
                <a:cubicBezTo>
                  <a:pt x="6869009" y="5420845"/>
                  <a:pt x="6876359" y="5423413"/>
                  <a:pt x="6879594" y="5424547"/>
                </a:cubicBezTo>
                <a:cubicBezTo>
                  <a:pt x="7239561" y="5537402"/>
                  <a:pt x="7549592" y="5931521"/>
                  <a:pt x="7789028" y="6212316"/>
                </a:cubicBezTo>
                <a:cubicBezTo>
                  <a:pt x="7920282" y="6366340"/>
                  <a:pt x="8046009" y="6507973"/>
                  <a:pt x="8093600" y="6710671"/>
                </a:cubicBezTo>
                <a:cubicBezTo>
                  <a:pt x="8106357" y="6764837"/>
                  <a:pt x="8115219" y="6810078"/>
                  <a:pt x="8129425" y="6854298"/>
                </a:cubicBezTo>
                <a:lnTo>
                  <a:pt x="8130898" y="6857998"/>
                </a:lnTo>
                <a:lnTo>
                  <a:pt x="7899365" y="6857998"/>
                </a:lnTo>
                <a:lnTo>
                  <a:pt x="7761176" y="6816656"/>
                </a:lnTo>
                <a:cubicBezTo>
                  <a:pt x="7707614" y="6798833"/>
                  <a:pt x="7654620" y="6779815"/>
                  <a:pt x="7602080" y="6760867"/>
                </a:cubicBezTo>
                <a:cubicBezTo>
                  <a:pt x="7499839" y="6724697"/>
                  <a:pt x="7395868" y="6687609"/>
                  <a:pt x="7289862" y="6659827"/>
                </a:cubicBezTo>
                <a:cubicBezTo>
                  <a:pt x="7386721" y="6702866"/>
                  <a:pt x="7479917" y="6741496"/>
                  <a:pt x="7582411" y="6784122"/>
                </a:cubicBezTo>
                <a:lnTo>
                  <a:pt x="7605759" y="6793465"/>
                </a:lnTo>
                <a:cubicBezTo>
                  <a:pt x="7652356" y="6812785"/>
                  <a:pt x="7694400" y="6829482"/>
                  <a:pt x="7737910" y="6840638"/>
                </a:cubicBezTo>
                <a:lnTo>
                  <a:pt x="7826532" y="6857999"/>
                </a:lnTo>
                <a:lnTo>
                  <a:pt x="7696096" y="6857999"/>
                </a:lnTo>
                <a:lnTo>
                  <a:pt x="7594081" y="6821149"/>
                </a:lnTo>
                <a:lnTo>
                  <a:pt x="7570734" y="6811799"/>
                </a:lnTo>
                <a:lnTo>
                  <a:pt x="7271814" y="6684601"/>
                </a:lnTo>
                <a:cubicBezTo>
                  <a:pt x="7315012" y="6740237"/>
                  <a:pt x="7445060" y="6805183"/>
                  <a:pt x="7585232" y="6850060"/>
                </a:cubicBezTo>
                <a:lnTo>
                  <a:pt x="7613775" y="6857998"/>
                </a:lnTo>
                <a:lnTo>
                  <a:pt x="7522197" y="6857998"/>
                </a:lnTo>
                <a:lnTo>
                  <a:pt x="7410696" y="6803861"/>
                </a:lnTo>
                <a:cubicBezTo>
                  <a:pt x="7272778" y="6731418"/>
                  <a:pt x="7152025" y="6653264"/>
                  <a:pt x="7088673" y="6610396"/>
                </a:cubicBezTo>
                <a:cubicBezTo>
                  <a:pt x="7075202" y="6601287"/>
                  <a:pt x="7065689" y="6582532"/>
                  <a:pt x="7090188" y="6584365"/>
                </a:cubicBezTo>
                <a:cubicBezTo>
                  <a:pt x="7322587" y="6603983"/>
                  <a:pt x="7561036" y="6624528"/>
                  <a:pt x="7780046" y="6711283"/>
                </a:cubicBezTo>
                <a:cubicBezTo>
                  <a:pt x="7810971" y="6723712"/>
                  <a:pt x="7991193" y="6837187"/>
                  <a:pt x="7944957" y="6799347"/>
                </a:cubicBezTo>
                <a:cubicBezTo>
                  <a:pt x="7830578" y="6704934"/>
                  <a:pt x="7705171" y="6617800"/>
                  <a:pt x="7601828" y="6503934"/>
                </a:cubicBezTo>
                <a:cubicBezTo>
                  <a:pt x="7389349" y="6269558"/>
                  <a:pt x="7257096" y="5972523"/>
                  <a:pt x="7042773" y="5734011"/>
                </a:cubicBezTo>
                <a:cubicBezTo>
                  <a:pt x="7007812" y="5695337"/>
                  <a:pt x="6799377" y="5515396"/>
                  <a:pt x="6844835" y="5424988"/>
                </a:cubicBezTo>
                <a:cubicBezTo>
                  <a:pt x="6847512" y="5419632"/>
                  <a:pt x="6854586" y="5418954"/>
                  <a:pt x="6861797" y="5419899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7427076" y="5142684"/>
                </a:moveTo>
                <a:cubicBezTo>
                  <a:pt x="7446602" y="5152725"/>
                  <a:pt x="7466122" y="5162767"/>
                  <a:pt x="7485963" y="5174783"/>
                </a:cubicBezTo>
                <a:cubicBezTo>
                  <a:pt x="7567460" y="5225071"/>
                  <a:pt x="7639772" y="5286770"/>
                  <a:pt x="7719410" y="5357281"/>
                </a:cubicBezTo>
                <a:cubicBezTo>
                  <a:pt x="7777835" y="5408518"/>
                  <a:pt x="7850375" y="5472816"/>
                  <a:pt x="7907163" y="5546863"/>
                </a:cubicBezTo>
                <a:cubicBezTo>
                  <a:pt x="7924160" y="5569331"/>
                  <a:pt x="7940457" y="5592330"/>
                  <a:pt x="7956656" y="5615961"/>
                </a:cubicBezTo>
                <a:cubicBezTo>
                  <a:pt x="7978464" y="5647485"/>
                  <a:pt x="7999857" y="5677676"/>
                  <a:pt x="8023445" y="5705642"/>
                </a:cubicBezTo>
                <a:cubicBezTo>
                  <a:pt x="7956400" y="5569150"/>
                  <a:pt x="7861731" y="5443166"/>
                  <a:pt x="7754656" y="5341546"/>
                </a:cubicBezTo>
                <a:cubicBezTo>
                  <a:pt x="7668081" y="5259722"/>
                  <a:pt x="7548884" y="5180582"/>
                  <a:pt x="7427076" y="5142684"/>
                </a:cubicBezTo>
                <a:close/>
                <a:moveTo>
                  <a:pt x="7312201" y="5128278"/>
                </a:moveTo>
                <a:cubicBezTo>
                  <a:pt x="7322935" y="5135049"/>
                  <a:pt x="7332964" y="5142350"/>
                  <a:pt x="7343603" y="5149746"/>
                </a:cubicBezTo>
                <a:cubicBezTo>
                  <a:pt x="7496266" y="5257079"/>
                  <a:pt x="7656157" y="5373847"/>
                  <a:pt x="7791759" y="5515717"/>
                </a:cubicBezTo>
                <a:lnTo>
                  <a:pt x="7825280" y="5551608"/>
                </a:lnTo>
                <a:cubicBezTo>
                  <a:pt x="7875363" y="5604773"/>
                  <a:pt x="7926463" y="5659374"/>
                  <a:pt x="7982410" y="5702551"/>
                </a:cubicBezTo>
                <a:cubicBezTo>
                  <a:pt x="7964809" y="5679989"/>
                  <a:pt x="7948608" y="5656366"/>
                  <a:pt x="7932408" y="5632736"/>
                </a:cubicBezTo>
                <a:cubicBezTo>
                  <a:pt x="7916712" y="5609836"/>
                  <a:pt x="7901020" y="5586930"/>
                  <a:pt x="7883927" y="5565087"/>
                </a:cubicBezTo>
                <a:cubicBezTo>
                  <a:pt x="7828664" y="5493188"/>
                  <a:pt x="7757146" y="5430331"/>
                  <a:pt x="7699832" y="5379904"/>
                </a:cubicBezTo>
                <a:cubicBezTo>
                  <a:pt x="7621217" y="5310828"/>
                  <a:pt x="7550116" y="5249322"/>
                  <a:pt x="7470240" y="5200559"/>
                </a:cubicBezTo>
                <a:cubicBezTo>
                  <a:pt x="7417598" y="5168141"/>
                  <a:pt x="7364314" y="5143956"/>
                  <a:pt x="7312201" y="5128278"/>
                </a:cubicBezTo>
                <a:close/>
                <a:moveTo>
                  <a:pt x="7244057" y="5124233"/>
                </a:moveTo>
                <a:cubicBezTo>
                  <a:pt x="7240832" y="5137197"/>
                  <a:pt x="7314310" y="5167040"/>
                  <a:pt x="7353035" y="5197318"/>
                </a:cubicBezTo>
                <a:cubicBezTo>
                  <a:pt x="7566127" y="5367091"/>
                  <a:pt x="7749139" y="5595671"/>
                  <a:pt x="7981878" y="5738345"/>
                </a:cubicBezTo>
                <a:cubicBezTo>
                  <a:pt x="7917138" y="5691903"/>
                  <a:pt x="7860147" y="5631267"/>
                  <a:pt x="7804780" y="5572174"/>
                </a:cubicBezTo>
                <a:cubicBezTo>
                  <a:pt x="7793606" y="5560210"/>
                  <a:pt x="7782433" y="5548247"/>
                  <a:pt x="7771164" y="5536908"/>
                </a:cubicBezTo>
                <a:cubicBezTo>
                  <a:pt x="7637791" y="5396658"/>
                  <a:pt x="7478920" y="5281329"/>
                  <a:pt x="7327465" y="5174181"/>
                </a:cubicBezTo>
                <a:cubicBezTo>
                  <a:pt x="7300620" y="5155330"/>
                  <a:pt x="7274186" y="5137825"/>
                  <a:pt x="7244057" y="5124233"/>
                </a:cubicBezTo>
                <a:close/>
                <a:moveTo>
                  <a:pt x="7133363" y="5050246"/>
                </a:moveTo>
                <a:cubicBezTo>
                  <a:pt x="7577149" y="5121491"/>
                  <a:pt x="7947715" y="5355125"/>
                  <a:pt x="8128687" y="5790959"/>
                </a:cubicBezTo>
                <a:cubicBezTo>
                  <a:pt x="8276565" y="5905246"/>
                  <a:pt x="8400253" y="6044012"/>
                  <a:pt x="8497002" y="6204913"/>
                </a:cubicBezTo>
                <a:cubicBezTo>
                  <a:pt x="8503575" y="6141856"/>
                  <a:pt x="8502497" y="6159666"/>
                  <a:pt x="8514292" y="6015372"/>
                </a:cubicBezTo>
                <a:cubicBezTo>
                  <a:pt x="8536052" y="5749157"/>
                  <a:pt x="8547760" y="5533819"/>
                  <a:pt x="8491838" y="5336275"/>
                </a:cubicBezTo>
                <a:cubicBezTo>
                  <a:pt x="8507078" y="5267180"/>
                  <a:pt x="8575461" y="5351481"/>
                  <a:pt x="8605731" y="5600804"/>
                </a:cubicBezTo>
                <a:cubicBezTo>
                  <a:pt x="8608350" y="5745349"/>
                  <a:pt x="8605836" y="5891029"/>
                  <a:pt x="8594880" y="6039262"/>
                </a:cubicBezTo>
                <a:cubicBezTo>
                  <a:pt x="8575957" y="6291971"/>
                  <a:pt x="8542313" y="6543716"/>
                  <a:pt x="8494242" y="6792600"/>
                </a:cubicBezTo>
                <a:cubicBezTo>
                  <a:pt x="8597730" y="6727745"/>
                  <a:pt x="8691862" y="6639036"/>
                  <a:pt x="8794675" y="6590735"/>
                </a:cubicBezTo>
                <a:cubicBezTo>
                  <a:pt x="8796362" y="6587786"/>
                  <a:pt x="8798755" y="6584312"/>
                  <a:pt x="8800448" y="6581371"/>
                </a:cubicBezTo>
                <a:cubicBezTo>
                  <a:pt x="8795284" y="6578656"/>
                  <a:pt x="8790221" y="6575317"/>
                  <a:pt x="8788186" y="6572441"/>
                </a:cubicBezTo>
                <a:cubicBezTo>
                  <a:pt x="8594646" y="6311498"/>
                  <a:pt x="8993712" y="5858248"/>
                  <a:pt x="9137232" y="5665639"/>
                </a:cubicBezTo>
                <a:cubicBezTo>
                  <a:pt x="9150495" y="5647816"/>
                  <a:pt x="9217510" y="5675384"/>
                  <a:pt x="9216765" y="5696416"/>
                </a:cubicBezTo>
                <a:cubicBezTo>
                  <a:pt x="9208076" y="5983368"/>
                  <a:pt x="9105464" y="6228377"/>
                  <a:pt x="8969849" y="6466405"/>
                </a:cubicBezTo>
                <a:cubicBezTo>
                  <a:pt x="9192790" y="6382070"/>
                  <a:pt x="9514633" y="6424367"/>
                  <a:pt x="9706237" y="6419148"/>
                </a:cubicBezTo>
                <a:cubicBezTo>
                  <a:pt x="9875985" y="6415062"/>
                  <a:pt x="9998989" y="6424957"/>
                  <a:pt x="10110375" y="6563116"/>
                </a:cubicBezTo>
                <a:cubicBezTo>
                  <a:pt x="10119737" y="6574800"/>
                  <a:pt x="10104347" y="6578204"/>
                  <a:pt x="10096281" y="6578254"/>
                </a:cubicBezTo>
                <a:cubicBezTo>
                  <a:pt x="9752742" y="6584519"/>
                  <a:pt x="9411210" y="6642343"/>
                  <a:pt x="9067672" y="6648608"/>
                </a:cubicBezTo>
                <a:cubicBezTo>
                  <a:pt x="9008636" y="6649807"/>
                  <a:pt x="8918484" y="6627657"/>
                  <a:pt x="8859441" y="6641028"/>
                </a:cubicBezTo>
                <a:cubicBezTo>
                  <a:pt x="8858839" y="6640935"/>
                  <a:pt x="8858138" y="6641468"/>
                  <a:pt x="8857528" y="6641375"/>
                </a:cubicBezTo>
                <a:cubicBezTo>
                  <a:pt x="8854312" y="6642158"/>
                  <a:pt x="8851192" y="6642319"/>
                  <a:pt x="8848579" y="6643204"/>
                </a:cubicBezTo>
                <a:cubicBezTo>
                  <a:pt x="8763018" y="6670925"/>
                  <a:pt x="8669480" y="6759768"/>
                  <a:pt x="8576285" y="6824788"/>
                </a:cubicBezTo>
                <a:lnTo>
                  <a:pt x="8519159" y="6857998"/>
                </a:lnTo>
                <a:lnTo>
                  <a:pt x="8393540" y="6857998"/>
                </a:lnTo>
                <a:lnTo>
                  <a:pt x="8417346" y="6745652"/>
                </a:lnTo>
                <a:cubicBezTo>
                  <a:pt x="8445294" y="6600749"/>
                  <a:pt x="8467982" y="6454800"/>
                  <a:pt x="8485502" y="6308216"/>
                </a:cubicBezTo>
                <a:cubicBezTo>
                  <a:pt x="8483369" y="6305964"/>
                  <a:pt x="8481139" y="6304343"/>
                  <a:pt x="8480214" y="6302278"/>
                </a:cubicBezTo>
                <a:cubicBezTo>
                  <a:pt x="8389148" y="6120471"/>
                  <a:pt x="8265637" y="5964433"/>
                  <a:pt x="8112215" y="5837768"/>
                </a:cubicBezTo>
                <a:cubicBezTo>
                  <a:pt x="8107469" y="5836403"/>
                  <a:pt x="8101510" y="5834843"/>
                  <a:pt x="8095146" y="5831943"/>
                </a:cubicBezTo>
                <a:cubicBezTo>
                  <a:pt x="7720999" y="5670157"/>
                  <a:pt x="7460805" y="5310579"/>
                  <a:pt x="7131946" y="5075653"/>
                </a:cubicBezTo>
                <a:cubicBezTo>
                  <a:pt x="7120196" y="5067444"/>
                  <a:pt x="7107334" y="5046255"/>
                  <a:pt x="7133363" y="5050246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1544294" y="4944364"/>
                </a:moveTo>
                <a:cubicBezTo>
                  <a:pt x="11560186" y="5180994"/>
                  <a:pt x="11601886" y="5476223"/>
                  <a:pt x="11755210" y="5588157"/>
                </a:cubicBezTo>
                <a:cubicBezTo>
                  <a:pt x="11638730" y="5382912"/>
                  <a:pt x="11582097" y="5153179"/>
                  <a:pt x="11544294" y="4944364"/>
                </a:cubicBezTo>
                <a:close/>
                <a:moveTo>
                  <a:pt x="11571408" y="4918599"/>
                </a:moveTo>
                <a:cubicBezTo>
                  <a:pt x="11607963" y="5126676"/>
                  <a:pt x="11663078" y="5358905"/>
                  <a:pt x="11778250" y="5565760"/>
                </a:cubicBezTo>
                <a:cubicBezTo>
                  <a:pt x="11740096" y="5335710"/>
                  <a:pt x="11685166" y="5117152"/>
                  <a:pt x="11571408" y="4918599"/>
                </a:cubicBezTo>
                <a:close/>
                <a:moveTo>
                  <a:pt x="11540154" y="4867303"/>
                </a:moveTo>
                <a:cubicBezTo>
                  <a:pt x="11540302" y="4868748"/>
                  <a:pt x="11540443" y="4870186"/>
                  <a:pt x="11540380" y="4872526"/>
                </a:cubicBezTo>
                <a:lnTo>
                  <a:pt x="11542590" y="4871112"/>
                </a:lnTo>
                <a:close/>
                <a:moveTo>
                  <a:pt x="10567662" y="4866948"/>
                </a:moveTo>
                <a:cubicBezTo>
                  <a:pt x="10522198" y="4867672"/>
                  <a:pt x="10476263" y="4872522"/>
                  <a:pt x="10431225" y="4877568"/>
                </a:cubicBezTo>
                <a:cubicBezTo>
                  <a:pt x="10381279" y="4883457"/>
                  <a:pt x="10328981" y="4889314"/>
                  <a:pt x="10277556" y="4889247"/>
                </a:cubicBezTo>
                <a:cubicBezTo>
                  <a:pt x="10236449" y="4889475"/>
                  <a:pt x="10195262" y="4885932"/>
                  <a:pt x="10155875" y="4882769"/>
                </a:cubicBezTo>
                <a:cubicBezTo>
                  <a:pt x="10128043" y="4880639"/>
                  <a:pt x="10100420" y="4877611"/>
                  <a:pt x="10072733" y="4876924"/>
                </a:cubicBezTo>
                <a:cubicBezTo>
                  <a:pt x="10009605" y="4874377"/>
                  <a:pt x="9945053" y="4878112"/>
                  <a:pt x="9882500" y="4881330"/>
                </a:cubicBezTo>
                <a:cubicBezTo>
                  <a:pt x="9817947" y="4885065"/>
                  <a:pt x="9751031" y="4888772"/>
                  <a:pt x="9685205" y="4885650"/>
                </a:cubicBezTo>
                <a:lnTo>
                  <a:pt x="9666932" y="4885075"/>
                </a:lnTo>
                <a:cubicBezTo>
                  <a:pt x="9647413" y="4883768"/>
                  <a:pt x="9627689" y="4883349"/>
                  <a:pt x="9608662" y="4884027"/>
                </a:cubicBezTo>
                <a:cubicBezTo>
                  <a:pt x="9746940" y="4906717"/>
                  <a:pt x="9886187" y="4927258"/>
                  <a:pt x="10026230" y="4938088"/>
                </a:cubicBezTo>
                <a:cubicBezTo>
                  <a:pt x="10217917" y="4954217"/>
                  <a:pt x="10389161" y="4921336"/>
                  <a:pt x="10567662" y="4866948"/>
                </a:cubicBezTo>
                <a:close/>
                <a:moveTo>
                  <a:pt x="10221015" y="4783657"/>
                </a:moveTo>
                <a:cubicBezTo>
                  <a:pt x="10183412" y="4782731"/>
                  <a:pt x="10145345" y="4783278"/>
                  <a:pt x="10107121" y="4785091"/>
                </a:cubicBezTo>
                <a:cubicBezTo>
                  <a:pt x="9954224" y="4792347"/>
                  <a:pt x="9798826" y="4819883"/>
                  <a:pt x="9660668" y="4854595"/>
                </a:cubicBezTo>
                <a:cubicBezTo>
                  <a:pt x="9663924" y="4854814"/>
                  <a:pt x="9666276" y="4854838"/>
                  <a:pt x="9669531" y="4855057"/>
                </a:cubicBezTo>
                <a:lnTo>
                  <a:pt x="9687254" y="4855986"/>
                </a:lnTo>
                <a:cubicBezTo>
                  <a:pt x="9751279" y="4858722"/>
                  <a:pt x="9817637" y="4855370"/>
                  <a:pt x="9881290" y="4851445"/>
                </a:cubicBezTo>
                <a:cubicBezTo>
                  <a:pt x="9944395" y="4847874"/>
                  <a:pt x="10009857" y="4844334"/>
                  <a:pt x="10074432" y="4846715"/>
                </a:cubicBezTo>
                <a:cubicBezTo>
                  <a:pt x="10102466" y="4847944"/>
                  <a:pt x="10131190" y="4850269"/>
                  <a:pt x="10159369" y="4852935"/>
                </a:cubicBezTo>
                <a:cubicBezTo>
                  <a:pt x="10198208" y="4856456"/>
                  <a:pt x="10239045" y="4859459"/>
                  <a:pt x="10278706" y="4859393"/>
                </a:cubicBezTo>
                <a:cubicBezTo>
                  <a:pt x="10328324" y="4859079"/>
                  <a:pt x="10379724" y="4853023"/>
                  <a:pt x="10429120" y="4847493"/>
                </a:cubicBezTo>
                <a:cubicBezTo>
                  <a:pt x="10465435" y="4843425"/>
                  <a:pt x="10501756" y="4839354"/>
                  <a:pt x="10538565" y="4837270"/>
                </a:cubicBezTo>
                <a:cubicBezTo>
                  <a:pt x="10442450" y="4802463"/>
                  <a:pt x="10333824" y="4786435"/>
                  <a:pt x="10221015" y="478365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9857254" y="4275904"/>
                </a:moveTo>
                <a:cubicBezTo>
                  <a:pt x="9525980" y="4300770"/>
                  <a:pt x="9241479" y="4364703"/>
                  <a:pt x="8989866" y="4472742"/>
                </a:cubicBezTo>
                <a:lnTo>
                  <a:pt x="8931614" y="4498508"/>
                </a:lnTo>
                <a:cubicBezTo>
                  <a:pt x="8902659" y="4511659"/>
                  <a:pt x="8873359" y="4524268"/>
                  <a:pt x="8843711" y="4536334"/>
                </a:cubicBezTo>
                <a:cubicBezTo>
                  <a:pt x="8889894" y="4522124"/>
                  <a:pt x="8937874" y="4508296"/>
                  <a:pt x="8966093" y="4502509"/>
                </a:cubicBezTo>
                <a:cubicBezTo>
                  <a:pt x="9076195" y="4481142"/>
                  <a:pt x="9187512" y="4468967"/>
                  <a:pt x="9299227" y="4454994"/>
                </a:cubicBezTo>
                <a:cubicBezTo>
                  <a:pt x="9502333" y="4429326"/>
                  <a:pt x="9654280" y="4317586"/>
                  <a:pt x="9857254" y="4275904"/>
                </a:cubicBezTo>
                <a:close/>
                <a:moveTo>
                  <a:pt x="9615182" y="4220499"/>
                </a:moveTo>
                <a:cubicBezTo>
                  <a:pt x="9415185" y="4228027"/>
                  <a:pt x="9214426" y="4329700"/>
                  <a:pt x="9023688" y="4425819"/>
                </a:cubicBezTo>
                <a:cubicBezTo>
                  <a:pt x="9256457" y="4332127"/>
                  <a:pt x="9516545" y="4273854"/>
                  <a:pt x="9814527" y="4248048"/>
                </a:cubicBezTo>
                <a:cubicBezTo>
                  <a:pt x="9748431" y="4225943"/>
                  <a:pt x="9681848" y="4217991"/>
                  <a:pt x="9615182" y="4220499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1225213" y="3936722"/>
                </a:moveTo>
                <a:cubicBezTo>
                  <a:pt x="11207028" y="4022695"/>
                  <a:pt x="11194593" y="4110355"/>
                  <a:pt x="11182914" y="4196771"/>
                </a:cubicBezTo>
                <a:cubicBezTo>
                  <a:pt x="11164076" y="4335276"/>
                  <a:pt x="11145116" y="4478465"/>
                  <a:pt x="11099211" y="4613594"/>
                </a:cubicBezTo>
                <a:cubicBezTo>
                  <a:pt x="11088245" y="4645134"/>
                  <a:pt x="11076378" y="4676477"/>
                  <a:pt x="11064509" y="4707830"/>
                </a:cubicBezTo>
                <a:lnTo>
                  <a:pt x="11049349" y="4747418"/>
                </a:lnTo>
                <a:cubicBezTo>
                  <a:pt x="11022123" y="4819250"/>
                  <a:pt x="10998838" y="4892390"/>
                  <a:pt x="10978260" y="4966094"/>
                </a:cubicBezTo>
                <a:cubicBezTo>
                  <a:pt x="11216457" y="4678857"/>
                  <a:pt x="11222923" y="4300706"/>
                  <a:pt x="11225213" y="393672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1201005" y="3900089"/>
                </a:moveTo>
                <a:cubicBezTo>
                  <a:pt x="11064705" y="4216426"/>
                  <a:pt x="10958405" y="4541932"/>
                  <a:pt x="10968432" y="4885010"/>
                </a:cubicBezTo>
                <a:cubicBezTo>
                  <a:pt x="10984596" y="4834817"/>
                  <a:pt x="11001105" y="4785171"/>
                  <a:pt x="11019967" y="4735553"/>
                </a:cubicBezTo>
                <a:lnTo>
                  <a:pt x="11035125" y="4695966"/>
                </a:lnTo>
                <a:cubicBezTo>
                  <a:pt x="11047342" y="4665154"/>
                  <a:pt x="11059004" y="4634706"/>
                  <a:pt x="11069972" y="4603168"/>
                </a:cubicBezTo>
                <a:cubicBezTo>
                  <a:pt x="11114708" y="4471083"/>
                  <a:pt x="11133811" y="4329343"/>
                  <a:pt x="11152239" y="4192628"/>
                </a:cubicBezTo>
                <a:cubicBezTo>
                  <a:pt x="11165272" y="4096160"/>
                  <a:pt x="11178361" y="3997344"/>
                  <a:pt x="11201005" y="3900089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10268559" y="3871054"/>
                </a:moveTo>
                <a:cubicBezTo>
                  <a:pt x="10277021" y="4100939"/>
                  <a:pt x="10375577" y="4306148"/>
                  <a:pt x="10494169" y="4520780"/>
                </a:cubicBezTo>
                <a:cubicBezTo>
                  <a:pt x="10447177" y="4399850"/>
                  <a:pt x="10400743" y="4278562"/>
                  <a:pt x="10356661" y="4157302"/>
                </a:cubicBezTo>
                <a:cubicBezTo>
                  <a:pt x="10321871" y="4061517"/>
                  <a:pt x="10289232" y="3966669"/>
                  <a:pt x="10268559" y="3871054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0277529" y="3701307"/>
                </a:move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cubicBezTo>
                  <a:pt x="10434036" y="4279493"/>
                  <a:pt x="10484873" y="4412529"/>
                  <a:pt x="10536458" y="4544310"/>
                </a:cubicBezTo>
                <a:cubicBezTo>
                  <a:pt x="10537315" y="4408107"/>
                  <a:pt x="10476552" y="4266858"/>
                  <a:pt x="10436479" y="4144570"/>
                </a:cubicBezTo>
                <a:cubicBezTo>
                  <a:pt x="10386976" y="3995354"/>
                  <a:pt x="10333255" y="3848072"/>
                  <a:pt x="10277529" y="3701307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0" y="3982240"/>
                  <a:pt x="5111996" y="4065759"/>
                </a:cubicBezTo>
                <a:cubicBezTo>
                  <a:pt x="5199925" y="4149276"/>
                  <a:pt x="5291490" y="4229096"/>
                  <a:pt x="5388877" y="4300185"/>
                </a:cubicBezTo>
                <a:cubicBezTo>
                  <a:pt x="5401113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1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2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1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69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lnTo>
                  <a:pt x="6038705" y="4763847"/>
                </a:lnTo>
                <a:lnTo>
                  <a:pt x="6037783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0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6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2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7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3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6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1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cubicBezTo>
                  <a:pt x="10068034" y="4289020"/>
                  <a:pt x="10235704" y="4406341"/>
                  <a:pt x="10395379" y="4531843"/>
                </a:cubicBezTo>
                <a:cubicBezTo>
                  <a:pt x="10227815" y="4223610"/>
                  <a:pt x="10104867" y="3926696"/>
                  <a:pt x="10225980" y="3561061"/>
                </a:cubicBezTo>
                <a:cubicBezTo>
                  <a:pt x="10233239" y="3539559"/>
                  <a:pt x="10303382" y="3509255"/>
                  <a:pt x="10314210" y="3538353"/>
                </a:cubicBezTo>
                <a:cubicBezTo>
                  <a:pt x="10408734" y="3779872"/>
                  <a:pt x="10497596" y="4023472"/>
                  <a:pt x="10573663" y="4271430"/>
                </a:cubicBezTo>
                <a:cubicBezTo>
                  <a:pt x="10618238" y="4415363"/>
                  <a:pt x="10653304" y="4549296"/>
                  <a:pt x="10583736" y="4688819"/>
                </a:cubicBezTo>
                <a:cubicBezTo>
                  <a:pt x="10685909" y="4776757"/>
                  <a:pt x="10784700" y="4869157"/>
                  <a:pt x="10880472" y="4966558"/>
                </a:cubicBezTo>
                <a:cubicBezTo>
                  <a:pt x="10849056" y="4499967"/>
                  <a:pt x="11034230" y="4066538"/>
                  <a:pt x="11231212" y="3645474"/>
                </a:cubicBezTo>
                <a:cubicBezTo>
                  <a:pt x="11242138" y="3622394"/>
                  <a:pt x="11319709" y="3598841"/>
                  <a:pt x="11317765" y="3638405"/>
                </a:cubicBezTo>
                <a:cubicBezTo>
                  <a:pt x="11295958" y="4125233"/>
                  <a:pt x="11372236" y="4676562"/>
                  <a:pt x="10982911" y="5051260"/>
                </a:cubicBezTo>
                <a:cubicBezTo>
                  <a:pt x="10979389" y="5054277"/>
                  <a:pt x="10974419" y="5057456"/>
                  <a:pt x="10968747" y="5059552"/>
                </a:cubicBezTo>
                <a:cubicBezTo>
                  <a:pt x="11069120" y="5167803"/>
                  <a:pt x="11166116" y="5280511"/>
                  <a:pt x="11258020" y="5401078"/>
                </a:cubicBezTo>
                <a:cubicBezTo>
                  <a:pt x="11414501" y="5606795"/>
                  <a:pt x="11558425" y="5822089"/>
                  <a:pt x="11688741" y="6045312"/>
                </a:cubicBezTo>
                <a:cubicBezTo>
                  <a:pt x="11728326" y="5923422"/>
                  <a:pt x="11744133" y="5789920"/>
                  <a:pt x="11794425" y="5681109"/>
                </a:cubicBezTo>
                <a:cubicBezTo>
                  <a:pt x="11793785" y="5677682"/>
                  <a:pt x="11793359" y="5673360"/>
                  <a:pt x="11792727" y="5669934"/>
                </a:cubicBezTo>
                <a:cubicBezTo>
                  <a:pt x="11786706" y="5671483"/>
                  <a:pt x="11780344" y="5672486"/>
                  <a:pt x="11776744" y="5671723"/>
                </a:cubicBezTo>
                <a:cubicBezTo>
                  <a:pt x="11442886" y="5608574"/>
                  <a:pt x="11457436" y="4983823"/>
                  <a:pt x="11442546" y="4736592"/>
                </a:cubicBezTo>
                <a:cubicBezTo>
                  <a:pt x="11441155" y="4713728"/>
                  <a:pt x="11514076" y="4687776"/>
                  <a:pt x="11527771" y="4704317"/>
                </a:cubicBezTo>
                <a:cubicBezTo>
                  <a:pt x="11715804" y="4928943"/>
                  <a:pt x="11799388" y="5187422"/>
                  <a:pt x="11851542" y="5463703"/>
                </a:cubicBezTo>
                <a:cubicBezTo>
                  <a:pt x="11913004" y="5353500"/>
                  <a:pt x="12015977" y="5250086"/>
                  <a:pt x="12122505" y="5156948"/>
                </a:cubicBezTo>
                <a:lnTo>
                  <a:pt x="12192002" y="5098973"/>
                </a:lnTo>
                <a:lnTo>
                  <a:pt x="12192001" y="5160062"/>
                </a:lnTo>
                <a:lnTo>
                  <a:pt x="12155105" y="5191181"/>
                </a:lnTo>
                <a:cubicBezTo>
                  <a:pt x="12056052" y="5282318"/>
                  <a:pt x="11965498" y="5385071"/>
                  <a:pt x="11918903" y="5491132"/>
                </a:cubicBezTo>
                <a:cubicBezTo>
                  <a:pt x="11960691" y="5426848"/>
                  <a:pt x="12011970" y="5370101"/>
                  <a:pt x="12067554" y="5317498"/>
                </a:cubicBezTo>
                <a:lnTo>
                  <a:pt x="12192001" y="5211391"/>
                </a:lnTo>
                <a:lnTo>
                  <a:pt x="12192001" y="5251558"/>
                </a:lnTo>
                <a:lnTo>
                  <a:pt x="12087498" y="5340764"/>
                </a:lnTo>
                <a:cubicBezTo>
                  <a:pt x="12032329" y="5393102"/>
                  <a:pt x="11981742" y="5449408"/>
                  <a:pt x="11941335" y="5512809"/>
                </a:cubicBezTo>
                <a:cubicBezTo>
                  <a:pt x="11925082" y="5538523"/>
                  <a:pt x="11910985" y="5565169"/>
                  <a:pt x="11898139" y="5592553"/>
                </a:cubicBezTo>
                <a:cubicBezTo>
                  <a:pt x="11945914" y="5558922"/>
                  <a:pt x="11992854" y="5522778"/>
                  <a:pt x="12037359" y="5482816"/>
                </a:cubicBezTo>
                <a:lnTo>
                  <a:pt x="12192001" y="5330890"/>
                </a:lnTo>
                <a:lnTo>
                  <a:pt x="12192001" y="5402911"/>
                </a:lnTo>
                <a:lnTo>
                  <a:pt x="12054488" y="5533939"/>
                </a:lnTo>
                <a:cubicBezTo>
                  <a:pt x="12007570" y="5576210"/>
                  <a:pt x="11919625" y="5622495"/>
                  <a:pt x="11880977" y="5674040"/>
                </a:cubicBezTo>
                <a:cubicBezTo>
                  <a:pt x="11880428" y="5674391"/>
                  <a:pt x="11880223" y="5675288"/>
                  <a:pt x="11879666" y="5675644"/>
                </a:cubicBezTo>
                <a:cubicBezTo>
                  <a:pt x="11877599" y="5678494"/>
                  <a:pt x="11875186" y="5680803"/>
                  <a:pt x="11873674" y="5683306"/>
                </a:cubicBezTo>
                <a:cubicBezTo>
                  <a:pt x="11806563" y="5791374"/>
                  <a:pt x="11801847" y="5992131"/>
                  <a:pt x="11738608" y="6118417"/>
                </a:cubicBezTo>
                <a:cubicBezTo>
                  <a:pt x="11737642" y="6120562"/>
                  <a:pt x="11735234" y="6122876"/>
                  <a:pt x="11732820" y="6125184"/>
                </a:cubicBezTo>
                <a:cubicBezTo>
                  <a:pt x="11856220" y="6344593"/>
                  <a:pt x="11965159" y="6571523"/>
                  <a:pt x="12058063" y="6805045"/>
                </a:cubicBezTo>
                <a:lnTo>
                  <a:pt x="12077722" y="6857999"/>
                </a:lnTo>
                <a:lnTo>
                  <a:pt x="11980831" y="6857999"/>
                </a:lnTo>
                <a:lnTo>
                  <a:pt x="11842370" y="6532596"/>
                </a:lnTo>
                <a:lnTo>
                  <a:pt x="11807118" y="6461642"/>
                </a:lnTo>
                <a:cubicBezTo>
                  <a:pt x="11675874" y="6190726"/>
                  <a:pt x="11523363" y="5930353"/>
                  <a:pt x="11352410" y="5682534"/>
                </a:cubicBezTo>
                <a:cubicBezTo>
                  <a:pt x="11349154" y="5682314"/>
                  <a:pt x="11346248" y="5682642"/>
                  <a:pt x="11344098" y="5681717"/>
                </a:cubicBezTo>
                <a:cubicBezTo>
                  <a:pt x="11146884" y="5607050"/>
                  <a:pt x="10940954" y="5574737"/>
                  <a:pt x="10730809" y="5585749"/>
                </a:cubicBezTo>
                <a:cubicBezTo>
                  <a:pt x="10726045" y="5588034"/>
                  <a:pt x="10720166" y="5591021"/>
                  <a:pt x="10713050" y="5593271"/>
                </a:cubicBezTo>
                <a:cubicBezTo>
                  <a:pt x="10300570" y="5732161"/>
                  <a:pt x="9845774" y="5640588"/>
                  <a:pt x="9420192" y="5692050"/>
                </a:cubicBezTo>
                <a:cubicBezTo>
                  <a:pt x="9405112" y="5694029"/>
                  <a:pt x="9380308" y="5686903"/>
                  <a:pt x="9404066" y="5671708"/>
                </a:cubicBezTo>
                <a:cubicBezTo>
                  <a:pt x="9811305" y="5415077"/>
                  <a:pt x="10269729" y="5333413"/>
                  <a:pt x="10712309" y="5538562"/>
                </a:cubicBezTo>
                <a:cubicBezTo>
                  <a:pt x="10909559" y="5522006"/>
                  <a:pt x="11103888" y="5541041"/>
                  <a:pt x="11291486" y="5595804"/>
                </a:cubicBezTo>
                <a:cubicBezTo>
                  <a:pt x="11253937" y="5543176"/>
                  <a:pt x="11215832" y="5490905"/>
                  <a:pt x="11176624" y="5439340"/>
                </a:cubicBezTo>
                <a:cubicBezTo>
                  <a:pt x="11019444" y="5232532"/>
                  <a:pt x="10848144" y="5046247"/>
                  <a:pt x="10665962" y="4874588"/>
                </a:cubicBezTo>
                <a:cubicBezTo>
                  <a:pt x="10659400" y="4876493"/>
                  <a:pt x="10653378" y="4878043"/>
                  <a:pt x="10647017" y="4879047"/>
                </a:cubicBezTo>
                <a:cubicBezTo>
                  <a:pt x="10469841" y="4937947"/>
                  <a:pt x="10294852" y="4989315"/>
                  <a:pt x="10107096" y="4989072"/>
                </a:cubicBezTo>
                <a:cubicBezTo>
                  <a:pt x="9884392" y="4988955"/>
                  <a:pt x="9658777" y="4947776"/>
                  <a:pt x="9439953" y="4909921"/>
                </a:cubicBezTo>
                <a:cubicBezTo>
                  <a:pt x="9408584" y="4904693"/>
                  <a:pt x="9464056" y="4874580"/>
                  <a:pt x="9470279" y="4872131"/>
                </a:cubicBezTo>
                <a:cubicBezTo>
                  <a:pt x="9777078" y="4772480"/>
                  <a:pt x="10227985" y="4680296"/>
                  <a:pt x="10565024" y="4781269"/>
                </a:cubicBezTo>
                <a:cubicBezTo>
                  <a:pt x="10362949" y="4601638"/>
                  <a:pt x="10148128" y="4438593"/>
                  <a:pt x="9922490" y="4287833"/>
                </a:cubicBezTo>
                <a:cubicBezTo>
                  <a:pt x="9921938" y="4288186"/>
                  <a:pt x="9921032" y="4287993"/>
                  <a:pt x="9920481" y="4288346"/>
                </a:cubicBezTo>
                <a:cubicBezTo>
                  <a:pt x="9919033" y="4288508"/>
                  <a:pt x="9917026" y="4289026"/>
                  <a:pt x="9916127" y="4288836"/>
                </a:cubicBezTo>
                <a:cubicBezTo>
                  <a:pt x="9902906" y="4288860"/>
                  <a:pt x="9795895" y="4364971"/>
                  <a:pt x="9791125" y="4367248"/>
                </a:cubicBezTo>
                <a:cubicBezTo>
                  <a:pt x="9707175" y="4406384"/>
                  <a:pt x="9617775" y="4432133"/>
                  <a:pt x="9528364" y="4451767"/>
                </a:cubicBezTo>
                <a:cubicBezTo>
                  <a:pt x="9228232" y="4518029"/>
                  <a:pt x="8927622" y="4526349"/>
                  <a:pt x="8629850" y="4613329"/>
                </a:cubicBezTo>
                <a:cubicBezTo>
                  <a:pt x="8609591" y="4619390"/>
                  <a:pt x="8554225" y="4618011"/>
                  <a:pt x="8600239" y="4596243"/>
                </a:cubicBezTo>
                <a:cubicBezTo>
                  <a:pt x="8928850" y="4438196"/>
                  <a:pt x="9367700" y="4136057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0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0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6" y="2637633"/>
                </a:cubicBezTo>
                <a:cubicBezTo>
                  <a:pt x="5803017" y="2582794"/>
                  <a:pt x="5810097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4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4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0" y="891331"/>
                </a:cubicBezTo>
                <a:cubicBezTo>
                  <a:pt x="5712973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5" y="246988"/>
                  <a:pt x="5760847" y="254734"/>
                  <a:pt x="5736947" y="261367"/>
                </a:cubicBezTo>
                <a:cubicBezTo>
                  <a:pt x="5638132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7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1" y="231951"/>
                </a:cubicBezTo>
                <a:cubicBezTo>
                  <a:pt x="5794994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3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0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6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6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7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2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1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 descr="A diagram of a wooden box&#10;&#10;Description automatically generated">
            <a:extLst>
              <a:ext uri="{FF2B5EF4-FFF2-40B4-BE49-F238E27FC236}">
                <a16:creationId xmlns:a16="http://schemas.microsoft.com/office/drawing/2014/main" id="{DF4027A1-5FB0-7C5B-43E4-B557184B4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" b="5442"/>
          <a:stretch/>
        </p:blipFill>
        <p:spPr>
          <a:xfrm>
            <a:off x="457200" y="457200"/>
            <a:ext cx="11277599" cy="5943599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344087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extBox 4">
            <a:extLst>
              <a:ext uri="{FF2B5EF4-FFF2-40B4-BE49-F238E27FC236}">
                <a16:creationId xmlns:a16="http://schemas.microsoft.com/office/drawing/2014/main" id="{B5BD4EA4-6962-8752-D7F3-894B07FF9A09}"/>
              </a:ext>
            </a:extLst>
          </p:cNvPr>
          <p:cNvGraphicFramePr/>
          <p:nvPr/>
        </p:nvGraphicFramePr>
        <p:xfrm>
          <a:off x="750627" y="712679"/>
          <a:ext cx="10918209" cy="5432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2214837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extBox 4">
            <a:extLst>
              <a:ext uri="{FF2B5EF4-FFF2-40B4-BE49-F238E27FC236}">
                <a16:creationId xmlns:a16="http://schemas.microsoft.com/office/drawing/2014/main" id="{88062CED-735A-AE86-8351-D0F7B3962A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7786444"/>
              </p:ext>
            </p:extLst>
          </p:nvPr>
        </p:nvGraphicFramePr>
        <p:xfrm>
          <a:off x="846161" y="338203"/>
          <a:ext cx="10740414" cy="6037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2845766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5314994-6337-4875-8CF5-652CAFE83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3A2D4D6-D501-439A-9FC6-397879C46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CD20BAA-1998-4EBB-AD61-13A92072E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449A6C7-D15F-4AA5-BFA5-71A404B47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201"/>
            <a:ext cx="11277600" cy="59435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7CD14EB9-7A98-1F5A-5A4D-8F706776A2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3817856"/>
              </p:ext>
            </p:extLst>
          </p:nvPr>
        </p:nvGraphicFramePr>
        <p:xfrm>
          <a:off x="685800" y="772886"/>
          <a:ext cx="108204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80253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6176824-7946-6969-3841-DD5C101D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675077-BFF1-36B0-EA6D-B4599DBA7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37796C-75D6-BAA5-036C-0E9E7F85B7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BFBD50A-DBB5-04FA-45B9-183C84E4C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659E1E-0E9F-DC4F-40A9-CFA17EDF7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8217318" y="7059"/>
              <a:ext cx="3974283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4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3" name="Picture 2" descr="A diagram of a yellow rectangular object&#10;&#10;Description automatically generated with medium confidence">
            <a:extLst>
              <a:ext uri="{FF2B5EF4-FFF2-40B4-BE49-F238E27FC236}">
                <a16:creationId xmlns:a16="http://schemas.microsoft.com/office/drawing/2014/main" id="{6BB98376-C0BE-876B-5963-6D816516B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" r="1" b="1"/>
          <a:stretch/>
        </p:blipFill>
        <p:spPr>
          <a:xfrm>
            <a:off x="122716" y="115738"/>
            <a:ext cx="11938653" cy="661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3686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fence&#10;&#10;Description automatically generated">
            <a:extLst>
              <a:ext uri="{FF2B5EF4-FFF2-40B4-BE49-F238E27FC236}">
                <a16:creationId xmlns:a16="http://schemas.microsoft.com/office/drawing/2014/main" id="{64C63A20-7662-DACC-F7D4-3B1DF5B90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457200"/>
            <a:ext cx="10566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10266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rawing of a wooden structure&#10;&#10;Description automatically generated">
            <a:extLst>
              <a:ext uri="{FF2B5EF4-FFF2-40B4-BE49-F238E27FC236}">
                <a16:creationId xmlns:a16="http://schemas.microsoft.com/office/drawing/2014/main" id="{3D9503D5-3ED9-E673-E529-9573EA0B5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27427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D6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9AC824-A7B4-3F2D-E38D-6572E036B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41" y="643467"/>
            <a:ext cx="990411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5288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extBox 5">
            <a:extLst>
              <a:ext uri="{FF2B5EF4-FFF2-40B4-BE49-F238E27FC236}">
                <a16:creationId xmlns:a16="http://schemas.microsoft.com/office/drawing/2014/main" id="{477EE5FE-129B-CFD9-2505-BB1CBD8513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7234312"/>
              </p:ext>
            </p:extLst>
          </p:nvPr>
        </p:nvGraphicFramePr>
        <p:xfrm>
          <a:off x="838200" y="488515"/>
          <a:ext cx="10873636" cy="6112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9185801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A8D458AD-5A8C-93B1-7E50-19402013A6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1091998"/>
              </p:ext>
            </p:extLst>
          </p:nvPr>
        </p:nvGraphicFramePr>
        <p:xfrm>
          <a:off x="1230087" y="304801"/>
          <a:ext cx="9851570" cy="5678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81819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urtain&#10;&#10;Description automatically generated">
            <a:extLst>
              <a:ext uri="{FF2B5EF4-FFF2-40B4-BE49-F238E27FC236}">
                <a16:creationId xmlns:a16="http://schemas.microsoft.com/office/drawing/2014/main" id="{D4698BAE-49E2-4FEE-F45F-B038F1CA6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97756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diagram&#10;&#10;Description automatically generated">
            <a:extLst>
              <a:ext uri="{FF2B5EF4-FFF2-40B4-BE49-F238E27FC236}">
                <a16:creationId xmlns:a16="http://schemas.microsoft.com/office/drawing/2014/main" id="{FF5A6502-15BF-EF4B-A737-EE1502C25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4520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computer generated image&#10;&#10;Description automatically generated">
            <a:extLst>
              <a:ext uri="{FF2B5EF4-FFF2-40B4-BE49-F238E27FC236}">
                <a16:creationId xmlns:a16="http://schemas.microsoft.com/office/drawing/2014/main" id="{7323A046-74B7-8876-856A-740A553F4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9571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colorful box&#10;&#10;Description automatically generated">
            <a:extLst>
              <a:ext uri="{FF2B5EF4-FFF2-40B4-BE49-F238E27FC236}">
                <a16:creationId xmlns:a16="http://schemas.microsoft.com/office/drawing/2014/main" id="{A5E344C0-AC4B-B0D5-D1AD-ECA37A489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7370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yellow and white box&#10;&#10;Description automatically generated with medium confidence">
            <a:extLst>
              <a:ext uri="{FF2B5EF4-FFF2-40B4-BE49-F238E27FC236}">
                <a16:creationId xmlns:a16="http://schemas.microsoft.com/office/drawing/2014/main" id="{CFD6E69A-5852-C860-DA89-AD5E5163F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859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yellow chair with wings&#10;&#10;Description automatically generated">
            <a:extLst>
              <a:ext uri="{FF2B5EF4-FFF2-40B4-BE49-F238E27FC236}">
                <a16:creationId xmlns:a16="http://schemas.microsoft.com/office/drawing/2014/main" id="{20A93B82-D2E4-132A-21C9-DBEACC8C62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56984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yellow and white building&#10;&#10;Description automatically generated with medium confidence">
            <a:extLst>
              <a:ext uri="{FF2B5EF4-FFF2-40B4-BE49-F238E27FC236}">
                <a16:creationId xmlns:a16="http://schemas.microsoft.com/office/drawing/2014/main" id="{7178ABFD-05C2-B668-96EE-578B4FE68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1923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room with white text&#10;&#10;Description automatically generated">
            <a:extLst>
              <a:ext uri="{FF2B5EF4-FFF2-40B4-BE49-F238E27FC236}">
                <a16:creationId xmlns:a16="http://schemas.microsoft.com/office/drawing/2014/main" id="{E145B963-D1C4-0D3D-EFF6-58FFC653A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71" y="734786"/>
            <a:ext cx="9949543" cy="559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1577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yellow wall with white text&#10;&#10;Description automatically generated">
            <a:extLst>
              <a:ext uri="{FF2B5EF4-FFF2-40B4-BE49-F238E27FC236}">
                <a16:creationId xmlns:a16="http://schemas.microsoft.com/office/drawing/2014/main" id="{2D36509B-FC62-98FB-669F-27864F579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26633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yellow and blue container&#10;&#10;Description automatically generated with medium confidence">
            <a:extLst>
              <a:ext uri="{FF2B5EF4-FFF2-40B4-BE49-F238E27FC236}">
                <a16:creationId xmlns:a16="http://schemas.microsoft.com/office/drawing/2014/main" id="{EBF66CD6-0B97-9BA3-8B90-7CA1A47BD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2495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yellow wall with a menorah and a candle&#10;&#10;Description automatically generated">
            <a:extLst>
              <a:ext uri="{FF2B5EF4-FFF2-40B4-BE49-F238E27FC236}">
                <a16:creationId xmlns:a16="http://schemas.microsoft.com/office/drawing/2014/main" id="{3EE73C37-D3A7-6B51-BF41-DEFA9646B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5348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oom with a curtain and a pair of candlesticks&#10;&#10;Description automatically generated">
            <a:extLst>
              <a:ext uri="{FF2B5EF4-FFF2-40B4-BE49-F238E27FC236}">
                <a16:creationId xmlns:a16="http://schemas.microsoft.com/office/drawing/2014/main" id="{F62BAF74-31BC-97AB-F4B0-CB2D80C26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3200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yellow menorah in a room&#10;&#10;Description automatically generated">
            <a:extLst>
              <a:ext uri="{FF2B5EF4-FFF2-40B4-BE49-F238E27FC236}">
                <a16:creationId xmlns:a16="http://schemas.microsoft.com/office/drawing/2014/main" id="{BA768A7D-7479-94B2-07C6-E32D9F3DC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4688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rawing of a yellow shelf&#10;&#10;Description automatically generated">
            <a:extLst>
              <a:ext uri="{FF2B5EF4-FFF2-40B4-BE49-F238E27FC236}">
                <a16:creationId xmlns:a16="http://schemas.microsoft.com/office/drawing/2014/main" id="{21D034CC-DB07-4306-74B0-97CD555A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1505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iagram of a gold bar graph&#10;&#10;Description automatically generated with medium confidence">
            <a:extLst>
              <a:ext uri="{FF2B5EF4-FFF2-40B4-BE49-F238E27FC236}">
                <a16:creationId xmlns:a16="http://schemas.microsoft.com/office/drawing/2014/main" id="{BC3BA965-BEED-AFC1-8BA3-2E55A7144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" b="2151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84640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yellow and purple hooks&#10;&#10;Description automatically generated with medium confidence">
            <a:extLst>
              <a:ext uri="{FF2B5EF4-FFF2-40B4-BE49-F238E27FC236}">
                <a16:creationId xmlns:a16="http://schemas.microsoft.com/office/drawing/2014/main" id="{58D5FBD0-2CF3-07C8-C787-030C44C11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288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yellow bench with two people sitting on it&#10;&#10;Description automatically generated">
            <a:extLst>
              <a:ext uri="{FF2B5EF4-FFF2-40B4-BE49-F238E27FC236}">
                <a16:creationId xmlns:a16="http://schemas.microsoft.com/office/drawing/2014/main" id="{3FDF4E52-A0C0-7928-4354-4D7FFC722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7348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yellow and purple crib&#10;&#10;Description automatically generated">
            <a:extLst>
              <a:ext uri="{FF2B5EF4-FFF2-40B4-BE49-F238E27FC236}">
                <a16:creationId xmlns:a16="http://schemas.microsoft.com/office/drawing/2014/main" id="{9B2C9230-DFAB-FF27-0CB7-34DE9BD66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87921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container&#10;&#10;Description automatically generated">
            <a:extLst>
              <a:ext uri="{FF2B5EF4-FFF2-40B4-BE49-F238E27FC236}">
                <a16:creationId xmlns:a16="http://schemas.microsoft.com/office/drawing/2014/main" id="{25A37D55-D91E-0FF2-E7D4-A352C6F02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52969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27E7133B-8D56-F4F6-3B3E-4FEAEECD72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826972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3217499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ox with a diagram&#10;&#10;Description automatically generated with medium confidence">
            <a:extLst>
              <a:ext uri="{FF2B5EF4-FFF2-40B4-BE49-F238E27FC236}">
                <a16:creationId xmlns:a16="http://schemas.microsoft.com/office/drawing/2014/main" id="{1351229D-FAF0-B0A5-E9B5-7F05DAD9A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0002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extBox 2">
            <a:extLst>
              <a:ext uri="{FF2B5EF4-FFF2-40B4-BE49-F238E27FC236}">
                <a16:creationId xmlns:a16="http://schemas.microsoft.com/office/drawing/2014/main" id="{A86AB89D-E4D5-4121-7B55-655050824C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0947505"/>
              </p:ext>
            </p:extLst>
          </p:nvPr>
        </p:nvGraphicFramePr>
        <p:xfrm>
          <a:off x="838200" y="225468"/>
          <a:ext cx="10998896" cy="65260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613965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ox with horns attached to it&#10;&#10;Description automatically generated">
            <a:extLst>
              <a:ext uri="{FF2B5EF4-FFF2-40B4-BE49-F238E27FC236}">
                <a16:creationId xmlns:a16="http://schemas.microsoft.com/office/drawing/2014/main" id="{13C70A86-BA2D-AFBF-4D23-13B0D7F04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6040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wooden box with a few shovels&#10;&#10;Description automatically generated">
            <a:extLst>
              <a:ext uri="{FF2B5EF4-FFF2-40B4-BE49-F238E27FC236}">
                <a16:creationId xmlns:a16="http://schemas.microsoft.com/office/drawing/2014/main" id="{413A857F-F844-9FDA-49EB-1FFA41B72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6814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ireframe of a net&#10;&#10;Description automatically generated with medium confidence">
            <a:extLst>
              <a:ext uri="{FF2B5EF4-FFF2-40B4-BE49-F238E27FC236}">
                <a16:creationId xmlns:a16="http://schemas.microsoft.com/office/drawing/2014/main" id="{4FBF7E05-20C8-77E8-67B7-91DDD711E4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7" y="250371"/>
            <a:ext cx="11342604" cy="629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56084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table with a black background&#10;&#10;Description automatically generated">
            <a:extLst>
              <a:ext uri="{FF2B5EF4-FFF2-40B4-BE49-F238E27FC236}">
                <a16:creationId xmlns:a16="http://schemas.microsoft.com/office/drawing/2014/main" id="{0506A9CA-35CA-88E2-AA13-F03AD741B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8649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iagram of a metal structure&#10;&#10;Description automatically generated">
            <a:extLst>
              <a:ext uri="{FF2B5EF4-FFF2-40B4-BE49-F238E27FC236}">
                <a16:creationId xmlns:a16="http://schemas.microsoft.com/office/drawing/2014/main" id="{1B503C01-8F56-55DD-9C0D-80936DE75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401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yellow and black image of a bench with wings&#10;&#10;Description automatically generated">
            <a:extLst>
              <a:ext uri="{FF2B5EF4-FFF2-40B4-BE49-F238E27FC236}">
                <a16:creationId xmlns:a16="http://schemas.microsoft.com/office/drawing/2014/main" id="{6937ED2C-8CBE-9A38-BF50-E5B58834A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" b="643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6983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ble and a table&#10;&#10;Description automatically generated with medium confidence">
            <a:extLst>
              <a:ext uri="{FF2B5EF4-FFF2-40B4-BE49-F238E27FC236}">
                <a16:creationId xmlns:a16="http://schemas.microsoft.com/office/drawing/2014/main" id="{8A74CBD7-112C-DBF4-5834-0AA3D2AD5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4" y="261257"/>
            <a:ext cx="11342915" cy="631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4297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wooden box with a black background&#10;&#10;Description automatically generated">
            <a:extLst>
              <a:ext uri="{FF2B5EF4-FFF2-40B4-BE49-F238E27FC236}">
                <a16:creationId xmlns:a16="http://schemas.microsoft.com/office/drawing/2014/main" id="{0D93031D-38D9-ED08-34EC-45C2B5552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4767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wooden box with a black background&#10;&#10;Description automatically generated">
            <a:extLst>
              <a:ext uri="{FF2B5EF4-FFF2-40B4-BE49-F238E27FC236}">
                <a16:creationId xmlns:a16="http://schemas.microsoft.com/office/drawing/2014/main" id="{8B75A3AE-CBD2-CCCB-DB1B-AB06D35D0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24057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ooden square object with two wooden poles&#10;&#10;Description automatically generated with medium confidence">
            <a:extLst>
              <a:ext uri="{FF2B5EF4-FFF2-40B4-BE49-F238E27FC236}">
                <a16:creationId xmlns:a16="http://schemas.microsoft.com/office/drawing/2014/main" id="{7B4D6642-25BF-0672-C813-8DE0122D3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71" y="348343"/>
            <a:ext cx="10417629" cy="617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1140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wooden box with flames and text&#10;&#10;Description automatically generated">
            <a:extLst>
              <a:ext uri="{FF2B5EF4-FFF2-40B4-BE49-F238E27FC236}">
                <a16:creationId xmlns:a16="http://schemas.microsoft.com/office/drawing/2014/main" id="{C2A602B6-A347-1F97-972C-0BC97CC68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5970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4CD28CF2-9BC5-9846-0663-BC22C945D1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778022"/>
              </p:ext>
            </p:extLst>
          </p:nvPr>
        </p:nvGraphicFramePr>
        <p:xfrm>
          <a:off x="566057" y="914399"/>
          <a:ext cx="10940143" cy="4401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2650165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white and red barrier&#10;&#10;Description automatically generated with medium confidence">
            <a:extLst>
              <a:ext uri="{FF2B5EF4-FFF2-40B4-BE49-F238E27FC236}">
                <a16:creationId xmlns:a16="http://schemas.microsoft.com/office/drawing/2014/main" id="{E174A662-1254-977E-C583-266388ADE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5717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and white map with white text&#10;&#10;Description automatically generated">
            <a:extLst>
              <a:ext uri="{FF2B5EF4-FFF2-40B4-BE49-F238E27FC236}">
                <a16:creationId xmlns:a16="http://schemas.microsoft.com/office/drawing/2014/main" id="{4F571369-0C9C-EECF-7A53-8C65BBE85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0976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rectangular object with white text&#10;&#10;Description automatically generated">
            <a:extLst>
              <a:ext uri="{FF2B5EF4-FFF2-40B4-BE49-F238E27FC236}">
                <a16:creationId xmlns:a16="http://schemas.microsoft.com/office/drawing/2014/main" id="{698B73B1-B098-5BE4-D8D2-3369C20DD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36314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rectangular object with white text&#10;&#10;Description automatically generated">
            <a:extLst>
              <a:ext uri="{FF2B5EF4-FFF2-40B4-BE49-F238E27FC236}">
                <a16:creationId xmlns:a16="http://schemas.microsoft.com/office/drawing/2014/main" id="{0FECC3FF-A9DE-878D-A823-636572F47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" b="1130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11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yellow object with wings&#10;&#10;Description automatically generated">
            <a:extLst>
              <a:ext uri="{FF2B5EF4-FFF2-40B4-BE49-F238E27FC236}">
                <a16:creationId xmlns:a16="http://schemas.microsoft.com/office/drawing/2014/main" id="{F015ADF6-0EC3-147C-95F7-50C068331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3186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ctangular black and white rectangular object with blue text&#10;&#10;AI-generated content may be incorrect.">
            <a:extLst>
              <a:ext uri="{FF2B5EF4-FFF2-40B4-BE49-F238E27FC236}">
                <a16:creationId xmlns:a16="http://schemas.microsoft.com/office/drawing/2014/main" id="{D5D2E319-24E2-9E59-C7D1-8B00D2660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57813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white gate screen&#10;&#10;AI-generated content may be incorrect.">
            <a:extLst>
              <a:ext uri="{FF2B5EF4-FFF2-40B4-BE49-F238E27FC236}">
                <a16:creationId xmlns:a16="http://schemas.microsoft.com/office/drawing/2014/main" id="{51F5F8A4-EC45-2F69-478A-550FC0CD0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70723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C2B573-7A33-CED0-BD76-738558C169B4}"/>
              </a:ext>
            </a:extLst>
          </p:cNvPr>
          <p:cNvSpPr txBox="1"/>
          <p:nvPr/>
        </p:nvSpPr>
        <p:spPr>
          <a:xfrm>
            <a:off x="764089" y="343006"/>
            <a:ext cx="10797434" cy="6290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800"/>
              </a:spcAft>
            </a:pPr>
            <a:endParaRPr lang="en-CA" altLang="zh-CN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800"/>
              </a:spcAft>
            </a:pPr>
            <a:endParaRPr lang="en-CA" altLang="zh-CN" kern="100" dirty="0"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800"/>
              </a:spcAft>
            </a:pPr>
            <a:endParaRPr lang="en-CA" altLang="zh-CN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800"/>
              </a:spcAft>
            </a:pPr>
            <a:endParaRPr lang="en-CA" altLang="zh-CN" kern="100" dirty="0"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800"/>
              </a:spcAft>
            </a:pPr>
            <a:endParaRPr lang="en-CA" altLang="zh-CN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800"/>
              </a:spcAft>
            </a:pPr>
            <a:endParaRPr lang="en-CA" altLang="zh-CN" kern="100" dirty="0"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800"/>
              </a:spcAft>
            </a:pPr>
            <a:endParaRPr lang="en-CA" altLang="zh-CN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800"/>
              </a:spcAft>
            </a:pPr>
            <a:endParaRPr lang="en-CA" altLang="zh-CN" kern="100" dirty="0"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800"/>
              </a:spcAft>
            </a:pPr>
            <a:endParaRPr lang="en-CA" altLang="zh-CN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800"/>
              </a:spcAft>
            </a:pPr>
            <a:endParaRPr lang="en-CA" altLang="zh-CN" kern="100" dirty="0"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800"/>
              </a:spcAft>
            </a:pPr>
            <a:endParaRPr lang="en-CA" altLang="zh-CN" kern="100" dirty="0"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院子要长一百肘，宽五十肘，高五肘</a:t>
            </a:r>
            <a:endParaRPr lang="en-CA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长一百肘</a:t>
            </a:r>
            <a:r>
              <a:rPr lang="en-CA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=100x0.45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米</a:t>
            </a:r>
            <a:r>
              <a:rPr lang="en-CA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=45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米 宽五十肘</a:t>
            </a:r>
            <a:r>
              <a:rPr lang="en-CA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=50x0.45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米</a:t>
            </a:r>
            <a:r>
              <a:rPr lang="en-CA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=22.5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米 高五肘</a:t>
            </a:r>
            <a:r>
              <a:rPr lang="en-CA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=5x0.45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米</a:t>
            </a:r>
            <a:r>
              <a:rPr lang="en-CA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=2.25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米</a:t>
            </a:r>
            <a:endParaRPr lang="en-CA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门</a:t>
            </a:r>
            <a:r>
              <a:rPr lang="en-CA" altLang="zh-CN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zh-CN" altLang="en-US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东面</a:t>
            </a:r>
            <a:r>
              <a:rPr lang="en-CA" altLang="zh-CN" kern="100" dirty="0"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)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左边的帷子十五肘</a:t>
            </a:r>
            <a:r>
              <a:rPr lang="en-CA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=15x0.45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米</a:t>
            </a:r>
            <a:r>
              <a:rPr lang="en-CA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=6.75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米；门右边的帷子十五肘</a:t>
            </a:r>
            <a:r>
              <a:rPr lang="en-CA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=15x0.45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米</a:t>
            </a:r>
            <a:r>
              <a:rPr lang="en-CA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=6.75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米</a:t>
            </a:r>
            <a:endParaRPr lang="en-CA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228600">
              <a:lnSpc>
                <a:spcPct val="115000"/>
              </a:lnSpc>
              <a:spcAft>
                <a:spcPts val="800"/>
              </a:spcAft>
            </a:pP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门二十肘</a:t>
            </a:r>
            <a:r>
              <a:rPr lang="en-CA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=20x0.45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米</a:t>
            </a:r>
            <a:r>
              <a:rPr lang="en-CA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=9</a:t>
            </a:r>
            <a:r>
              <a:rPr lang="zh-CN" sz="1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米</a:t>
            </a:r>
            <a:endParaRPr lang="en-CA" sz="1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 descr="《希伯来书》 - 坚守主道，忍耐到底 - 第三十一课 - 旧约会幕的礼拜和规则">
            <a:extLst>
              <a:ext uri="{FF2B5EF4-FFF2-40B4-BE49-F238E27FC236}">
                <a16:creationId xmlns:a16="http://schemas.microsoft.com/office/drawing/2014/main" id="{0AF07909-8836-174D-248A-984BA1ACD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89" y="563672"/>
            <a:ext cx="9432097" cy="3970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787101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extBox 2">
            <a:extLst>
              <a:ext uri="{FF2B5EF4-FFF2-40B4-BE49-F238E27FC236}">
                <a16:creationId xmlns:a16="http://schemas.microsoft.com/office/drawing/2014/main" id="{F2F18B93-1D82-9A84-2802-9BF39B6297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9263018"/>
              </p:ext>
            </p:extLst>
          </p:nvPr>
        </p:nvGraphicFramePr>
        <p:xfrm>
          <a:off x="622126" y="225468"/>
          <a:ext cx="10947748" cy="61880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7933070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white banner with wooden posts&#10;&#10;Description automatically generated">
            <a:extLst>
              <a:ext uri="{FF2B5EF4-FFF2-40B4-BE49-F238E27FC236}">
                <a16:creationId xmlns:a16="http://schemas.microsoft.com/office/drawing/2014/main" id="{2DABAE1D-FF86-CB15-2AE9-FFC585EB1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" b="47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77066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white fabric with a wooden pole&#10;&#10;Description automatically generated">
            <a:extLst>
              <a:ext uri="{FF2B5EF4-FFF2-40B4-BE49-F238E27FC236}">
                <a16:creationId xmlns:a16="http://schemas.microsoft.com/office/drawing/2014/main" id="{10172C21-C74D-B9EB-6E78-123FC332B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16819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iagram of a silver fillet&#10;&#10;Description automatically generated">
            <a:extLst>
              <a:ext uri="{FF2B5EF4-FFF2-40B4-BE49-F238E27FC236}">
                <a16:creationId xmlns:a16="http://schemas.microsoft.com/office/drawing/2014/main" id="{CBCD8100-28FC-F65B-D366-13846D644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1781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pole&#10;&#10;Description automatically generated">
            <a:extLst>
              <a:ext uri="{FF2B5EF4-FFF2-40B4-BE49-F238E27FC236}">
                <a16:creationId xmlns:a16="http://schemas.microsoft.com/office/drawing/2014/main" id="{A9624267-305F-A7D7-4C65-EC9E95868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8524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bronze socket&#10;&#10;Description automatically generated">
            <a:extLst>
              <a:ext uri="{FF2B5EF4-FFF2-40B4-BE49-F238E27FC236}">
                <a16:creationId xmlns:a16="http://schemas.microsoft.com/office/drawing/2014/main" id="{45D2CF36-367A-25DA-A7F7-6EE343ADA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0036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white cloth on a string&#10;&#10;Description automatically generated">
            <a:extLst>
              <a:ext uri="{FF2B5EF4-FFF2-40B4-BE49-F238E27FC236}">
                <a16:creationId xmlns:a16="http://schemas.microsoft.com/office/drawing/2014/main" id="{7EC9CFC2-BEC4-D6F8-3E87-66CE437A0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457200"/>
            <a:ext cx="10566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11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rawing of a shrine&#10;&#10;Description automatically generated with medium confidence">
            <a:extLst>
              <a:ext uri="{FF2B5EF4-FFF2-40B4-BE49-F238E27FC236}">
                <a16:creationId xmlns:a16="http://schemas.microsoft.com/office/drawing/2014/main" id="{0F62534E-9FE5-52F6-1E36-AC42AC929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704366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a structure&#10;&#10;Description automatically generated">
            <a:extLst>
              <a:ext uri="{FF2B5EF4-FFF2-40B4-BE49-F238E27FC236}">
                <a16:creationId xmlns:a16="http://schemas.microsoft.com/office/drawing/2014/main" id="{372A6A1B-E143-39D7-69B2-93EA8D73A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70411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fabric with a wooden pole&#10;&#10;Description automatically generated">
            <a:extLst>
              <a:ext uri="{FF2B5EF4-FFF2-40B4-BE49-F238E27FC236}">
                <a16:creationId xmlns:a16="http://schemas.microsoft.com/office/drawing/2014/main" id="{7CAC496F-B6BC-B34C-A7C7-3878EEE24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04867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6176824-7946-6969-3841-DD5C101D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675077-BFF1-36B0-EA6D-B4599DBA7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37796C-75D6-BAA5-036C-0E9E7F85B7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BFBD50A-DBB5-04FA-45B9-183C84E4C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659E1E-0E9F-DC4F-40A9-CFA17EDF7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8217318" y="7059"/>
              <a:ext cx="3974283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4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3" name="Picture 2" descr="A white and red fence&#10;&#10;Description automatically generated with medium confidence">
            <a:extLst>
              <a:ext uri="{FF2B5EF4-FFF2-40B4-BE49-F238E27FC236}">
                <a16:creationId xmlns:a16="http://schemas.microsoft.com/office/drawing/2014/main" id="{D4A8196F-ACB1-0BAD-36B8-CA7B09581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" r="1" b="1"/>
          <a:stretch/>
        </p:blipFill>
        <p:spPr>
          <a:xfrm>
            <a:off x="122716" y="115738"/>
            <a:ext cx="11938653" cy="661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88811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3EFF7B1-6CB7-47D1-AD37-B870CA2B2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A2962B-21B6-4689-A95D-A8FF6ADE4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45280D-ED36-41FE-8EB1-CE597C99C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117348" y="774914"/>
            <a:ext cx="304800" cy="429768"/>
            <a:chOff x="215328" y="-46937"/>
            <a:chExt cx="304800" cy="2773841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D26CEB3-5AE4-4088-AD63-396DB50F2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AA9279A-AD34-474C-834E-6BF658144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3589559-7D9A-4ECD-90BB-A5565E2DA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01B1A71-DCEA-4EB2-8133-98A2CD6F0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0E95A5C-1E97-41C3-9DEC-245FF6DEB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D3C3374-C720-4FCD-B6CD-AEF1D1A6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639E2EF-4D23-4EA3-B29E-D6362FF7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30820A4-6CEA-4BF7-8DE4-F5B2D2EB2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320E002-8AED-4D4F-A104-0585FFFB9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0BF3F3-3A09-42CE-9483-114BD01DD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233BD5C-DFC7-4EB7-B348-7C9B5B8D0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A00D2CE1-35C1-46E6-BD59-CEE668BD9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58DCE86-9AE1-46D1-96D6-04B8B3EDF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9B74739-D423-4F25-A976-0A6CD86D1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018E700-FF08-42AA-9237-24E7A74AD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6B3488A-8A55-403E-B9C9-75AFA0CF5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5089B9D-BA8D-4A64-B95F-33940D9D6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18403B7-F2C7-4C07-8522-21C319109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3B58CC6-A99E-43AF-A467-256F19287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FE97852-3A18-4317-B17E-8C45174F9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9D0BC6E-6D0B-4589-B1BF-372BAA383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30B892E-E062-4B0A-B79E-E55D36EC9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D1A4DF9-C28A-4C0A-B273-702F0C488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55764AAE-0C15-7206-11E5-D105DC3C71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7568574"/>
              </p:ext>
            </p:extLst>
          </p:nvPr>
        </p:nvGraphicFramePr>
        <p:xfrm>
          <a:off x="4915947" y="866585"/>
          <a:ext cx="6253722" cy="505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98987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yellow candle holder with candles&#10;&#10;Description automatically generated">
            <a:extLst>
              <a:ext uri="{FF2B5EF4-FFF2-40B4-BE49-F238E27FC236}">
                <a16:creationId xmlns:a16="http://schemas.microsoft.com/office/drawing/2014/main" id="{4F7663A1-7B52-1BC8-A05C-371E1FB24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566628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yellow objects&#10;&#10;Description automatically generated">
            <a:extLst>
              <a:ext uri="{FF2B5EF4-FFF2-40B4-BE49-F238E27FC236}">
                <a16:creationId xmlns:a16="http://schemas.microsoft.com/office/drawing/2014/main" id="{00125626-DA7C-8FB4-785C-7A5917FD3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96608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yellow toilet with a lid open&#10;&#10;Description automatically generated">
            <a:extLst>
              <a:ext uri="{FF2B5EF4-FFF2-40B4-BE49-F238E27FC236}">
                <a16:creationId xmlns:a16="http://schemas.microsoft.com/office/drawing/2014/main" id="{9A7BA13E-07E3-1CBD-C73B-B54E106AF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60807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yellow lamp with a flame&#10;&#10;Description automatically generated">
            <a:extLst>
              <a:ext uri="{FF2B5EF4-FFF2-40B4-BE49-F238E27FC236}">
                <a16:creationId xmlns:a16="http://schemas.microsoft.com/office/drawing/2014/main" id="{6DA56787-EB3B-094F-23FE-0A0721D7C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19900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candlesticks with a lit candle&#10;&#10;Description automatically generated">
            <a:extLst>
              <a:ext uri="{FF2B5EF4-FFF2-40B4-BE49-F238E27FC236}">
                <a16:creationId xmlns:a16="http://schemas.microsoft.com/office/drawing/2014/main" id="{0F61709A-2ADC-D0B8-E125-DBE1473D7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8087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yellow candle holder with candles&#10;&#10;Description automatically generated">
            <a:extLst>
              <a:ext uri="{FF2B5EF4-FFF2-40B4-BE49-F238E27FC236}">
                <a16:creationId xmlns:a16="http://schemas.microsoft.com/office/drawing/2014/main" id="{1E394B8F-6DFC-CBC5-590E-706C74FCD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537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EF9BC8EF-8094-42E9-AF74-40D3E4D146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3969756"/>
              </p:ext>
            </p:extLst>
          </p:nvPr>
        </p:nvGraphicFramePr>
        <p:xfrm>
          <a:off x="653143" y="544285"/>
          <a:ext cx="11092543" cy="5747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90329855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tray with a pitcher and spoon&#10;&#10;Description automatically generated">
            <a:extLst>
              <a:ext uri="{FF2B5EF4-FFF2-40B4-BE49-F238E27FC236}">
                <a16:creationId xmlns:a16="http://schemas.microsoft.com/office/drawing/2014/main" id="{FC0BCD12-D94F-8803-3D9C-EB7A587FA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12904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rawing of a room with yellow walls&#10;&#10;Description automatically generated">
            <a:extLst>
              <a:ext uri="{FF2B5EF4-FFF2-40B4-BE49-F238E27FC236}">
                <a16:creationId xmlns:a16="http://schemas.microsoft.com/office/drawing/2014/main" id="{7A65DE4E-437B-E076-FAEB-34F7AEA46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786300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odel of a tent&#10;&#10;Description automatically generated">
            <a:extLst>
              <a:ext uri="{FF2B5EF4-FFF2-40B4-BE49-F238E27FC236}">
                <a16:creationId xmlns:a16="http://schemas.microsoft.com/office/drawing/2014/main" id="{13208D39-5D7E-17D5-9B1B-D8C752982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40126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85D56464-8956-ED91-544D-EC28390AD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67302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rown fountain in front of a purple and yellow curtain&#10;&#10;Description automatically generated">
            <a:extLst>
              <a:ext uri="{FF2B5EF4-FFF2-40B4-BE49-F238E27FC236}">
                <a16:creationId xmlns:a16="http://schemas.microsoft.com/office/drawing/2014/main" id="{D0B0E7B2-B2C9-8791-9D85-4DC092077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5085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yellow pillar with purple background&#10;&#10;Description automatically generated with medium confidence">
            <a:extLst>
              <a:ext uri="{FF2B5EF4-FFF2-40B4-BE49-F238E27FC236}">
                <a16:creationId xmlns:a16="http://schemas.microsoft.com/office/drawing/2014/main" id="{CC629AC2-EC3C-8E9C-12D9-C8097CD25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89716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in a robe standing in front of a yellow wall&#10;&#10;Description automatically generated">
            <a:extLst>
              <a:ext uri="{FF2B5EF4-FFF2-40B4-BE49-F238E27FC236}">
                <a16:creationId xmlns:a16="http://schemas.microsoft.com/office/drawing/2014/main" id="{58AE5B20-AD96-72E9-D6CE-EB97A6D74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80520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olorful curtain with a yellow pole&#10;&#10;Description automatically generated with medium confidence">
            <a:extLst>
              <a:ext uri="{FF2B5EF4-FFF2-40B4-BE49-F238E27FC236}">
                <a16:creationId xmlns:a16="http://schemas.microsoft.com/office/drawing/2014/main" id="{9AEC100C-B475-C535-7B43-90832C309E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13206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in a robe standing in front of a yellow and white curtain&#10;&#10;Description automatically generated">
            <a:extLst>
              <a:ext uri="{FF2B5EF4-FFF2-40B4-BE49-F238E27FC236}">
                <a16:creationId xmlns:a16="http://schemas.microsoft.com/office/drawing/2014/main" id="{7F6F16FB-F357-1374-DA81-CF455590D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41431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in a garment&#10;&#10;Description automatically generated">
            <a:extLst>
              <a:ext uri="{FF2B5EF4-FFF2-40B4-BE49-F238E27FC236}">
                <a16:creationId xmlns:a16="http://schemas.microsoft.com/office/drawing/2014/main" id="{14B79E47-60B0-2F8A-8943-9B4929DE2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338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yellow object with text&#10;&#10;Description automatically generated with medium confidence">
            <a:extLst>
              <a:ext uri="{FF2B5EF4-FFF2-40B4-BE49-F238E27FC236}">
                <a16:creationId xmlns:a16="http://schemas.microsoft.com/office/drawing/2014/main" id="{8E3026F8-DD9E-DFE2-DAE5-4B74FD419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504955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white curtain with a flag and a gold object&#10;&#10;Description automatically generated">
            <a:extLst>
              <a:ext uri="{FF2B5EF4-FFF2-40B4-BE49-F238E27FC236}">
                <a16:creationId xmlns:a16="http://schemas.microsoft.com/office/drawing/2014/main" id="{0E5744F6-0FB2-C187-8136-616B0F842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58" y="424543"/>
            <a:ext cx="10776856" cy="599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724250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rawing of a yellow angel&#10;&#10;Description automatically generated">
            <a:extLst>
              <a:ext uri="{FF2B5EF4-FFF2-40B4-BE49-F238E27FC236}">
                <a16:creationId xmlns:a16="http://schemas.microsoft.com/office/drawing/2014/main" id="{133C3103-E5B8-486C-49FB-C0F4E8CEA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796445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in a garment&#10;&#10;Description automatically generated">
            <a:extLst>
              <a:ext uri="{FF2B5EF4-FFF2-40B4-BE49-F238E27FC236}">
                <a16:creationId xmlns:a16="http://schemas.microsoft.com/office/drawing/2014/main" id="{204BDF72-C47B-630C-F94E-FF1D169D2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98904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arge brown container with steam coming out of it&#10;&#10;Description automatically generated">
            <a:extLst>
              <a:ext uri="{FF2B5EF4-FFF2-40B4-BE49-F238E27FC236}">
                <a16:creationId xmlns:a16="http://schemas.microsoft.com/office/drawing/2014/main" id="{7B05CB73-966A-78AA-AA26-80C53A338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64920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ong shot of a fence&#10;&#10;Description automatically generated">
            <a:extLst>
              <a:ext uri="{FF2B5EF4-FFF2-40B4-BE49-F238E27FC236}">
                <a16:creationId xmlns:a16="http://schemas.microsoft.com/office/drawing/2014/main" id="{65F5C60D-07F4-6B34-37EF-D174E5FF1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87007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in a white robe&#10;&#10;Description automatically generated">
            <a:extLst>
              <a:ext uri="{FF2B5EF4-FFF2-40B4-BE49-F238E27FC236}">
                <a16:creationId xmlns:a16="http://schemas.microsoft.com/office/drawing/2014/main" id="{0D5520FA-EB33-6D98-0A22-6D35AACD2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78674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wall&#10;&#10;Description automatically generated">
            <a:extLst>
              <a:ext uri="{FF2B5EF4-FFF2-40B4-BE49-F238E27FC236}">
                <a16:creationId xmlns:a16="http://schemas.microsoft.com/office/drawing/2014/main" id="{1191FD57-87DE-8169-EC36-35E920749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391875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yellow room with a person standing in front of it&#10;&#10;Description automatically generated">
            <a:extLst>
              <a:ext uri="{FF2B5EF4-FFF2-40B4-BE49-F238E27FC236}">
                <a16:creationId xmlns:a16="http://schemas.microsoft.com/office/drawing/2014/main" id="{7D8A45FA-FA5B-7353-2854-B020D1D36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61532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odel of a ramp&#10;&#10;Description automatically generated with medium confidence">
            <a:extLst>
              <a:ext uri="{FF2B5EF4-FFF2-40B4-BE49-F238E27FC236}">
                <a16:creationId xmlns:a16="http://schemas.microsoft.com/office/drawing/2014/main" id="{99765D56-2645-3647-5489-5ED0FC974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247031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white line coming out of a grey square&#10;&#10;Description automatically generated with medium confidence">
            <a:extLst>
              <a:ext uri="{FF2B5EF4-FFF2-40B4-BE49-F238E27FC236}">
                <a16:creationId xmlns:a16="http://schemas.microsoft.com/office/drawing/2014/main" id="{0B3CDA94-62B6-9185-E2BD-ED3E5DAD3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3" b="559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61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table with measurements on it&#10;&#10;Description automatically generated">
            <a:extLst>
              <a:ext uri="{FF2B5EF4-FFF2-40B4-BE49-F238E27FC236}">
                <a16:creationId xmlns:a16="http://schemas.microsoft.com/office/drawing/2014/main" id="{336AB3CE-2BE0-FF8F-AE25-DD1409E1E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8911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odel of a ramp&#10;&#10;Description automatically generated with medium confidence">
            <a:extLst>
              <a:ext uri="{FF2B5EF4-FFF2-40B4-BE49-F238E27FC236}">
                <a16:creationId xmlns:a16="http://schemas.microsoft.com/office/drawing/2014/main" id="{8E423B40-D979-1F2B-CD77-32BAA6938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113185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odel of a tent&#10;&#10;Description automatically generated">
            <a:extLst>
              <a:ext uri="{FF2B5EF4-FFF2-40B4-BE49-F238E27FC236}">
                <a16:creationId xmlns:a16="http://schemas.microsoft.com/office/drawing/2014/main" id="{A5ACC776-0B90-4AFD-9417-0981DB660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24093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inting of a large explosion of a tent&#10;&#10;AI-generated content may be incorrect.">
            <a:extLst>
              <a:ext uri="{FF2B5EF4-FFF2-40B4-BE49-F238E27FC236}">
                <a16:creationId xmlns:a16="http://schemas.microsoft.com/office/drawing/2014/main" id="{ABC3D114-6A28-63EA-1EB1-B8E389EA7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598299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arena with tents and a red sky&#10;&#10;AI-generated content may be incorrect.">
            <a:extLst>
              <a:ext uri="{FF2B5EF4-FFF2-40B4-BE49-F238E27FC236}">
                <a16:creationId xmlns:a16="http://schemas.microsoft.com/office/drawing/2014/main" id="{70CBA00C-762E-6C18-85D0-BAB4C29F9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2692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tent&#10;&#10;AI-generated content may be incorrect.">
            <a:extLst>
              <a:ext uri="{FF2B5EF4-FFF2-40B4-BE49-F238E27FC236}">
                <a16:creationId xmlns:a16="http://schemas.microsoft.com/office/drawing/2014/main" id="{C6AF6E1F-EA3F-1D49-B80A-8F8D60320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5188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diagram&#10;&#10;AI-generated content may be incorrect.">
            <a:extLst>
              <a:ext uri="{FF2B5EF4-FFF2-40B4-BE49-F238E27FC236}">
                <a16:creationId xmlns:a16="http://schemas.microsoft.com/office/drawing/2014/main" id="{FF09E1FE-5EAD-4392-7B93-5FA6ABC9A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88" y="338203"/>
            <a:ext cx="10835013" cy="601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065255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extBox 2">
            <a:extLst>
              <a:ext uri="{FF2B5EF4-FFF2-40B4-BE49-F238E27FC236}">
                <a16:creationId xmlns:a16="http://schemas.microsoft.com/office/drawing/2014/main" id="{5723BC1C-DC34-A352-5F63-6D5E2D7834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7463298"/>
              </p:ext>
            </p:extLst>
          </p:nvPr>
        </p:nvGraphicFramePr>
        <p:xfrm>
          <a:off x="713984" y="563671"/>
          <a:ext cx="10860065" cy="5749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7303088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0BBCD9-DE53-BDC2-DD87-B9BDFD4D88D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1756" b="39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FC346F7-0438-882B-93D8-E004E9B39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extBox 2">
            <a:extLst>
              <a:ext uri="{FF2B5EF4-FFF2-40B4-BE49-F238E27FC236}">
                <a16:creationId xmlns:a16="http://schemas.microsoft.com/office/drawing/2014/main" id="{7033E614-9622-20EC-9EA2-4BB729B908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74878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20289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27C704B3-DE72-CF1E-765F-60ECD49E4E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038716"/>
              </p:ext>
            </p:extLst>
          </p:nvPr>
        </p:nvGraphicFramePr>
        <p:xfrm>
          <a:off x="647700" y="397401"/>
          <a:ext cx="10896600" cy="6063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5282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yellow table with a black background&#10;&#10;Description automatically generated">
            <a:extLst>
              <a:ext uri="{FF2B5EF4-FFF2-40B4-BE49-F238E27FC236}">
                <a16:creationId xmlns:a16="http://schemas.microsoft.com/office/drawing/2014/main" id="{0D474001-F1E5-BA1E-B024-EC02420DA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190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yellow table with a black background&#10;&#10;Description automatically generated">
            <a:extLst>
              <a:ext uri="{FF2B5EF4-FFF2-40B4-BE49-F238E27FC236}">
                <a16:creationId xmlns:a16="http://schemas.microsoft.com/office/drawing/2014/main" id="{6FFB1A74-2C43-58BC-EF2D-63EAC3F6D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083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rawing of a table&#10;&#10;Description automatically generated">
            <a:extLst>
              <a:ext uri="{FF2B5EF4-FFF2-40B4-BE49-F238E27FC236}">
                <a16:creationId xmlns:a16="http://schemas.microsoft.com/office/drawing/2014/main" id="{F36E2500-B0A8-3808-EA64-D413AC09B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717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table with a shelf&#10;&#10;Description automatically generated with medium confidence">
            <a:extLst>
              <a:ext uri="{FF2B5EF4-FFF2-40B4-BE49-F238E27FC236}">
                <a16:creationId xmlns:a16="http://schemas.microsoft.com/office/drawing/2014/main" id="{37BC4090-28EC-0704-315C-77F7C03A4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0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rawing of a table&#10;&#10;Description automatically generated">
            <a:extLst>
              <a:ext uri="{FF2B5EF4-FFF2-40B4-BE49-F238E27FC236}">
                <a16:creationId xmlns:a16="http://schemas.microsoft.com/office/drawing/2014/main" id="{E2F20EA4-C6C2-11E6-6EFE-ECF1ED6EB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976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table with a long pole&#10;&#10;Description automatically generated with medium confidence">
            <a:extLst>
              <a:ext uri="{FF2B5EF4-FFF2-40B4-BE49-F238E27FC236}">
                <a16:creationId xmlns:a16="http://schemas.microsoft.com/office/drawing/2014/main" id="{F1A2417B-B046-9F63-8E72-2CFA2CEE4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8558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yellow and black drawing of a table&#10;&#10;Description automatically generated">
            <a:extLst>
              <a:ext uri="{FF2B5EF4-FFF2-40B4-BE49-F238E27FC236}">
                <a16:creationId xmlns:a16="http://schemas.microsoft.com/office/drawing/2014/main" id="{A6AAA545-8A7D-D4E3-3946-10EEE5897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943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yellow cart with objects on it&#10;&#10;Description automatically generated">
            <a:extLst>
              <a:ext uri="{FF2B5EF4-FFF2-40B4-BE49-F238E27FC236}">
                <a16:creationId xmlns:a16="http://schemas.microsoft.com/office/drawing/2014/main" id="{4210ABBA-05AA-8789-88A0-EF5683DD4D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253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-up of a blue ribbon&#10;&#10;Description automatically generated">
            <a:extLst>
              <a:ext uri="{FF2B5EF4-FFF2-40B4-BE49-F238E27FC236}">
                <a16:creationId xmlns:a16="http://schemas.microsoft.com/office/drawing/2014/main" id="{7BD8BBF7-81E5-3E7A-0481-699BCBDCD9A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308D7E7A-E613-D43E-EBEF-F5490D5D1E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285005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282726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C9540A69-C85C-992E-5956-483596CDC0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raphic 33">
            <a:extLst>
              <a:ext uri="{FF2B5EF4-FFF2-40B4-BE49-F238E27FC236}">
                <a16:creationId xmlns:a16="http://schemas.microsoft.com/office/drawing/2014/main" id="{137470DC-5FFD-1473-1B76-823362B5F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0784" y="0"/>
            <a:ext cx="9570431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1702E0-F8A4-3483-FA5E-C384679B1346}"/>
              </a:ext>
            </a:extLst>
          </p:cNvPr>
          <p:cNvSpPr txBox="1"/>
          <p:nvPr/>
        </p:nvSpPr>
        <p:spPr>
          <a:xfrm>
            <a:off x="2558716" y="955309"/>
            <a:ext cx="7074568" cy="28989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</a:t>
            </a:r>
            <a:r>
              <a:rPr lang="zh-CN" altLang="en-US" sz="5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舍客勒約等於</a:t>
            </a:r>
            <a:r>
              <a:rPr lang="en-US" sz="5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12</a:t>
            </a:r>
            <a:r>
              <a:rPr lang="zh-CN" altLang="en-US" sz="5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公克，一他連得約等於</a:t>
            </a:r>
            <a:r>
              <a:rPr lang="en-US" sz="5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3,000</a:t>
            </a:r>
            <a:r>
              <a:rPr lang="zh-CN" altLang="en-US" sz="5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舍客勒，故</a:t>
            </a:r>
            <a:r>
              <a:rPr lang="en-US" sz="5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</a:t>
            </a:r>
            <a:r>
              <a:rPr lang="zh-CN" altLang="en-US" sz="5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他連得約等於</a:t>
            </a:r>
            <a:r>
              <a:rPr lang="en-US" sz="5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36</a:t>
            </a:r>
            <a:r>
              <a:rPr lang="zh-CN" altLang="en-US" sz="5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公斤</a:t>
            </a:r>
            <a:endParaRPr lang="en-US" sz="51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sketch line">
            <a:extLst>
              <a:ext uri="{FF2B5EF4-FFF2-40B4-BE49-F238E27FC236}">
                <a16:creationId xmlns:a16="http://schemas.microsoft.com/office/drawing/2014/main" id="{C47FDB5D-95E1-2801-6769-1924CA26AC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7349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902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rawing of a ark&#10;&#10;Description automatically generated with medium confidence">
            <a:extLst>
              <a:ext uri="{FF2B5EF4-FFF2-40B4-BE49-F238E27FC236}">
                <a16:creationId xmlns:a16="http://schemas.microsoft.com/office/drawing/2014/main" id="{4F564E1D-DD8E-6A9C-ADA1-541E9C5C8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8210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yellow candle holder with candles&#10;&#10;Description automatically generated">
            <a:extLst>
              <a:ext uri="{FF2B5EF4-FFF2-40B4-BE49-F238E27FC236}">
                <a16:creationId xmlns:a16="http://schemas.microsoft.com/office/drawing/2014/main" id="{ED1CECA3-5113-174F-88D5-9EB5A53AF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366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yellow menorah with text&#10;&#10;Description automatically generated">
            <a:extLst>
              <a:ext uri="{FF2B5EF4-FFF2-40B4-BE49-F238E27FC236}">
                <a16:creationId xmlns:a16="http://schemas.microsoft.com/office/drawing/2014/main" id="{4D5119C6-A1D5-78F8-AF23-6DD3B0AC4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857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candle holder with text&#10;&#10;Description automatically generated">
            <a:extLst>
              <a:ext uri="{FF2B5EF4-FFF2-40B4-BE49-F238E27FC236}">
                <a16:creationId xmlns:a16="http://schemas.microsoft.com/office/drawing/2014/main" id="{CB509521-5F24-4B0D-1A57-1DF1CDEA0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13" y="435429"/>
            <a:ext cx="10548257" cy="587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752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6176824-7946-6969-3841-DD5C101D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675077-BFF1-36B0-EA6D-B4599DBA7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37796C-75D6-BAA5-036C-0E9E7F85B7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BFBD50A-DBB5-04FA-45B9-183C84E4C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659E1E-0E9F-DC4F-40A9-CFA17EDF7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8217318" y="7059"/>
              <a:ext cx="3974283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4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3" name="Picture 2" descr="A yellow candle holder with text&#10;&#10;Description automatically generated">
            <a:extLst>
              <a:ext uri="{FF2B5EF4-FFF2-40B4-BE49-F238E27FC236}">
                <a16:creationId xmlns:a16="http://schemas.microsoft.com/office/drawing/2014/main" id="{F123E909-EB3F-C9BC-F1BA-D91D4B9AD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440"/>
          <a:stretch/>
        </p:blipFill>
        <p:spPr>
          <a:xfrm>
            <a:off x="122716" y="115738"/>
            <a:ext cx="11938653" cy="661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206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6176824-7946-6969-3841-DD5C101D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675077-BFF1-36B0-EA6D-B4599DBA7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37796C-75D6-BAA5-036C-0E9E7F85B7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BFBD50A-DBB5-04FA-45B9-183C84E4C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659E1E-0E9F-DC4F-40A9-CFA17EDF7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8217318" y="7059"/>
              <a:ext cx="3974283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4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3" name="Picture 2" descr="A yellow candle holder with white text&#10;&#10;Description automatically generated">
            <a:extLst>
              <a:ext uri="{FF2B5EF4-FFF2-40B4-BE49-F238E27FC236}">
                <a16:creationId xmlns:a16="http://schemas.microsoft.com/office/drawing/2014/main" id="{7A519B61-3BBD-C4C7-3295-737D14E24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440"/>
          <a:stretch/>
        </p:blipFill>
        <p:spPr>
          <a:xfrm>
            <a:off x="122716" y="115738"/>
            <a:ext cx="11938653" cy="661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21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6176824-7946-6969-3841-DD5C101D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675077-BFF1-36B0-EA6D-B4599DBA7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37796C-75D6-BAA5-036C-0E9E7F85B7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BFBD50A-DBB5-04FA-45B9-183C84E4C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659E1E-0E9F-DC4F-40A9-CFA17EDF7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8217318" y="7059"/>
              <a:ext cx="3974283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4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3" name="Picture 2" descr="A yellow lamp on a black background&#10;&#10;Description automatically generated">
            <a:extLst>
              <a:ext uri="{FF2B5EF4-FFF2-40B4-BE49-F238E27FC236}">
                <a16:creationId xmlns:a16="http://schemas.microsoft.com/office/drawing/2014/main" id="{D3FECE79-303C-29E8-7C9E-A1E4D8A31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" r="1" b="1"/>
          <a:stretch/>
        </p:blipFill>
        <p:spPr>
          <a:xfrm>
            <a:off x="122716" y="115738"/>
            <a:ext cx="11938653" cy="661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343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6176824-7946-6969-3841-DD5C101D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5675077-BFF1-36B0-EA6D-B4599DBA7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637796C-75D6-BAA5-036C-0E9E7F85B7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BFBD50A-DBB5-04FA-45B9-183C84E4C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2659E1E-0E9F-DC4F-40A9-CFA17EDF7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8217318" y="7059"/>
              <a:ext cx="3974283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4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5" name="Picture 4" descr="A yellow toilet with a lid open&#10;&#10;Description automatically generated">
            <a:extLst>
              <a:ext uri="{FF2B5EF4-FFF2-40B4-BE49-F238E27FC236}">
                <a16:creationId xmlns:a16="http://schemas.microsoft.com/office/drawing/2014/main" id="{67A3262B-9359-54EC-063B-A40C475B2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" r="1" b="1"/>
          <a:stretch/>
        </p:blipFill>
        <p:spPr>
          <a:xfrm>
            <a:off x="122716" y="115738"/>
            <a:ext cx="11938653" cy="661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5990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yellow lamp with a flame&#10;&#10;Description automatically generated">
            <a:extLst>
              <a:ext uri="{FF2B5EF4-FFF2-40B4-BE49-F238E27FC236}">
                <a16:creationId xmlns:a16="http://schemas.microsoft.com/office/drawing/2014/main" id="{483F6798-B730-7846-12B7-44BAB4DA7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4923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candlesticks with a lit candle&#10;&#10;Description automatically generated">
            <a:extLst>
              <a:ext uri="{FF2B5EF4-FFF2-40B4-BE49-F238E27FC236}">
                <a16:creationId xmlns:a16="http://schemas.microsoft.com/office/drawing/2014/main" id="{60987952-74E1-9295-B8B0-362409521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403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candle&#10;&#10;Description automatically generated">
            <a:extLst>
              <a:ext uri="{FF2B5EF4-FFF2-40B4-BE49-F238E27FC236}">
                <a16:creationId xmlns:a16="http://schemas.microsoft.com/office/drawing/2014/main" id="{181E28E9-E0F1-1049-8700-79C9BDBB4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53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6176824-7946-6969-3841-DD5C101D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675077-BFF1-36B0-EA6D-B4599DBA7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37796C-75D6-BAA5-036C-0E9E7F85B7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BFBD50A-DBB5-04FA-45B9-183C84E4C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659E1E-0E9F-DC4F-40A9-CFA17EDF7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8217318" y="7059"/>
              <a:ext cx="3974283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4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3" name="Picture 2" descr="A drawing of a drawer&#10;&#10;Description automatically generated">
            <a:extLst>
              <a:ext uri="{FF2B5EF4-FFF2-40B4-BE49-F238E27FC236}">
                <a16:creationId xmlns:a16="http://schemas.microsoft.com/office/drawing/2014/main" id="{7DBD61C9-B691-6867-43D4-E04B68909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" r="1" b="1"/>
          <a:stretch/>
        </p:blipFill>
        <p:spPr>
          <a:xfrm>
            <a:off x="122716" y="115738"/>
            <a:ext cx="11938653" cy="661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5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yellow menorah with white text&#10;&#10;Description automatically generated">
            <a:extLst>
              <a:ext uri="{FF2B5EF4-FFF2-40B4-BE49-F238E27FC236}">
                <a16:creationId xmlns:a16="http://schemas.microsoft.com/office/drawing/2014/main" id="{3488E068-45A5-CFFF-97BC-DEA1E02582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02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tray with a pitcher and spoon&#10;&#10;Description automatically generated">
            <a:extLst>
              <a:ext uri="{FF2B5EF4-FFF2-40B4-BE49-F238E27FC236}">
                <a16:creationId xmlns:a16="http://schemas.microsoft.com/office/drawing/2014/main" id="{053953FA-16B3-2729-EB53-2912D9E7A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5702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ey and yellow tent&#10;&#10;Description automatically generated">
            <a:extLst>
              <a:ext uri="{FF2B5EF4-FFF2-40B4-BE49-F238E27FC236}">
                <a16:creationId xmlns:a16="http://schemas.microsoft.com/office/drawing/2014/main" id="{F3686BEB-ADD4-AC00-0E86-716E641297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162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648512-DBCA-4129-9D17-3ED41911D61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5833" b="98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FDEFB617-D3F0-67A4-85F3-EF9B5E04AE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4884590"/>
              </p:ext>
            </p:extLst>
          </p:nvPr>
        </p:nvGraphicFramePr>
        <p:xfrm>
          <a:off x="854529" y="293905"/>
          <a:ext cx="10482942" cy="65640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109886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table with numbers and text&#10;&#10;Description automatically generated with medium confidence">
            <a:extLst>
              <a:ext uri="{FF2B5EF4-FFF2-40B4-BE49-F238E27FC236}">
                <a16:creationId xmlns:a16="http://schemas.microsoft.com/office/drawing/2014/main" id="{10F01AEC-E89A-DFA9-87A0-BE170BB8E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406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carpet&#10;&#10;Description automatically generated">
            <a:extLst>
              <a:ext uri="{FF2B5EF4-FFF2-40B4-BE49-F238E27FC236}">
                <a16:creationId xmlns:a16="http://schemas.microsoft.com/office/drawing/2014/main" id="{F7AE361C-7BBE-52BB-65E1-E340586B3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550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game&#10;&#10;Description automatically generated">
            <a:extLst>
              <a:ext uri="{FF2B5EF4-FFF2-40B4-BE49-F238E27FC236}">
                <a16:creationId xmlns:a16="http://schemas.microsoft.com/office/drawing/2014/main" id="{531E07D5-4EDA-14D1-A642-00447FD4C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722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blue and red striped pattern&#10;&#10;Description automatically generated">
            <a:extLst>
              <a:ext uri="{FF2B5EF4-FFF2-40B4-BE49-F238E27FC236}">
                <a16:creationId xmlns:a16="http://schemas.microsoft.com/office/drawing/2014/main" id="{989B2DAE-87A0-280E-6AA2-1362897F8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180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red rectangular object&#10;&#10;AI-generated content may be incorrect.">
            <a:extLst>
              <a:ext uri="{FF2B5EF4-FFF2-40B4-BE49-F238E27FC236}">
                <a16:creationId xmlns:a16="http://schemas.microsoft.com/office/drawing/2014/main" id="{0DBBAAD5-8090-02E9-AE4F-FA9B6B1ED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274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square on a sandy surface&#10;&#10;AI-generated content may be incorrect.">
            <a:extLst>
              <a:ext uri="{FF2B5EF4-FFF2-40B4-BE49-F238E27FC236}">
                <a16:creationId xmlns:a16="http://schemas.microsoft.com/office/drawing/2014/main" id="{62A51F6E-D6F1-5EA3-9222-6DA85F12B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86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6176824-7946-6969-3841-DD5C101D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675077-BFF1-36B0-EA6D-B4599DBA7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37796C-75D6-BAA5-036C-0E9E7F85B7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BFBD50A-DBB5-04FA-45B9-183C84E4C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659E1E-0E9F-DC4F-40A9-CFA17EDF7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8217318" y="7059"/>
              <a:ext cx="3974283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4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3" name="Picture 2" descr="A yellow chest with a black background&#10;&#10;Description automatically generated">
            <a:extLst>
              <a:ext uri="{FF2B5EF4-FFF2-40B4-BE49-F238E27FC236}">
                <a16:creationId xmlns:a16="http://schemas.microsoft.com/office/drawing/2014/main" id="{46EE721F-6153-316A-682B-4A83E4397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" r="1" b="798"/>
          <a:stretch/>
        </p:blipFill>
        <p:spPr>
          <a:xfrm>
            <a:off x="122716" y="115738"/>
            <a:ext cx="11938653" cy="661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506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red and blue square&#10;&#10;Description automatically generated">
            <a:extLst>
              <a:ext uri="{FF2B5EF4-FFF2-40B4-BE49-F238E27FC236}">
                <a16:creationId xmlns:a16="http://schemas.microsoft.com/office/drawing/2014/main" id="{9557BF49-C4AB-9E2C-38DB-EF1E45240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394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box&#10;&#10;Description automatically generated">
            <a:extLst>
              <a:ext uri="{FF2B5EF4-FFF2-40B4-BE49-F238E27FC236}">
                <a16:creationId xmlns:a16="http://schemas.microsoft.com/office/drawing/2014/main" id="{CE8D5B52-7396-226B-2577-B9299AC96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646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arpet&#10;&#10;AI-generated content may be incorrect.">
            <a:extLst>
              <a:ext uri="{FF2B5EF4-FFF2-40B4-BE49-F238E27FC236}">
                <a16:creationId xmlns:a16="http://schemas.microsoft.com/office/drawing/2014/main" id="{5E8552E5-41F7-8204-6F62-C11427441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6893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red carpet&#10;&#10;AI-generated content may be incorrect.">
            <a:extLst>
              <a:ext uri="{FF2B5EF4-FFF2-40B4-BE49-F238E27FC236}">
                <a16:creationId xmlns:a16="http://schemas.microsoft.com/office/drawing/2014/main" id="{0E89A119-9894-ED11-2C32-CFAEA1A36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789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EC590B-3306-47E9-BD67-97F3F7616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11" name="Color">
              <a:extLst>
                <a:ext uri="{FF2B5EF4-FFF2-40B4-BE49-F238E27FC236}">
                  <a16:creationId xmlns:a16="http://schemas.microsoft.com/office/drawing/2014/main" id="{54F87DBC-E43C-4CE4-A8C5-61E3D6819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Color">
              <a:extLst>
                <a:ext uri="{FF2B5EF4-FFF2-40B4-BE49-F238E27FC236}">
                  <a16:creationId xmlns:a16="http://schemas.microsoft.com/office/drawing/2014/main" id="{CD39A88A-7F84-4ACA-877B-E28BC26CD8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7AAF5E-1692-48C9-98FB-6432BF0BC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F36A26D-E71D-4663-B197-8B7BFA37A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A821CEB-DA96-4952-93B9-81F9C42BAD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C8EDE0-D69B-4F65-9AB7-DDE7EAD78E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46F0982-BF10-4BF6-842A-F631654FF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B313509-2128-42CA-81B6-C9EC23E44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589188C-E06E-4F8A-BDD1-02ADF1408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B4E610F-FCD0-483F-B9F2-6DF2C28FE8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05A369C-14CE-5AED-0ABC-71EFBDFA4DCC}"/>
              </a:ext>
            </a:extLst>
          </p:cNvPr>
          <p:cNvSpPr txBox="1"/>
          <p:nvPr/>
        </p:nvSpPr>
        <p:spPr>
          <a:xfrm>
            <a:off x="1055915" y="892629"/>
            <a:ext cx="10069286" cy="369025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zh-CN" altLang="en-US" sz="340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帐幕</a:t>
            </a:r>
            <a:r>
              <a:rPr lang="en-US" altLang="zh-CN" sz="340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zh-CN" altLang="en-US" sz="340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一共四层。第一层是用十幅长条型的幔子连在一起。材料是细麻，蓝色紫色朱红色线，用巧匠去绣上基路伯。一幅长</a:t>
            </a:r>
            <a:r>
              <a:rPr lang="en-US" sz="340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28</a:t>
            </a:r>
            <a:r>
              <a:rPr lang="zh-CN" altLang="en-US" sz="340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肘</a:t>
            </a:r>
            <a:r>
              <a:rPr lang="en-CA" altLang="zh-CN" sz="340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(28x0.45m=12.6m)</a:t>
            </a:r>
            <a:r>
              <a:rPr lang="zh-CN" altLang="en-US" sz="340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，宽</a:t>
            </a:r>
            <a:r>
              <a:rPr lang="en-US" sz="340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4</a:t>
            </a:r>
            <a:r>
              <a:rPr lang="zh-CN" altLang="en-US" sz="340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肘</a:t>
            </a:r>
            <a:r>
              <a:rPr lang="en-CA" altLang="zh-CN" sz="340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(4x0.45m=1.8m)</a:t>
            </a:r>
            <a:r>
              <a:rPr lang="zh-CN" altLang="en-US" sz="340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。每五幅缝在一起，变成两幅</a:t>
            </a:r>
            <a:r>
              <a:rPr lang="en-US" sz="340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20</a:t>
            </a:r>
            <a:r>
              <a:rPr lang="zh-CN" altLang="en-US" sz="340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肘</a:t>
            </a:r>
            <a:r>
              <a:rPr lang="en-CA" altLang="zh-CN" sz="340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(20x0.45m=9m)</a:t>
            </a:r>
            <a:r>
              <a:rPr lang="zh-CN" altLang="en-US" sz="340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乘</a:t>
            </a:r>
            <a:r>
              <a:rPr lang="en-US" sz="340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28</a:t>
            </a:r>
            <a:r>
              <a:rPr lang="zh-CN" altLang="en-US" sz="340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肘</a:t>
            </a:r>
            <a:r>
              <a:rPr lang="en-CA" altLang="zh-CN" sz="340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(28x0.45m=12.6m)</a:t>
            </a:r>
            <a:r>
              <a:rPr lang="zh-CN" altLang="en-US" sz="340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的大幕幔，这两大幅要连起来，方法是在长边上各缝</a:t>
            </a:r>
            <a:r>
              <a:rPr lang="en-US" sz="340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50</a:t>
            </a:r>
            <a:r>
              <a:rPr lang="zh-CN" altLang="en-US" sz="340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个</a:t>
            </a:r>
            <a:r>
              <a:rPr lang="zh-CN" sz="3600" b="1" i="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蓝色的钮扣</a:t>
            </a:r>
            <a:r>
              <a:rPr lang="zh-CN" altLang="en-US" sz="340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，两两相对，然后做</a:t>
            </a:r>
            <a:r>
              <a:rPr lang="en-US" sz="340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50</a:t>
            </a:r>
            <a:r>
              <a:rPr lang="zh-CN" altLang="en-US" sz="340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个</a:t>
            </a:r>
            <a:r>
              <a:rPr lang="zh-CN" altLang="en-US" sz="4800" b="1" kern="1200" dirty="0">
                <a:solidFill>
                  <a:srgbClr val="FFC000"/>
                </a:solidFill>
                <a:effectLst/>
                <a:latin typeface="+mj-lt"/>
                <a:ea typeface="+mj-ea"/>
                <a:cs typeface="+mj-cs"/>
              </a:rPr>
              <a:t>金钩子</a:t>
            </a:r>
            <a:r>
              <a:rPr lang="zh-CN" altLang="en-US" sz="340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，连结钮扣，就变成一幅</a:t>
            </a:r>
            <a:r>
              <a:rPr lang="en-US" sz="340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40</a:t>
            </a:r>
            <a:r>
              <a:rPr lang="zh-CN" altLang="en-US" sz="340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肘</a:t>
            </a:r>
            <a:r>
              <a:rPr lang="en-CA" altLang="zh-CN" sz="340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(18m)</a:t>
            </a:r>
            <a:r>
              <a:rPr lang="zh-CN" altLang="en-US" sz="340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乘</a:t>
            </a:r>
            <a:r>
              <a:rPr lang="en-US" sz="340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28</a:t>
            </a:r>
            <a:r>
              <a:rPr lang="zh-CN" altLang="en-US" sz="340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肘</a:t>
            </a:r>
            <a:r>
              <a:rPr lang="en-CA" altLang="zh-CN" sz="340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(12.6m)</a:t>
            </a:r>
            <a:r>
              <a:rPr lang="zh-CN" altLang="en-US" sz="3400" kern="120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长方型的幕幔。</a:t>
            </a:r>
            <a:endParaRPr lang="en-US" sz="3400" kern="1200" dirty="0">
              <a:solidFill>
                <a:schemeClr val="bg1"/>
              </a:solidFill>
              <a:effectLst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535098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ue and green swirly pattern&#10;&#10;Description automatically generated">
            <a:extLst>
              <a:ext uri="{FF2B5EF4-FFF2-40B4-BE49-F238E27FC236}">
                <a16:creationId xmlns:a16="http://schemas.microsoft.com/office/drawing/2014/main" id="{93509680-8154-DE0B-C991-2F6F96F12B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8" name="TextBox 15">
            <a:extLst>
              <a:ext uri="{FF2B5EF4-FFF2-40B4-BE49-F238E27FC236}">
                <a16:creationId xmlns:a16="http://schemas.microsoft.com/office/drawing/2014/main" id="{E03444E2-C5DA-6BF6-B3B4-618A566DE7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663552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623244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26176824-7946-6969-3841-DD5C101D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675077-BFF1-36B0-EA6D-B4599DBA7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637796C-75D6-BAA5-036C-0E9E7F85B7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BFBD50A-DBB5-04FA-45B9-183C84E4C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659E1E-0E9F-DC4F-40A9-CFA17EDF7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8217318" y="7059"/>
              <a:ext cx="3974283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4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3" name="Picture 2" descr="A diagram of a curtain&#10;&#10;Description automatically generated with medium confidence">
            <a:extLst>
              <a:ext uri="{FF2B5EF4-FFF2-40B4-BE49-F238E27FC236}">
                <a16:creationId xmlns:a16="http://schemas.microsoft.com/office/drawing/2014/main" id="{44D3BD53-B4B0-2595-237E-9BB9DBEE9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" r="1" b="1"/>
          <a:stretch/>
        </p:blipFill>
        <p:spPr>
          <a:xfrm>
            <a:off x="122716" y="115738"/>
            <a:ext cx="11938653" cy="661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231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6176824-7946-6969-3841-DD5C101D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675077-BFF1-36B0-EA6D-B4599DBA7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37796C-75D6-BAA5-036C-0E9E7F85B7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BFBD50A-DBB5-04FA-45B9-183C84E4C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659E1E-0E9F-DC4F-40A9-CFA17EDF7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8217318" y="7059"/>
              <a:ext cx="3974283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4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3" name="Picture 2" descr="A close-up of a carpet&#10;&#10;Description automatically generated">
            <a:extLst>
              <a:ext uri="{FF2B5EF4-FFF2-40B4-BE49-F238E27FC236}">
                <a16:creationId xmlns:a16="http://schemas.microsoft.com/office/drawing/2014/main" id="{249F4828-D9D1-6973-B029-87E7F4713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440"/>
          <a:stretch/>
        </p:blipFill>
        <p:spPr>
          <a:xfrm>
            <a:off x="122716" y="115738"/>
            <a:ext cx="11938653" cy="661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487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6176824-7946-6969-3841-DD5C101D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675077-BFF1-36B0-EA6D-B4599DBA7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37796C-75D6-BAA5-036C-0E9E7F85B7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BFBD50A-DBB5-04FA-45B9-183C84E4C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659E1E-0E9F-DC4F-40A9-CFA17EDF7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8217318" y="7059"/>
              <a:ext cx="3974283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4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3" name="Picture 2" descr="A close-up of a curtain&#10;&#10;Description automatically generated">
            <a:extLst>
              <a:ext uri="{FF2B5EF4-FFF2-40B4-BE49-F238E27FC236}">
                <a16:creationId xmlns:a16="http://schemas.microsoft.com/office/drawing/2014/main" id="{79663285-7B05-9622-2186-A03D3EC56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" r="1" b="1"/>
          <a:stretch/>
        </p:blipFill>
        <p:spPr>
          <a:xfrm>
            <a:off x="122716" y="115738"/>
            <a:ext cx="11938653" cy="661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457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6176824-7946-6969-3841-DD5C101D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675077-BFF1-36B0-EA6D-B4599DBA7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37796C-75D6-BAA5-036C-0E9E7F85B7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BFBD50A-DBB5-04FA-45B9-183C84E4C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659E1E-0E9F-DC4F-40A9-CFA17EDF7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8217318" y="7059"/>
              <a:ext cx="3974283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4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3" name="Picture 2" descr="A close-up of a colorful square&#10;&#10;Description automatically generated">
            <a:extLst>
              <a:ext uri="{FF2B5EF4-FFF2-40B4-BE49-F238E27FC236}">
                <a16:creationId xmlns:a16="http://schemas.microsoft.com/office/drawing/2014/main" id="{C9A15E29-B0F5-AAF1-1D47-1C5A1CB82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" r="1" b="1"/>
          <a:stretch/>
        </p:blipFill>
        <p:spPr>
          <a:xfrm>
            <a:off x="122716" y="115738"/>
            <a:ext cx="11938653" cy="661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42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6176824-7946-6969-3841-DD5C101D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675077-BFF1-36B0-EA6D-B4599DBA7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37796C-75D6-BAA5-036C-0E9E7F85B7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BFBD50A-DBB5-04FA-45B9-183C84E4C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659E1E-0E9F-DC4F-40A9-CFA17EDF7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8217318" y="7059"/>
              <a:ext cx="3974283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4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3" name="Picture 2" descr="A yellow box on wheels&#10;&#10;Description automatically generated">
            <a:extLst>
              <a:ext uri="{FF2B5EF4-FFF2-40B4-BE49-F238E27FC236}">
                <a16:creationId xmlns:a16="http://schemas.microsoft.com/office/drawing/2014/main" id="{AB216757-8441-C169-0B2C-D48BD5049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" r="1" b="1"/>
          <a:stretch/>
        </p:blipFill>
        <p:spPr>
          <a:xfrm>
            <a:off x="122716" y="115738"/>
            <a:ext cx="11938653" cy="661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599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6176824-7946-6969-3841-DD5C101D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675077-BFF1-36B0-EA6D-B4599DBA7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37796C-75D6-BAA5-036C-0E9E7F85B7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BFBD50A-DBB5-04FA-45B9-183C84E4C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659E1E-0E9F-DC4F-40A9-CFA17EDF7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8217318" y="7059"/>
              <a:ext cx="3974283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4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3" name="Picture 2" descr="A close-up of a screen&#10;&#10;Description automatically generated">
            <a:extLst>
              <a:ext uri="{FF2B5EF4-FFF2-40B4-BE49-F238E27FC236}">
                <a16:creationId xmlns:a16="http://schemas.microsoft.com/office/drawing/2014/main" id="{556631AB-86D1-4575-A815-BB2AF146F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" r="1" b="1"/>
          <a:stretch/>
        </p:blipFill>
        <p:spPr>
          <a:xfrm>
            <a:off x="122716" y="115738"/>
            <a:ext cx="11938653" cy="661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530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carpet&#10;&#10;Description automatically generated">
            <a:extLst>
              <a:ext uri="{FF2B5EF4-FFF2-40B4-BE49-F238E27FC236}">
                <a16:creationId xmlns:a16="http://schemas.microsoft.com/office/drawing/2014/main" id="{999AA626-3DCF-8CA2-88E6-D7916F07F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564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screen&#10;&#10;Description automatically generated">
            <a:extLst>
              <a:ext uri="{FF2B5EF4-FFF2-40B4-BE49-F238E27FC236}">
                <a16:creationId xmlns:a16="http://schemas.microsoft.com/office/drawing/2014/main" id="{919915E1-E864-B0DF-F3FC-BE5F39AEF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063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carpet&#10;&#10;Description automatically generated">
            <a:extLst>
              <a:ext uri="{FF2B5EF4-FFF2-40B4-BE49-F238E27FC236}">
                <a16:creationId xmlns:a16="http://schemas.microsoft.com/office/drawing/2014/main" id="{BEE686DA-1FE7-DBC5-119B-A8511DB85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119743"/>
            <a:ext cx="11576450" cy="647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887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mat with red lines&#10;&#10;AI-generated content may be incorrect.">
            <a:extLst>
              <a:ext uri="{FF2B5EF4-FFF2-40B4-BE49-F238E27FC236}">
                <a16:creationId xmlns:a16="http://schemas.microsoft.com/office/drawing/2014/main" id="{C1D29AEC-E171-8A59-3ACB-AF1D59D46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329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track&#10;&#10;AI-generated content may be incorrect.">
            <a:extLst>
              <a:ext uri="{FF2B5EF4-FFF2-40B4-BE49-F238E27FC236}">
                <a16:creationId xmlns:a16="http://schemas.microsoft.com/office/drawing/2014/main" id="{2133A1D1-9829-B980-2667-D8B4754E7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498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lack and red carpet&#10;&#10;AI-generated content may be incorrect.">
            <a:extLst>
              <a:ext uri="{FF2B5EF4-FFF2-40B4-BE49-F238E27FC236}">
                <a16:creationId xmlns:a16="http://schemas.microsoft.com/office/drawing/2014/main" id="{147EE235-222C-397A-5A6C-4160105C2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4187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ine of red ties&#10;&#10;AI-generated content may be incorrect.">
            <a:extLst>
              <a:ext uri="{FF2B5EF4-FFF2-40B4-BE49-F238E27FC236}">
                <a16:creationId xmlns:a16="http://schemas.microsoft.com/office/drawing/2014/main" id="{909FD6BF-482F-8112-B5BD-199E9A793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977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F510EE2C-40BF-7409-1CF8-681ECA46B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1092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 shot of a video game&#10;&#10;Description automatically generated">
            <a:extLst>
              <a:ext uri="{FF2B5EF4-FFF2-40B4-BE49-F238E27FC236}">
                <a16:creationId xmlns:a16="http://schemas.microsoft.com/office/drawing/2014/main" id="{8775D18E-AFE5-253A-698C-EC02E72CD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36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6176824-7946-6969-3841-DD5C101D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675077-BFF1-36B0-EA6D-B4599DBA7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37796C-75D6-BAA5-036C-0E9E7F85B7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BFBD50A-DBB5-04FA-45B9-183C84E4C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659E1E-0E9F-DC4F-40A9-CFA17EDF7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8217318" y="7059"/>
              <a:ext cx="3974283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4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EABC09E-88B2-A6AE-E780-8F507E07A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" r="1" b="1"/>
          <a:stretch/>
        </p:blipFill>
        <p:spPr>
          <a:xfrm>
            <a:off x="122716" y="115738"/>
            <a:ext cx="11938653" cy="661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52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1E04B5FE-8751-3A11-2580-A4DDCFC97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344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purple metal structure&#10;&#10;Description automatically generated with medium confidence">
            <a:extLst>
              <a:ext uri="{FF2B5EF4-FFF2-40B4-BE49-F238E27FC236}">
                <a16:creationId xmlns:a16="http://schemas.microsoft.com/office/drawing/2014/main" id="{FA3A78D2-194B-5983-F168-F45EBBD12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83" y="446049"/>
            <a:ext cx="10872439" cy="589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9948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yellow and blue rectangular object&#10;&#10;Description automatically generated">
            <a:extLst>
              <a:ext uri="{FF2B5EF4-FFF2-40B4-BE49-F238E27FC236}">
                <a16:creationId xmlns:a16="http://schemas.microsoft.com/office/drawing/2014/main" id="{CE5A4E0B-5079-A1E5-0EB5-CA472F991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0054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and yellow container&#10;&#10;Description automatically generated with medium confidence">
            <a:extLst>
              <a:ext uri="{FF2B5EF4-FFF2-40B4-BE49-F238E27FC236}">
                <a16:creationId xmlns:a16="http://schemas.microsoft.com/office/drawing/2014/main" id="{EAADCE91-0A66-009A-E2DC-534B859C3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6262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box&#10;&#10;Description automatically generated">
            <a:extLst>
              <a:ext uri="{FF2B5EF4-FFF2-40B4-BE49-F238E27FC236}">
                <a16:creationId xmlns:a16="http://schemas.microsoft.com/office/drawing/2014/main" id="{747AFC28-7E56-5319-3134-2504B4CAB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28807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yellow and purple metal structure&#10;&#10;Description automatically generated">
            <a:extLst>
              <a:ext uri="{FF2B5EF4-FFF2-40B4-BE49-F238E27FC236}">
                <a16:creationId xmlns:a16="http://schemas.microsoft.com/office/drawing/2014/main" id="{01C2BB8D-34E5-77AA-2712-6E5B5389E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6510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yellow and blue structure&#10;&#10;Description automatically generated with medium confidence">
            <a:extLst>
              <a:ext uri="{FF2B5EF4-FFF2-40B4-BE49-F238E27FC236}">
                <a16:creationId xmlns:a16="http://schemas.microsoft.com/office/drawing/2014/main" id="{93788953-44EE-82F5-5A29-148E8934A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2452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drawing of a room&#10;&#10;Description automatically generated with medium confidence">
            <a:extLst>
              <a:ext uri="{FF2B5EF4-FFF2-40B4-BE49-F238E27FC236}">
                <a16:creationId xmlns:a16="http://schemas.microsoft.com/office/drawing/2014/main" id="{CB68A4F6-4039-8D67-18D2-ED526EC83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236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yellow and brown striped tent&#10;&#10;Description automatically generated">
            <a:extLst>
              <a:ext uri="{FF2B5EF4-FFF2-40B4-BE49-F238E27FC236}">
                <a16:creationId xmlns:a16="http://schemas.microsoft.com/office/drawing/2014/main" id="{C2E8CAF1-DAB4-3256-29F3-DCB2FE5C02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60262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ectangular box with a striped cloth&#10;&#10;Description automatically generated">
            <a:extLst>
              <a:ext uri="{FF2B5EF4-FFF2-40B4-BE49-F238E27FC236}">
                <a16:creationId xmlns:a16="http://schemas.microsoft.com/office/drawing/2014/main" id="{67092DAB-20AE-1C88-F4DB-52474C1667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44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6176824-7946-6969-3841-DD5C101D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675077-BFF1-36B0-EA6D-B4599DBA7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637796C-75D6-BAA5-036C-0E9E7F85B7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BFBD50A-DBB5-04FA-45B9-183C84E4C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659E1E-0E9F-DC4F-40A9-CFA17EDF7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8217318" y="7059"/>
              <a:ext cx="3974283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4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CC99846F-C30A-5E4E-7877-28FF223CD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440"/>
          <a:stretch/>
        </p:blipFill>
        <p:spPr>
          <a:xfrm>
            <a:off x="122716" y="115738"/>
            <a:ext cx="11938653" cy="661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900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box&#10;&#10;Description automatically generated">
            <a:extLst>
              <a:ext uri="{FF2B5EF4-FFF2-40B4-BE49-F238E27FC236}">
                <a16:creationId xmlns:a16="http://schemas.microsoft.com/office/drawing/2014/main" id="{CE034E3B-F390-2906-60E5-5EBEA9E55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1908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structure&#10;&#10;Description automatically generated">
            <a:extLst>
              <a:ext uri="{FF2B5EF4-FFF2-40B4-BE49-F238E27FC236}">
                <a16:creationId xmlns:a16="http://schemas.microsoft.com/office/drawing/2014/main" id="{5AD7CB5A-E9D2-553A-707C-F07E03363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7462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7" name="Rectangle 411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8" name="Rectangle 4117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9" name="Freeform: Shape 4118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098" name="Picture 2" descr="A close-up of a bed&#10;&#10;Description automatically generated">
            <a:extLst>
              <a:ext uri="{FF2B5EF4-FFF2-40B4-BE49-F238E27FC236}">
                <a16:creationId xmlns:a16="http://schemas.microsoft.com/office/drawing/2014/main" id="{F5435794-C33C-3048-78A4-125F3D40F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387953"/>
            <a:ext cx="11658600" cy="463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13447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7427488-068E-4B55-AC8D-CD070B8CD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09F4FC9-790F-4F97-8EE4-312CE91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6858001"/>
            <a:chOff x="7467600" y="0"/>
            <a:chExt cx="4724400" cy="68580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1582185-B7AA-4C85-9F08-0CF3055EF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F928DF6-7FD6-4208-9ACF-63FB7CC78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822B5A5-A76C-4DCB-9522-E70E2E230C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custGeom>
            <a:avLst/>
            <a:gdLst>
              <a:gd name="connsiteX0" fmla="*/ 369702 w 12192002"/>
              <a:gd name="connsiteY0" fmla="*/ 6712169 h 6858000"/>
              <a:gd name="connsiteX1" fmla="*/ 366575 w 12192002"/>
              <a:gd name="connsiteY1" fmla="*/ 6715556 h 6858000"/>
              <a:gd name="connsiteX2" fmla="*/ 371637 w 12192002"/>
              <a:gd name="connsiteY2" fmla="*/ 6713954 h 6858000"/>
              <a:gd name="connsiteX3" fmla="*/ 7392322 w 12192002"/>
              <a:gd name="connsiteY3" fmla="*/ 6658238 h 6858000"/>
              <a:gd name="connsiteX4" fmla="*/ 7611337 w 12192002"/>
              <a:gd name="connsiteY4" fmla="*/ 6732821 h 6858000"/>
              <a:gd name="connsiteX5" fmla="*/ 7955762 w 12192002"/>
              <a:gd name="connsiteY5" fmla="*/ 6842006 h 6858000"/>
              <a:gd name="connsiteX6" fmla="*/ 7512455 w 12192002"/>
              <a:gd name="connsiteY6" fmla="*/ 6674734 h 6858000"/>
              <a:gd name="connsiteX7" fmla="*/ 9928143 w 12192002"/>
              <a:gd name="connsiteY7" fmla="*/ 6515312 h 6858000"/>
              <a:gd name="connsiteX8" fmla="*/ 9753801 w 12192002"/>
              <a:gd name="connsiteY8" fmla="*/ 6525103 h 6858000"/>
              <a:gd name="connsiteX9" fmla="*/ 9578027 w 12192002"/>
              <a:gd name="connsiteY9" fmla="*/ 6532104 h 6858000"/>
              <a:gd name="connsiteX10" fmla="*/ 9424342 w 12192002"/>
              <a:gd name="connsiteY10" fmla="*/ 6528403 h 6858000"/>
              <a:gd name="connsiteX11" fmla="*/ 9001907 w 12192002"/>
              <a:gd name="connsiteY11" fmla="*/ 6560369 h 6858000"/>
              <a:gd name="connsiteX12" fmla="*/ 8922138 w 12192002"/>
              <a:gd name="connsiteY12" fmla="*/ 6591702 h 6858000"/>
              <a:gd name="connsiteX13" fmla="*/ 9087550 w 12192002"/>
              <a:gd name="connsiteY13" fmla="*/ 6599765 h 6858000"/>
              <a:gd name="connsiteX14" fmla="*/ 9512475 w 12192002"/>
              <a:gd name="connsiteY14" fmla="*/ 6563693 h 6858000"/>
              <a:gd name="connsiteX15" fmla="*/ 9928143 w 12192002"/>
              <a:gd name="connsiteY15" fmla="*/ 6515312 h 6858000"/>
              <a:gd name="connsiteX16" fmla="*/ 9351220 w 12192002"/>
              <a:gd name="connsiteY16" fmla="*/ 6459370 h 6858000"/>
              <a:gd name="connsiteX17" fmla="*/ 8999756 w 12192002"/>
              <a:gd name="connsiteY17" fmla="*/ 6529929 h 6858000"/>
              <a:gd name="connsiteX18" fmla="*/ 9425830 w 12192002"/>
              <a:gd name="connsiteY18" fmla="*/ 6498517 h 6858000"/>
              <a:gd name="connsiteX19" fmla="*/ 9578307 w 12192002"/>
              <a:gd name="connsiteY19" fmla="*/ 6502035 h 6858000"/>
              <a:gd name="connsiteX20" fmla="*/ 9752771 w 12192002"/>
              <a:gd name="connsiteY20" fmla="*/ 6495471 h 6858000"/>
              <a:gd name="connsiteX21" fmla="*/ 9852779 w 12192002"/>
              <a:gd name="connsiteY21" fmla="*/ 6489665 h 6858000"/>
              <a:gd name="connsiteX22" fmla="*/ 9694862 w 12192002"/>
              <a:gd name="connsiteY22" fmla="*/ 6473140 h 6858000"/>
              <a:gd name="connsiteX23" fmla="*/ 9351220 w 12192002"/>
              <a:gd name="connsiteY23" fmla="*/ 6459370 h 6858000"/>
              <a:gd name="connsiteX24" fmla="*/ 1019354 w 12192002"/>
              <a:gd name="connsiteY24" fmla="*/ 6315006 h 6858000"/>
              <a:gd name="connsiteX25" fmla="*/ 441046 w 12192002"/>
              <a:gd name="connsiteY25" fmla="*/ 6691153 h 6858000"/>
              <a:gd name="connsiteX26" fmla="*/ 1019354 w 12192002"/>
              <a:gd name="connsiteY26" fmla="*/ 6315006 h 6858000"/>
              <a:gd name="connsiteX27" fmla="*/ 991680 w 12192002"/>
              <a:gd name="connsiteY27" fmla="*/ 6298413 h 6858000"/>
              <a:gd name="connsiteX28" fmla="*/ 409060 w 12192002"/>
              <a:gd name="connsiteY28" fmla="*/ 6671470 h 6858000"/>
              <a:gd name="connsiteX29" fmla="*/ 991680 w 12192002"/>
              <a:gd name="connsiteY29" fmla="*/ 6298413 h 6858000"/>
              <a:gd name="connsiteX30" fmla="*/ 7254615 w 12192002"/>
              <a:gd name="connsiteY30" fmla="*/ 5911918 h 6858000"/>
              <a:gd name="connsiteX31" fmla="*/ 7312589 w 12192002"/>
              <a:gd name="connsiteY31" fmla="*/ 5982309 h 6858000"/>
              <a:gd name="connsiteX32" fmla="*/ 7580896 w 12192002"/>
              <a:gd name="connsiteY32" fmla="*/ 6402069 h 6858000"/>
              <a:gd name="connsiteX33" fmla="*/ 7990862 w 12192002"/>
              <a:gd name="connsiteY33" fmla="*/ 6807025 h 6858000"/>
              <a:gd name="connsiteX34" fmla="*/ 7871964 w 12192002"/>
              <a:gd name="connsiteY34" fmla="*/ 6649139 h 6858000"/>
              <a:gd name="connsiteX35" fmla="*/ 7859674 w 12192002"/>
              <a:gd name="connsiteY35" fmla="*/ 6636358 h 6858000"/>
              <a:gd name="connsiteX36" fmla="*/ 7545050 w 12192002"/>
              <a:gd name="connsiteY36" fmla="*/ 6260110 h 6858000"/>
              <a:gd name="connsiteX37" fmla="*/ 7254615 w 12192002"/>
              <a:gd name="connsiteY37" fmla="*/ 5911918 h 6858000"/>
              <a:gd name="connsiteX38" fmla="*/ 9078855 w 12192002"/>
              <a:gd name="connsiteY38" fmla="*/ 5884754 h 6858000"/>
              <a:gd name="connsiteX39" fmla="*/ 8825188 w 12192002"/>
              <a:gd name="connsiteY39" fmla="*/ 6496752 h 6858000"/>
              <a:gd name="connsiteX40" fmla="*/ 9078855 w 12192002"/>
              <a:gd name="connsiteY40" fmla="*/ 5884754 h 6858000"/>
              <a:gd name="connsiteX41" fmla="*/ 9113805 w 12192002"/>
              <a:gd name="connsiteY41" fmla="*/ 5883072 h 6858000"/>
              <a:gd name="connsiteX42" fmla="*/ 8855200 w 12192002"/>
              <a:gd name="connsiteY42" fmla="*/ 6494950 h 6858000"/>
              <a:gd name="connsiteX43" fmla="*/ 9113805 w 12192002"/>
              <a:gd name="connsiteY43" fmla="*/ 5883072 h 6858000"/>
              <a:gd name="connsiteX44" fmla="*/ 9123940 w 12192002"/>
              <a:gd name="connsiteY44" fmla="*/ 5825040 h 6858000"/>
              <a:gd name="connsiteX45" fmla="*/ 9120846 w 12192002"/>
              <a:gd name="connsiteY45" fmla="*/ 5829053 h 6858000"/>
              <a:gd name="connsiteX46" fmla="*/ 9123267 w 12192002"/>
              <a:gd name="connsiteY46" fmla="*/ 5829425 h 6858000"/>
              <a:gd name="connsiteX47" fmla="*/ 103333 w 12192002"/>
              <a:gd name="connsiteY47" fmla="*/ 5699602 h 6858000"/>
              <a:gd name="connsiteX48" fmla="*/ 233938 w 12192002"/>
              <a:gd name="connsiteY48" fmla="*/ 5809416 h 6858000"/>
              <a:gd name="connsiteX49" fmla="*/ 883580 w 12192002"/>
              <a:gd name="connsiteY49" fmla="*/ 6180710 h 6858000"/>
              <a:gd name="connsiteX50" fmla="*/ 487337 w 12192002"/>
              <a:gd name="connsiteY50" fmla="*/ 5950182 h 6858000"/>
              <a:gd name="connsiteX51" fmla="*/ 354051 w 12192002"/>
              <a:gd name="connsiteY51" fmla="*/ 5854912 h 6858000"/>
              <a:gd name="connsiteX52" fmla="*/ 195436 w 12192002"/>
              <a:gd name="connsiteY52" fmla="*/ 5755068 h 6858000"/>
              <a:gd name="connsiteX53" fmla="*/ 5539432 w 12192002"/>
              <a:gd name="connsiteY53" fmla="*/ 5642928 h 6858000"/>
              <a:gd name="connsiteX54" fmla="*/ 5555462 w 12192002"/>
              <a:gd name="connsiteY54" fmla="*/ 5694454 h 6858000"/>
              <a:gd name="connsiteX55" fmla="*/ 5828270 w 12192002"/>
              <a:gd name="connsiteY55" fmla="*/ 6320663 h 6858000"/>
              <a:gd name="connsiteX56" fmla="*/ 5947416 w 12192002"/>
              <a:gd name="connsiteY56" fmla="*/ 6574846 h 6858000"/>
              <a:gd name="connsiteX57" fmla="*/ 5539432 w 12192002"/>
              <a:gd name="connsiteY57" fmla="*/ 5642928 h 6858000"/>
              <a:gd name="connsiteX58" fmla="*/ 51253 w 12192002"/>
              <a:gd name="connsiteY58" fmla="*/ 5631825 h 6858000"/>
              <a:gd name="connsiteX59" fmla="*/ 211622 w 12192002"/>
              <a:gd name="connsiteY59" fmla="*/ 5728803 h 6858000"/>
              <a:gd name="connsiteX60" fmla="*/ 371652 w 12192002"/>
              <a:gd name="connsiteY60" fmla="*/ 5829062 h 6858000"/>
              <a:gd name="connsiteX61" fmla="*/ 505903 w 12192002"/>
              <a:gd name="connsiteY61" fmla="*/ 5925221 h 6858000"/>
              <a:gd name="connsiteX62" fmla="*/ 899240 w 12192002"/>
              <a:gd name="connsiteY62" fmla="*/ 6153068 h 6858000"/>
              <a:gd name="connsiteX63" fmla="*/ 988114 w 12192002"/>
              <a:gd name="connsiteY63" fmla="*/ 6174204 h 6858000"/>
              <a:gd name="connsiteX64" fmla="*/ 845971 w 12192002"/>
              <a:gd name="connsiteY64" fmla="*/ 6067177 h 6858000"/>
              <a:gd name="connsiteX65" fmla="*/ 448057 w 12192002"/>
              <a:gd name="connsiteY65" fmla="*/ 5841376 h 6858000"/>
              <a:gd name="connsiteX66" fmla="*/ 51253 w 12192002"/>
              <a:gd name="connsiteY66" fmla="*/ 5631825 h 6858000"/>
              <a:gd name="connsiteX67" fmla="*/ 2606687 w 12192002"/>
              <a:gd name="connsiteY67" fmla="*/ 5630718 h 6858000"/>
              <a:gd name="connsiteX68" fmla="*/ 2645658 w 12192002"/>
              <a:gd name="connsiteY68" fmla="*/ 6640259 h 6858000"/>
              <a:gd name="connsiteX69" fmla="*/ 2606687 w 12192002"/>
              <a:gd name="connsiteY69" fmla="*/ 5630718 h 6858000"/>
              <a:gd name="connsiteX70" fmla="*/ 10097724 w 12192002"/>
              <a:gd name="connsiteY70" fmla="*/ 5591852 h 6858000"/>
              <a:gd name="connsiteX71" fmla="*/ 9645248 w 12192002"/>
              <a:gd name="connsiteY71" fmla="*/ 5630119 h 6858000"/>
              <a:gd name="connsiteX72" fmla="*/ 9543858 w 12192002"/>
              <a:gd name="connsiteY72" fmla="*/ 5650510 h 6858000"/>
              <a:gd name="connsiteX73" fmla="*/ 9681648 w 12192002"/>
              <a:gd name="connsiteY73" fmla="*/ 5629828 h 6858000"/>
              <a:gd name="connsiteX74" fmla="*/ 10557846 w 12192002"/>
              <a:gd name="connsiteY74" fmla="*/ 5601337 h 6858000"/>
              <a:gd name="connsiteX75" fmla="*/ 10301704 w 12192002"/>
              <a:gd name="connsiteY75" fmla="*/ 5598847 h 6858000"/>
              <a:gd name="connsiteX76" fmla="*/ 10250553 w 12192002"/>
              <a:gd name="connsiteY76" fmla="*/ 5595539 h 6858000"/>
              <a:gd name="connsiteX77" fmla="*/ 10097724 w 12192002"/>
              <a:gd name="connsiteY77" fmla="*/ 5591852 h 6858000"/>
              <a:gd name="connsiteX78" fmla="*/ 3642057 w 12192002"/>
              <a:gd name="connsiteY78" fmla="*/ 5573487 h 6858000"/>
              <a:gd name="connsiteX79" fmla="*/ 3632981 w 12192002"/>
              <a:gd name="connsiteY79" fmla="*/ 5579437 h 6858000"/>
              <a:gd name="connsiteX80" fmla="*/ 3382436 w 12192002"/>
              <a:gd name="connsiteY80" fmla="*/ 5952726 h 6858000"/>
              <a:gd name="connsiteX81" fmla="*/ 3191929 w 12192002"/>
              <a:gd name="connsiteY81" fmla="*/ 6662669 h 6858000"/>
              <a:gd name="connsiteX82" fmla="*/ 3369898 w 12192002"/>
              <a:gd name="connsiteY82" fmla="*/ 6081771 h 6858000"/>
              <a:gd name="connsiteX83" fmla="*/ 3642057 w 12192002"/>
              <a:gd name="connsiteY83" fmla="*/ 5573487 h 6858000"/>
              <a:gd name="connsiteX84" fmla="*/ 7015907 w 12192002"/>
              <a:gd name="connsiteY84" fmla="*/ 5541548 h 6858000"/>
              <a:gd name="connsiteX85" fmla="*/ 7259646 w 12192002"/>
              <a:gd name="connsiteY85" fmla="*/ 5765985 h 6858000"/>
              <a:gd name="connsiteX86" fmla="*/ 7741483 w 12192002"/>
              <a:gd name="connsiteY86" fmla="*/ 6279980 h 6858000"/>
              <a:gd name="connsiteX87" fmla="*/ 8008941 w 12192002"/>
              <a:gd name="connsiteY87" fmla="*/ 6733560 h 6858000"/>
              <a:gd name="connsiteX88" fmla="*/ 7999234 w 12192002"/>
              <a:gd name="connsiteY88" fmla="*/ 6610993 h 6858000"/>
              <a:gd name="connsiteX89" fmla="*/ 7715154 w 12192002"/>
              <a:gd name="connsiteY89" fmla="*/ 6197148 h 6858000"/>
              <a:gd name="connsiteX90" fmla="*/ 7271900 w 12192002"/>
              <a:gd name="connsiteY90" fmla="*/ 5734551 h 6858000"/>
              <a:gd name="connsiteX91" fmla="*/ 7015907 w 12192002"/>
              <a:gd name="connsiteY91" fmla="*/ 5541548 h 6858000"/>
              <a:gd name="connsiteX92" fmla="*/ 2650666 w 12192002"/>
              <a:gd name="connsiteY92" fmla="*/ 5530686 h 6858000"/>
              <a:gd name="connsiteX93" fmla="*/ 2650249 w 12192002"/>
              <a:gd name="connsiteY93" fmla="*/ 5532101 h 6858000"/>
              <a:gd name="connsiteX94" fmla="*/ 2663808 w 12192002"/>
              <a:gd name="connsiteY94" fmla="*/ 6535215 h 6858000"/>
              <a:gd name="connsiteX95" fmla="*/ 2665418 w 12192002"/>
              <a:gd name="connsiteY95" fmla="*/ 6132756 h 6858000"/>
              <a:gd name="connsiteX96" fmla="*/ 2650666 w 12192002"/>
              <a:gd name="connsiteY96" fmla="*/ 5530686 h 6858000"/>
              <a:gd name="connsiteX97" fmla="*/ 10218664 w 12192002"/>
              <a:gd name="connsiteY97" fmla="*/ 5525300 h 6858000"/>
              <a:gd name="connsiteX98" fmla="*/ 10086154 w 12192002"/>
              <a:gd name="connsiteY98" fmla="*/ 5525937 h 6858000"/>
              <a:gd name="connsiteX99" fmla="*/ 9778614 w 12192002"/>
              <a:gd name="connsiteY99" fmla="*/ 5550189 h 6858000"/>
              <a:gd name="connsiteX100" fmla="*/ 9601703 w 12192002"/>
              <a:gd name="connsiteY100" fmla="*/ 5605852 h 6858000"/>
              <a:gd name="connsiteX101" fmla="*/ 9641684 w 12192002"/>
              <a:gd name="connsiteY101" fmla="*/ 5600203 h 6858000"/>
              <a:gd name="connsiteX102" fmla="*/ 10252799 w 12192002"/>
              <a:gd name="connsiteY102" fmla="*/ 5564971 h 6858000"/>
              <a:gd name="connsiteX103" fmla="*/ 10304297 w 12192002"/>
              <a:gd name="connsiteY103" fmla="*/ 5568822 h 6858000"/>
              <a:gd name="connsiteX104" fmla="*/ 10533945 w 12192002"/>
              <a:gd name="connsiteY104" fmla="*/ 5573703 h 6858000"/>
              <a:gd name="connsiteX105" fmla="*/ 10446061 w 12192002"/>
              <a:gd name="connsiteY105" fmla="*/ 5555562 h 6858000"/>
              <a:gd name="connsiteX106" fmla="*/ 10360877 w 12192002"/>
              <a:gd name="connsiteY106" fmla="*/ 5538004 h 6858000"/>
              <a:gd name="connsiteX107" fmla="*/ 10218664 w 12192002"/>
              <a:gd name="connsiteY107" fmla="*/ 5525300 h 6858000"/>
              <a:gd name="connsiteX108" fmla="*/ 6946849 w 12192002"/>
              <a:gd name="connsiteY108" fmla="*/ 5523271 h 6858000"/>
              <a:gd name="connsiteX109" fmla="*/ 6946972 w 12192002"/>
              <a:gd name="connsiteY109" fmla="*/ 5526491 h 6858000"/>
              <a:gd name="connsiteX110" fmla="*/ 7105827 w 12192002"/>
              <a:gd name="connsiteY110" fmla="*/ 5718700 h 6858000"/>
              <a:gd name="connsiteX111" fmla="*/ 7126431 w 12192002"/>
              <a:gd name="connsiteY111" fmla="*/ 5737872 h 6858000"/>
              <a:gd name="connsiteX112" fmla="*/ 7567269 w 12192002"/>
              <a:gd name="connsiteY112" fmla="*/ 6240461 h 6858000"/>
              <a:gd name="connsiteX113" fmla="*/ 7880270 w 12192002"/>
              <a:gd name="connsiteY113" fmla="*/ 6615176 h 6858000"/>
              <a:gd name="connsiteX114" fmla="*/ 7892560 w 12192002"/>
              <a:gd name="connsiteY114" fmla="*/ 6627949 h 6858000"/>
              <a:gd name="connsiteX115" fmla="*/ 7971643 w 12192002"/>
              <a:gd name="connsiteY115" fmla="*/ 6718236 h 6858000"/>
              <a:gd name="connsiteX116" fmla="*/ 7719359 w 12192002"/>
              <a:gd name="connsiteY116" fmla="*/ 6299011 h 6858000"/>
              <a:gd name="connsiteX117" fmla="*/ 7240170 w 12192002"/>
              <a:gd name="connsiteY117" fmla="*/ 5787985 h 6858000"/>
              <a:gd name="connsiteX118" fmla="*/ 6946849 w 12192002"/>
              <a:gd name="connsiteY118" fmla="*/ 5523271 h 6858000"/>
              <a:gd name="connsiteX119" fmla="*/ 2680277 w 12192002"/>
              <a:gd name="connsiteY119" fmla="*/ 5479204 h 6858000"/>
              <a:gd name="connsiteX120" fmla="*/ 2678972 w 12192002"/>
              <a:gd name="connsiteY120" fmla="*/ 5481582 h 6858000"/>
              <a:gd name="connsiteX121" fmla="*/ 2696666 w 12192002"/>
              <a:gd name="connsiteY121" fmla="*/ 6133836 h 6858000"/>
              <a:gd name="connsiteX122" fmla="*/ 2695769 w 12192002"/>
              <a:gd name="connsiteY122" fmla="*/ 6390955 h 6858000"/>
              <a:gd name="connsiteX123" fmla="*/ 2739893 w 12192002"/>
              <a:gd name="connsiteY123" fmla="*/ 6108357 h 6858000"/>
              <a:gd name="connsiteX124" fmla="*/ 2680277 w 12192002"/>
              <a:gd name="connsiteY124" fmla="*/ 5479204 h 6858000"/>
              <a:gd name="connsiteX125" fmla="*/ 1132195 w 12192002"/>
              <a:gd name="connsiteY125" fmla="*/ 5467980 h 6858000"/>
              <a:gd name="connsiteX126" fmla="*/ 1679056 w 12192002"/>
              <a:gd name="connsiteY126" fmla="*/ 5516907 h 6858000"/>
              <a:gd name="connsiteX127" fmla="*/ 2128648 w 12192002"/>
              <a:gd name="connsiteY127" fmla="*/ 5474249 h 6858000"/>
              <a:gd name="connsiteX128" fmla="*/ 1825619 w 12192002"/>
              <a:gd name="connsiteY128" fmla="*/ 5478447 h 6858000"/>
              <a:gd name="connsiteX129" fmla="*/ 1737798 w 12192002"/>
              <a:gd name="connsiteY129" fmla="*/ 5483353 h 6858000"/>
              <a:gd name="connsiteX130" fmla="*/ 1132195 w 12192002"/>
              <a:gd name="connsiteY130" fmla="*/ 5467980 h 6858000"/>
              <a:gd name="connsiteX131" fmla="*/ 10104407 w 12192002"/>
              <a:gd name="connsiteY131" fmla="*/ 5458317 h 6858000"/>
              <a:gd name="connsiteX132" fmla="*/ 9704375 w 12192002"/>
              <a:gd name="connsiteY132" fmla="*/ 5536349 h 6858000"/>
              <a:gd name="connsiteX133" fmla="*/ 9773804 w 12192002"/>
              <a:gd name="connsiteY133" fmla="*/ 5519543 h 6858000"/>
              <a:gd name="connsiteX134" fmla="*/ 10086605 w 12192002"/>
              <a:gd name="connsiteY134" fmla="*/ 5494992 h 6858000"/>
              <a:gd name="connsiteX135" fmla="*/ 10367276 w 12192002"/>
              <a:gd name="connsiteY135" fmla="*/ 5507848 h 6858000"/>
              <a:gd name="connsiteX136" fmla="*/ 10454262 w 12192002"/>
              <a:gd name="connsiteY136" fmla="*/ 5525798 h 6858000"/>
              <a:gd name="connsiteX137" fmla="*/ 10569223 w 12192002"/>
              <a:gd name="connsiteY137" fmla="*/ 5547311 h 6858000"/>
              <a:gd name="connsiteX138" fmla="*/ 10104407 w 12192002"/>
              <a:gd name="connsiteY138" fmla="*/ 5458317 h 6858000"/>
              <a:gd name="connsiteX139" fmla="*/ 6861797 w 12192002"/>
              <a:gd name="connsiteY139" fmla="*/ 5419899 h 6858000"/>
              <a:gd name="connsiteX140" fmla="*/ 6879594 w 12192002"/>
              <a:gd name="connsiteY140" fmla="*/ 5424547 h 6858000"/>
              <a:gd name="connsiteX141" fmla="*/ 7789028 w 12192002"/>
              <a:gd name="connsiteY141" fmla="*/ 6212316 h 6858000"/>
              <a:gd name="connsiteX142" fmla="*/ 8093600 w 12192002"/>
              <a:gd name="connsiteY142" fmla="*/ 6710671 h 6858000"/>
              <a:gd name="connsiteX143" fmla="*/ 8129425 w 12192002"/>
              <a:gd name="connsiteY143" fmla="*/ 6854298 h 6858000"/>
              <a:gd name="connsiteX144" fmla="*/ 8130898 w 12192002"/>
              <a:gd name="connsiteY144" fmla="*/ 6857998 h 6858000"/>
              <a:gd name="connsiteX145" fmla="*/ 7899365 w 12192002"/>
              <a:gd name="connsiteY145" fmla="*/ 6857998 h 6858000"/>
              <a:gd name="connsiteX146" fmla="*/ 7761176 w 12192002"/>
              <a:gd name="connsiteY146" fmla="*/ 6816656 h 6858000"/>
              <a:gd name="connsiteX147" fmla="*/ 7602080 w 12192002"/>
              <a:gd name="connsiteY147" fmla="*/ 6760867 h 6858000"/>
              <a:gd name="connsiteX148" fmla="*/ 7289862 w 12192002"/>
              <a:gd name="connsiteY148" fmla="*/ 6659827 h 6858000"/>
              <a:gd name="connsiteX149" fmla="*/ 7582411 w 12192002"/>
              <a:gd name="connsiteY149" fmla="*/ 6784122 h 6858000"/>
              <a:gd name="connsiteX150" fmla="*/ 7605759 w 12192002"/>
              <a:gd name="connsiteY150" fmla="*/ 6793465 h 6858000"/>
              <a:gd name="connsiteX151" fmla="*/ 7737910 w 12192002"/>
              <a:gd name="connsiteY151" fmla="*/ 6840638 h 6858000"/>
              <a:gd name="connsiteX152" fmla="*/ 7826532 w 12192002"/>
              <a:gd name="connsiteY152" fmla="*/ 6857999 h 6858000"/>
              <a:gd name="connsiteX153" fmla="*/ 7696096 w 12192002"/>
              <a:gd name="connsiteY153" fmla="*/ 6857999 h 6858000"/>
              <a:gd name="connsiteX154" fmla="*/ 7594081 w 12192002"/>
              <a:gd name="connsiteY154" fmla="*/ 6821149 h 6858000"/>
              <a:gd name="connsiteX155" fmla="*/ 7570734 w 12192002"/>
              <a:gd name="connsiteY155" fmla="*/ 6811799 h 6858000"/>
              <a:gd name="connsiteX156" fmla="*/ 7271814 w 12192002"/>
              <a:gd name="connsiteY156" fmla="*/ 6684601 h 6858000"/>
              <a:gd name="connsiteX157" fmla="*/ 7585232 w 12192002"/>
              <a:gd name="connsiteY157" fmla="*/ 6850060 h 6858000"/>
              <a:gd name="connsiteX158" fmla="*/ 7613775 w 12192002"/>
              <a:gd name="connsiteY158" fmla="*/ 6857998 h 6858000"/>
              <a:gd name="connsiteX159" fmla="*/ 7522197 w 12192002"/>
              <a:gd name="connsiteY159" fmla="*/ 6857998 h 6858000"/>
              <a:gd name="connsiteX160" fmla="*/ 7410696 w 12192002"/>
              <a:gd name="connsiteY160" fmla="*/ 6803861 h 6858000"/>
              <a:gd name="connsiteX161" fmla="*/ 7088673 w 12192002"/>
              <a:gd name="connsiteY161" fmla="*/ 6610396 h 6858000"/>
              <a:gd name="connsiteX162" fmla="*/ 7090188 w 12192002"/>
              <a:gd name="connsiteY162" fmla="*/ 6584365 h 6858000"/>
              <a:gd name="connsiteX163" fmla="*/ 7780046 w 12192002"/>
              <a:gd name="connsiteY163" fmla="*/ 6711283 h 6858000"/>
              <a:gd name="connsiteX164" fmla="*/ 7944957 w 12192002"/>
              <a:gd name="connsiteY164" fmla="*/ 6799347 h 6858000"/>
              <a:gd name="connsiteX165" fmla="*/ 7601828 w 12192002"/>
              <a:gd name="connsiteY165" fmla="*/ 6503934 h 6858000"/>
              <a:gd name="connsiteX166" fmla="*/ 7042773 w 12192002"/>
              <a:gd name="connsiteY166" fmla="*/ 5734011 h 6858000"/>
              <a:gd name="connsiteX167" fmla="*/ 6844835 w 12192002"/>
              <a:gd name="connsiteY167" fmla="*/ 5424988 h 6858000"/>
              <a:gd name="connsiteX168" fmla="*/ 6861797 w 12192002"/>
              <a:gd name="connsiteY168" fmla="*/ 5419899 h 6858000"/>
              <a:gd name="connsiteX169" fmla="*/ 1456157 w 12192002"/>
              <a:gd name="connsiteY169" fmla="*/ 5371404 h 6858000"/>
              <a:gd name="connsiteX170" fmla="*/ 1244432 w 12192002"/>
              <a:gd name="connsiteY170" fmla="*/ 5385601 h 6858000"/>
              <a:gd name="connsiteX171" fmla="*/ 973990 w 12192002"/>
              <a:gd name="connsiteY171" fmla="*/ 5424940 h 6858000"/>
              <a:gd name="connsiteX172" fmla="*/ 1103809 w 12192002"/>
              <a:gd name="connsiteY172" fmla="*/ 5433720 h 6858000"/>
              <a:gd name="connsiteX173" fmla="*/ 1123454 w 12192002"/>
              <a:gd name="connsiteY173" fmla="*/ 5435727 h 6858000"/>
              <a:gd name="connsiteX174" fmla="*/ 1737017 w 12192002"/>
              <a:gd name="connsiteY174" fmla="*/ 5452183 h 6858000"/>
              <a:gd name="connsiteX175" fmla="*/ 1824397 w 12192002"/>
              <a:gd name="connsiteY175" fmla="*/ 5447757 h 6858000"/>
              <a:gd name="connsiteX176" fmla="*/ 2070059 w 12192002"/>
              <a:gd name="connsiteY176" fmla="*/ 5441660 h 6858000"/>
              <a:gd name="connsiteX177" fmla="*/ 1456157 w 12192002"/>
              <a:gd name="connsiteY177" fmla="*/ 5371404 h 6858000"/>
              <a:gd name="connsiteX178" fmla="*/ 4988186 w 12192002"/>
              <a:gd name="connsiteY178" fmla="*/ 5216467 h 6858000"/>
              <a:gd name="connsiteX179" fmla="*/ 4777334 w 12192002"/>
              <a:gd name="connsiteY179" fmla="*/ 5406072 h 6858000"/>
              <a:gd name="connsiteX180" fmla="*/ 4718341 w 12192002"/>
              <a:gd name="connsiteY180" fmla="*/ 5468043 h 6858000"/>
              <a:gd name="connsiteX181" fmla="*/ 4604655 w 12192002"/>
              <a:gd name="connsiteY181" fmla="*/ 5583434 h 6858000"/>
              <a:gd name="connsiteX182" fmla="*/ 4565074 w 12192002"/>
              <a:gd name="connsiteY182" fmla="*/ 5618550 h 6858000"/>
              <a:gd name="connsiteX183" fmla="*/ 4988186 w 12192002"/>
              <a:gd name="connsiteY183" fmla="*/ 5216467 h 6858000"/>
              <a:gd name="connsiteX184" fmla="*/ 4978032 w 12192002"/>
              <a:gd name="connsiteY184" fmla="*/ 5183809 h 6858000"/>
              <a:gd name="connsiteX185" fmla="*/ 4463413 w 12192002"/>
              <a:gd name="connsiteY185" fmla="*/ 5615162 h 6858000"/>
              <a:gd name="connsiteX186" fmla="*/ 4358134 w 12192002"/>
              <a:gd name="connsiteY186" fmla="*/ 5742791 h 6858000"/>
              <a:gd name="connsiteX187" fmla="*/ 4376219 w 12192002"/>
              <a:gd name="connsiteY187" fmla="*/ 5729027 h 6858000"/>
              <a:gd name="connsiteX188" fmla="*/ 4582340 w 12192002"/>
              <a:gd name="connsiteY188" fmla="*/ 5561037 h 6858000"/>
              <a:gd name="connsiteX189" fmla="*/ 4694684 w 12192002"/>
              <a:gd name="connsiteY189" fmla="*/ 5447098 h 6858000"/>
              <a:gd name="connsiteX190" fmla="*/ 4754123 w 12192002"/>
              <a:gd name="connsiteY190" fmla="*/ 5384643 h 6858000"/>
              <a:gd name="connsiteX191" fmla="*/ 4978032 w 12192002"/>
              <a:gd name="connsiteY191" fmla="*/ 5183809 h 6858000"/>
              <a:gd name="connsiteX192" fmla="*/ 7427076 w 12192002"/>
              <a:gd name="connsiteY192" fmla="*/ 5142684 h 6858000"/>
              <a:gd name="connsiteX193" fmla="*/ 7485963 w 12192002"/>
              <a:gd name="connsiteY193" fmla="*/ 5174783 h 6858000"/>
              <a:gd name="connsiteX194" fmla="*/ 7719410 w 12192002"/>
              <a:gd name="connsiteY194" fmla="*/ 5357281 h 6858000"/>
              <a:gd name="connsiteX195" fmla="*/ 7907163 w 12192002"/>
              <a:gd name="connsiteY195" fmla="*/ 5546863 h 6858000"/>
              <a:gd name="connsiteX196" fmla="*/ 7956656 w 12192002"/>
              <a:gd name="connsiteY196" fmla="*/ 5615961 h 6858000"/>
              <a:gd name="connsiteX197" fmla="*/ 8023445 w 12192002"/>
              <a:gd name="connsiteY197" fmla="*/ 5705642 h 6858000"/>
              <a:gd name="connsiteX198" fmla="*/ 7754656 w 12192002"/>
              <a:gd name="connsiteY198" fmla="*/ 5341546 h 6858000"/>
              <a:gd name="connsiteX199" fmla="*/ 7427076 w 12192002"/>
              <a:gd name="connsiteY199" fmla="*/ 5142684 h 6858000"/>
              <a:gd name="connsiteX200" fmla="*/ 7312201 w 12192002"/>
              <a:gd name="connsiteY200" fmla="*/ 5128278 h 6858000"/>
              <a:gd name="connsiteX201" fmla="*/ 7343603 w 12192002"/>
              <a:gd name="connsiteY201" fmla="*/ 5149746 h 6858000"/>
              <a:gd name="connsiteX202" fmla="*/ 7791759 w 12192002"/>
              <a:gd name="connsiteY202" fmla="*/ 5515717 h 6858000"/>
              <a:gd name="connsiteX203" fmla="*/ 7825280 w 12192002"/>
              <a:gd name="connsiteY203" fmla="*/ 5551608 h 6858000"/>
              <a:gd name="connsiteX204" fmla="*/ 7982410 w 12192002"/>
              <a:gd name="connsiteY204" fmla="*/ 5702551 h 6858000"/>
              <a:gd name="connsiteX205" fmla="*/ 7932408 w 12192002"/>
              <a:gd name="connsiteY205" fmla="*/ 5632736 h 6858000"/>
              <a:gd name="connsiteX206" fmla="*/ 7883927 w 12192002"/>
              <a:gd name="connsiteY206" fmla="*/ 5565087 h 6858000"/>
              <a:gd name="connsiteX207" fmla="*/ 7699832 w 12192002"/>
              <a:gd name="connsiteY207" fmla="*/ 5379904 h 6858000"/>
              <a:gd name="connsiteX208" fmla="*/ 7470240 w 12192002"/>
              <a:gd name="connsiteY208" fmla="*/ 5200559 h 6858000"/>
              <a:gd name="connsiteX209" fmla="*/ 7312201 w 12192002"/>
              <a:gd name="connsiteY209" fmla="*/ 5128278 h 6858000"/>
              <a:gd name="connsiteX210" fmla="*/ 7244057 w 12192002"/>
              <a:gd name="connsiteY210" fmla="*/ 5124233 h 6858000"/>
              <a:gd name="connsiteX211" fmla="*/ 7353035 w 12192002"/>
              <a:gd name="connsiteY211" fmla="*/ 5197318 h 6858000"/>
              <a:gd name="connsiteX212" fmla="*/ 7981878 w 12192002"/>
              <a:gd name="connsiteY212" fmla="*/ 5738345 h 6858000"/>
              <a:gd name="connsiteX213" fmla="*/ 7804780 w 12192002"/>
              <a:gd name="connsiteY213" fmla="*/ 5572174 h 6858000"/>
              <a:gd name="connsiteX214" fmla="*/ 7771164 w 12192002"/>
              <a:gd name="connsiteY214" fmla="*/ 5536908 h 6858000"/>
              <a:gd name="connsiteX215" fmla="*/ 7327465 w 12192002"/>
              <a:gd name="connsiteY215" fmla="*/ 5174181 h 6858000"/>
              <a:gd name="connsiteX216" fmla="*/ 7244057 w 12192002"/>
              <a:gd name="connsiteY216" fmla="*/ 5124233 h 6858000"/>
              <a:gd name="connsiteX217" fmla="*/ 7133363 w 12192002"/>
              <a:gd name="connsiteY217" fmla="*/ 5050246 h 6858000"/>
              <a:gd name="connsiteX218" fmla="*/ 8128687 w 12192002"/>
              <a:gd name="connsiteY218" fmla="*/ 5790959 h 6858000"/>
              <a:gd name="connsiteX219" fmla="*/ 8497002 w 12192002"/>
              <a:gd name="connsiteY219" fmla="*/ 6204913 h 6858000"/>
              <a:gd name="connsiteX220" fmla="*/ 8514292 w 12192002"/>
              <a:gd name="connsiteY220" fmla="*/ 6015372 h 6858000"/>
              <a:gd name="connsiteX221" fmla="*/ 8491838 w 12192002"/>
              <a:gd name="connsiteY221" fmla="*/ 5336275 h 6858000"/>
              <a:gd name="connsiteX222" fmla="*/ 8605731 w 12192002"/>
              <a:gd name="connsiteY222" fmla="*/ 5600804 h 6858000"/>
              <a:gd name="connsiteX223" fmla="*/ 8594880 w 12192002"/>
              <a:gd name="connsiteY223" fmla="*/ 6039262 h 6858000"/>
              <a:gd name="connsiteX224" fmla="*/ 8494242 w 12192002"/>
              <a:gd name="connsiteY224" fmla="*/ 6792600 h 6858000"/>
              <a:gd name="connsiteX225" fmla="*/ 8794675 w 12192002"/>
              <a:gd name="connsiteY225" fmla="*/ 6590735 h 6858000"/>
              <a:gd name="connsiteX226" fmla="*/ 8800448 w 12192002"/>
              <a:gd name="connsiteY226" fmla="*/ 6581371 h 6858000"/>
              <a:gd name="connsiteX227" fmla="*/ 8788186 w 12192002"/>
              <a:gd name="connsiteY227" fmla="*/ 6572441 h 6858000"/>
              <a:gd name="connsiteX228" fmla="*/ 9137232 w 12192002"/>
              <a:gd name="connsiteY228" fmla="*/ 5665639 h 6858000"/>
              <a:gd name="connsiteX229" fmla="*/ 9216765 w 12192002"/>
              <a:gd name="connsiteY229" fmla="*/ 5696416 h 6858000"/>
              <a:gd name="connsiteX230" fmla="*/ 8969849 w 12192002"/>
              <a:gd name="connsiteY230" fmla="*/ 6466405 h 6858000"/>
              <a:gd name="connsiteX231" fmla="*/ 9706237 w 12192002"/>
              <a:gd name="connsiteY231" fmla="*/ 6419148 h 6858000"/>
              <a:gd name="connsiteX232" fmla="*/ 10110375 w 12192002"/>
              <a:gd name="connsiteY232" fmla="*/ 6563116 h 6858000"/>
              <a:gd name="connsiteX233" fmla="*/ 10096281 w 12192002"/>
              <a:gd name="connsiteY233" fmla="*/ 6578254 h 6858000"/>
              <a:gd name="connsiteX234" fmla="*/ 9067672 w 12192002"/>
              <a:gd name="connsiteY234" fmla="*/ 6648608 h 6858000"/>
              <a:gd name="connsiteX235" fmla="*/ 8859441 w 12192002"/>
              <a:gd name="connsiteY235" fmla="*/ 6641028 h 6858000"/>
              <a:gd name="connsiteX236" fmla="*/ 8857528 w 12192002"/>
              <a:gd name="connsiteY236" fmla="*/ 6641375 h 6858000"/>
              <a:gd name="connsiteX237" fmla="*/ 8848579 w 12192002"/>
              <a:gd name="connsiteY237" fmla="*/ 6643204 h 6858000"/>
              <a:gd name="connsiteX238" fmla="*/ 8576285 w 12192002"/>
              <a:gd name="connsiteY238" fmla="*/ 6824788 h 6858000"/>
              <a:gd name="connsiteX239" fmla="*/ 8519159 w 12192002"/>
              <a:gd name="connsiteY239" fmla="*/ 6857998 h 6858000"/>
              <a:gd name="connsiteX240" fmla="*/ 8393540 w 12192002"/>
              <a:gd name="connsiteY240" fmla="*/ 6857998 h 6858000"/>
              <a:gd name="connsiteX241" fmla="*/ 8417346 w 12192002"/>
              <a:gd name="connsiteY241" fmla="*/ 6745652 h 6858000"/>
              <a:gd name="connsiteX242" fmla="*/ 8485502 w 12192002"/>
              <a:gd name="connsiteY242" fmla="*/ 6308216 h 6858000"/>
              <a:gd name="connsiteX243" fmla="*/ 8480214 w 12192002"/>
              <a:gd name="connsiteY243" fmla="*/ 6302278 h 6858000"/>
              <a:gd name="connsiteX244" fmla="*/ 8112215 w 12192002"/>
              <a:gd name="connsiteY244" fmla="*/ 5837768 h 6858000"/>
              <a:gd name="connsiteX245" fmla="*/ 8095146 w 12192002"/>
              <a:gd name="connsiteY245" fmla="*/ 5831943 h 6858000"/>
              <a:gd name="connsiteX246" fmla="*/ 7131946 w 12192002"/>
              <a:gd name="connsiteY246" fmla="*/ 5075653 h 6858000"/>
              <a:gd name="connsiteX247" fmla="*/ 7133363 w 12192002"/>
              <a:gd name="connsiteY247" fmla="*/ 5050246 h 6858000"/>
              <a:gd name="connsiteX248" fmla="*/ 1903353 w 12192002"/>
              <a:gd name="connsiteY248" fmla="*/ 5044827 h 6858000"/>
              <a:gd name="connsiteX249" fmla="*/ 1936931 w 12192002"/>
              <a:gd name="connsiteY249" fmla="*/ 5093954 h 6858000"/>
              <a:gd name="connsiteX250" fmla="*/ 2195868 w 12192002"/>
              <a:gd name="connsiteY250" fmla="*/ 5396574 h 6858000"/>
              <a:gd name="connsiteX251" fmla="*/ 2088852 w 12192002"/>
              <a:gd name="connsiteY251" fmla="*/ 5166123 h 6858000"/>
              <a:gd name="connsiteX252" fmla="*/ 1958241 w 12192002"/>
              <a:gd name="connsiteY252" fmla="*/ 5067955 h 6858000"/>
              <a:gd name="connsiteX253" fmla="*/ 1903353 w 12192002"/>
              <a:gd name="connsiteY253" fmla="*/ 5044827 h 6858000"/>
              <a:gd name="connsiteX254" fmla="*/ 11544294 w 12192002"/>
              <a:gd name="connsiteY254" fmla="*/ 4944364 h 6858000"/>
              <a:gd name="connsiteX255" fmla="*/ 11755210 w 12192002"/>
              <a:gd name="connsiteY255" fmla="*/ 5588157 h 6858000"/>
              <a:gd name="connsiteX256" fmla="*/ 11544294 w 12192002"/>
              <a:gd name="connsiteY256" fmla="*/ 4944364 h 6858000"/>
              <a:gd name="connsiteX257" fmla="*/ 11571408 w 12192002"/>
              <a:gd name="connsiteY257" fmla="*/ 4918599 h 6858000"/>
              <a:gd name="connsiteX258" fmla="*/ 11778250 w 12192002"/>
              <a:gd name="connsiteY258" fmla="*/ 5565760 h 6858000"/>
              <a:gd name="connsiteX259" fmla="*/ 11571408 w 12192002"/>
              <a:gd name="connsiteY259" fmla="*/ 4918599 h 6858000"/>
              <a:gd name="connsiteX260" fmla="*/ 11540154 w 12192002"/>
              <a:gd name="connsiteY260" fmla="*/ 4867303 h 6858000"/>
              <a:gd name="connsiteX261" fmla="*/ 11540380 w 12192002"/>
              <a:gd name="connsiteY261" fmla="*/ 4872526 h 6858000"/>
              <a:gd name="connsiteX262" fmla="*/ 11542590 w 12192002"/>
              <a:gd name="connsiteY262" fmla="*/ 4871112 h 6858000"/>
              <a:gd name="connsiteX263" fmla="*/ 10567662 w 12192002"/>
              <a:gd name="connsiteY263" fmla="*/ 4866948 h 6858000"/>
              <a:gd name="connsiteX264" fmla="*/ 10431225 w 12192002"/>
              <a:gd name="connsiteY264" fmla="*/ 4877568 h 6858000"/>
              <a:gd name="connsiteX265" fmla="*/ 10277556 w 12192002"/>
              <a:gd name="connsiteY265" fmla="*/ 4889247 h 6858000"/>
              <a:gd name="connsiteX266" fmla="*/ 10155875 w 12192002"/>
              <a:gd name="connsiteY266" fmla="*/ 4882769 h 6858000"/>
              <a:gd name="connsiteX267" fmla="*/ 10072733 w 12192002"/>
              <a:gd name="connsiteY267" fmla="*/ 4876924 h 6858000"/>
              <a:gd name="connsiteX268" fmla="*/ 9882500 w 12192002"/>
              <a:gd name="connsiteY268" fmla="*/ 4881330 h 6858000"/>
              <a:gd name="connsiteX269" fmla="*/ 9685205 w 12192002"/>
              <a:gd name="connsiteY269" fmla="*/ 4885650 h 6858000"/>
              <a:gd name="connsiteX270" fmla="*/ 9666932 w 12192002"/>
              <a:gd name="connsiteY270" fmla="*/ 4885075 h 6858000"/>
              <a:gd name="connsiteX271" fmla="*/ 9608662 w 12192002"/>
              <a:gd name="connsiteY271" fmla="*/ 4884027 h 6858000"/>
              <a:gd name="connsiteX272" fmla="*/ 10026230 w 12192002"/>
              <a:gd name="connsiteY272" fmla="*/ 4938088 h 6858000"/>
              <a:gd name="connsiteX273" fmla="*/ 10567662 w 12192002"/>
              <a:gd name="connsiteY273" fmla="*/ 4866948 h 6858000"/>
              <a:gd name="connsiteX274" fmla="*/ 10221015 w 12192002"/>
              <a:gd name="connsiteY274" fmla="*/ 4783657 h 6858000"/>
              <a:gd name="connsiteX275" fmla="*/ 10107121 w 12192002"/>
              <a:gd name="connsiteY275" fmla="*/ 4785091 h 6858000"/>
              <a:gd name="connsiteX276" fmla="*/ 9660668 w 12192002"/>
              <a:gd name="connsiteY276" fmla="*/ 4854595 h 6858000"/>
              <a:gd name="connsiteX277" fmla="*/ 9669531 w 12192002"/>
              <a:gd name="connsiteY277" fmla="*/ 4855057 h 6858000"/>
              <a:gd name="connsiteX278" fmla="*/ 9687254 w 12192002"/>
              <a:gd name="connsiteY278" fmla="*/ 4855986 h 6858000"/>
              <a:gd name="connsiteX279" fmla="*/ 9881290 w 12192002"/>
              <a:gd name="connsiteY279" fmla="*/ 4851445 h 6858000"/>
              <a:gd name="connsiteX280" fmla="*/ 10074432 w 12192002"/>
              <a:gd name="connsiteY280" fmla="*/ 4846715 h 6858000"/>
              <a:gd name="connsiteX281" fmla="*/ 10159369 w 12192002"/>
              <a:gd name="connsiteY281" fmla="*/ 4852935 h 6858000"/>
              <a:gd name="connsiteX282" fmla="*/ 10278706 w 12192002"/>
              <a:gd name="connsiteY282" fmla="*/ 4859393 h 6858000"/>
              <a:gd name="connsiteX283" fmla="*/ 10429120 w 12192002"/>
              <a:gd name="connsiteY283" fmla="*/ 4847493 h 6858000"/>
              <a:gd name="connsiteX284" fmla="*/ 10538565 w 12192002"/>
              <a:gd name="connsiteY284" fmla="*/ 4837270 h 6858000"/>
              <a:gd name="connsiteX285" fmla="*/ 10221015 w 12192002"/>
              <a:gd name="connsiteY285" fmla="*/ 4783657 h 6858000"/>
              <a:gd name="connsiteX286" fmla="*/ 1979378 w 12192002"/>
              <a:gd name="connsiteY286" fmla="*/ 4769504 h 6858000"/>
              <a:gd name="connsiteX287" fmla="*/ 2882120 w 12192002"/>
              <a:gd name="connsiteY287" fmla="*/ 5064547 h 6858000"/>
              <a:gd name="connsiteX288" fmla="*/ 2793103 w 12192002"/>
              <a:gd name="connsiteY288" fmla="*/ 5039699 h 6858000"/>
              <a:gd name="connsiteX289" fmla="*/ 2770041 w 12192002"/>
              <a:gd name="connsiteY289" fmla="*/ 5033634 h 6858000"/>
              <a:gd name="connsiteX290" fmla="*/ 1979378 w 12192002"/>
              <a:gd name="connsiteY290" fmla="*/ 4769504 h 6858000"/>
              <a:gd name="connsiteX291" fmla="*/ 1927410 w 12192002"/>
              <a:gd name="connsiteY291" fmla="*/ 4716164 h 6858000"/>
              <a:gd name="connsiteX292" fmla="*/ 1959587 w 12192002"/>
              <a:gd name="connsiteY292" fmla="*/ 4728849 h 6858000"/>
              <a:gd name="connsiteX293" fmla="*/ 2777707 w 12192002"/>
              <a:gd name="connsiteY293" fmla="*/ 5003991 h 6858000"/>
              <a:gd name="connsiteX294" fmla="*/ 2800768 w 12192002"/>
              <a:gd name="connsiteY294" fmla="*/ 5010056 h 6858000"/>
              <a:gd name="connsiteX295" fmla="*/ 2879408 w 12192002"/>
              <a:gd name="connsiteY295" fmla="*/ 5031590 h 6858000"/>
              <a:gd name="connsiteX296" fmla="*/ 2862295 w 12192002"/>
              <a:gd name="connsiteY296" fmla="*/ 5022958 h 6858000"/>
              <a:gd name="connsiteX297" fmla="*/ 2813343 w 12192002"/>
              <a:gd name="connsiteY297" fmla="*/ 4998369 h 6858000"/>
              <a:gd name="connsiteX298" fmla="*/ 2646245 w 12192002"/>
              <a:gd name="connsiteY298" fmla="*/ 4930999 h 6858000"/>
              <a:gd name="connsiteX299" fmla="*/ 1999243 w 12192002"/>
              <a:gd name="connsiteY299" fmla="*/ 4730524 h 6858000"/>
              <a:gd name="connsiteX300" fmla="*/ 1979527 w 12192002"/>
              <a:gd name="connsiteY300" fmla="*/ 4726651 h 6858000"/>
              <a:gd name="connsiteX301" fmla="*/ 1997014 w 12192002"/>
              <a:gd name="connsiteY301" fmla="*/ 4698007 h 6858000"/>
              <a:gd name="connsiteX302" fmla="*/ 2005458 w 12192002"/>
              <a:gd name="connsiteY302" fmla="*/ 4699540 h 6858000"/>
              <a:gd name="connsiteX303" fmla="*/ 2657186 w 12192002"/>
              <a:gd name="connsiteY303" fmla="*/ 4901687 h 6858000"/>
              <a:gd name="connsiteX304" fmla="*/ 2826662 w 12192002"/>
              <a:gd name="connsiteY304" fmla="*/ 4970362 h 6858000"/>
              <a:gd name="connsiteX305" fmla="*/ 2876100 w 12192002"/>
              <a:gd name="connsiteY305" fmla="*/ 4995397 h 6858000"/>
              <a:gd name="connsiteX306" fmla="*/ 3042600 w 12192002"/>
              <a:gd name="connsiteY306" fmla="*/ 5059532 h 6858000"/>
              <a:gd name="connsiteX307" fmla="*/ 1997014 w 12192002"/>
              <a:gd name="connsiteY307" fmla="*/ 4698007 h 6858000"/>
              <a:gd name="connsiteX308" fmla="*/ 9857254 w 12192002"/>
              <a:gd name="connsiteY308" fmla="*/ 4275904 h 6858000"/>
              <a:gd name="connsiteX309" fmla="*/ 8989866 w 12192002"/>
              <a:gd name="connsiteY309" fmla="*/ 4472742 h 6858000"/>
              <a:gd name="connsiteX310" fmla="*/ 8931614 w 12192002"/>
              <a:gd name="connsiteY310" fmla="*/ 4498508 h 6858000"/>
              <a:gd name="connsiteX311" fmla="*/ 8843711 w 12192002"/>
              <a:gd name="connsiteY311" fmla="*/ 4536334 h 6858000"/>
              <a:gd name="connsiteX312" fmla="*/ 8966093 w 12192002"/>
              <a:gd name="connsiteY312" fmla="*/ 4502509 h 6858000"/>
              <a:gd name="connsiteX313" fmla="*/ 9299227 w 12192002"/>
              <a:gd name="connsiteY313" fmla="*/ 4454994 h 6858000"/>
              <a:gd name="connsiteX314" fmla="*/ 9857254 w 12192002"/>
              <a:gd name="connsiteY314" fmla="*/ 4275904 h 6858000"/>
              <a:gd name="connsiteX315" fmla="*/ 9615182 w 12192002"/>
              <a:gd name="connsiteY315" fmla="*/ 4220499 h 6858000"/>
              <a:gd name="connsiteX316" fmla="*/ 9023688 w 12192002"/>
              <a:gd name="connsiteY316" fmla="*/ 4425819 h 6858000"/>
              <a:gd name="connsiteX317" fmla="*/ 9814527 w 12192002"/>
              <a:gd name="connsiteY317" fmla="*/ 4248048 h 6858000"/>
              <a:gd name="connsiteX318" fmla="*/ 9615182 w 12192002"/>
              <a:gd name="connsiteY318" fmla="*/ 4220499 h 6858000"/>
              <a:gd name="connsiteX319" fmla="*/ 2305292 w 12192002"/>
              <a:gd name="connsiteY319" fmla="*/ 4219492 h 6858000"/>
              <a:gd name="connsiteX320" fmla="*/ 3360922 w 12192002"/>
              <a:gd name="connsiteY320" fmla="*/ 4529373 h 6858000"/>
              <a:gd name="connsiteX321" fmla="*/ 3492420 w 12192002"/>
              <a:gd name="connsiteY321" fmla="*/ 4510145 h 6858000"/>
              <a:gd name="connsiteX322" fmla="*/ 3364086 w 12192002"/>
              <a:gd name="connsiteY322" fmla="*/ 4480340 h 6858000"/>
              <a:gd name="connsiteX323" fmla="*/ 3225818 w 12192002"/>
              <a:gd name="connsiteY323" fmla="*/ 4411822 h 6858000"/>
              <a:gd name="connsiteX324" fmla="*/ 3129696 w 12192002"/>
              <a:gd name="connsiteY324" fmla="*/ 4360704 h 6858000"/>
              <a:gd name="connsiteX325" fmla="*/ 2814545 w 12192002"/>
              <a:gd name="connsiteY325" fmla="*/ 4282955 h 6858000"/>
              <a:gd name="connsiteX326" fmla="*/ 2305292 w 12192002"/>
              <a:gd name="connsiteY326" fmla="*/ 4219492 h 6858000"/>
              <a:gd name="connsiteX327" fmla="*/ 2626982 w 12192002"/>
              <a:gd name="connsiteY327" fmla="*/ 4206450 h 6858000"/>
              <a:gd name="connsiteX328" fmla="*/ 2490617 w 12192002"/>
              <a:gd name="connsiteY328" fmla="*/ 4206951 h 6858000"/>
              <a:gd name="connsiteX329" fmla="*/ 2819869 w 12192002"/>
              <a:gd name="connsiteY329" fmla="*/ 4252936 h 6858000"/>
              <a:gd name="connsiteX330" fmla="*/ 3143018 w 12192002"/>
              <a:gd name="connsiteY330" fmla="*/ 4332698 h 6858000"/>
              <a:gd name="connsiteX331" fmla="*/ 3241520 w 12192002"/>
              <a:gd name="connsiteY331" fmla="*/ 4385112 h 6858000"/>
              <a:gd name="connsiteX332" fmla="*/ 3374575 w 12192002"/>
              <a:gd name="connsiteY332" fmla="*/ 4451517 h 6858000"/>
              <a:gd name="connsiteX333" fmla="*/ 3505221 w 12192002"/>
              <a:gd name="connsiteY333" fmla="*/ 4480757 h 6858000"/>
              <a:gd name="connsiteX334" fmla="*/ 2626982 w 12192002"/>
              <a:gd name="connsiteY334" fmla="*/ 4206450 h 6858000"/>
              <a:gd name="connsiteX335" fmla="*/ 9258094 w 12192002"/>
              <a:gd name="connsiteY335" fmla="*/ 3958602 h 6858000"/>
              <a:gd name="connsiteX336" fmla="*/ 8526712 w 12192002"/>
              <a:gd name="connsiteY336" fmla="*/ 4119804 h 6858000"/>
              <a:gd name="connsiteX337" fmla="*/ 9258094 w 12192002"/>
              <a:gd name="connsiteY337" fmla="*/ 3958602 h 6858000"/>
              <a:gd name="connsiteX338" fmla="*/ 1310106 w 12192002"/>
              <a:gd name="connsiteY338" fmla="*/ 3943217 h 6858000"/>
              <a:gd name="connsiteX339" fmla="*/ 854994 w 12192002"/>
              <a:gd name="connsiteY339" fmla="*/ 4399136 h 6858000"/>
              <a:gd name="connsiteX340" fmla="*/ 742462 w 12192002"/>
              <a:gd name="connsiteY340" fmla="*/ 4594648 h 6858000"/>
              <a:gd name="connsiteX341" fmla="*/ 820602 w 12192002"/>
              <a:gd name="connsiteY341" fmla="*/ 4485915 h 6858000"/>
              <a:gd name="connsiteX342" fmla="*/ 878295 w 12192002"/>
              <a:gd name="connsiteY342" fmla="*/ 4403594 h 6858000"/>
              <a:gd name="connsiteX343" fmla="*/ 1240607 w 12192002"/>
              <a:gd name="connsiteY343" fmla="*/ 4010401 h 6858000"/>
              <a:gd name="connsiteX344" fmla="*/ 11225213 w 12192002"/>
              <a:gd name="connsiteY344" fmla="*/ 3936722 h 6858000"/>
              <a:gd name="connsiteX345" fmla="*/ 11182914 w 12192002"/>
              <a:gd name="connsiteY345" fmla="*/ 4196771 h 6858000"/>
              <a:gd name="connsiteX346" fmla="*/ 11099211 w 12192002"/>
              <a:gd name="connsiteY346" fmla="*/ 4613594 h 6858000"/>
              <a:gd name="connsiteX347" fmla="*/ 11064509 w 12192002"/>
              <a:gd name="connsiteY347" fmla="*/ 4707830 h 6858000"/>
              <a:gd name="connsiteX348" fmla="*/ 11049349 w 12192002"/>
              <a:gd name="connsiteY348" fmla="*/ 4747418 h 6858000"/>
              <a:gd name="connsiteX349" fmla="*/ 10978260 w 12192002"/>
              <a:gd name="connsiteY349" fmla="*/ 4966094 h 6858000"/>
              <a:gd name="connsiteX350" fmla="*/ 11225213 w 12192002"/>
              <a:gd name="connsiteY350" fmla="*/ 3936722 h 6858000"/>
              <a:gd name="connsiteX351" fmla="*/ 9168987 w 12192002"/>
              <a:gd name="connsiteY351" fmla="*/ 3919232 h 6858000"/>
              <a:gd name="connsiteX352" fmla="*/ 8603910 w 12192002"/>
              <a:gd name="connsiteY352" fmla="*/ 4068895 h 6858000"/>
              <a:gd name="connsiteX353" fmla="*/ 9252382 w 12192002"/>
              <a:gd name="connsiteY353" fmla="*/ 3927759 h 6858000"/>
              <a:gd name="connsiteX354" fmla="*/ 9168987 w 12192002"/>
              <a:gd name="connsiteY354" fmla="*/ 3919232 h 6858000"/>
              <a:gd name="connsiteX355" fmla="*/ 11201005 w 12192002"/>
              <a:gd name="connsiteY355" fmla="*/ 3900089 h 6858000"/>
              <a:gd name="connsiteX356" fmla="*/ 10968432 w 12192002"/>
              <a:gd name="connsiteY356" fmla="*/ 4885010 h 6858000"/>
              <a:gd name="connsiteX357" fmla="*/ 11019967 w 12192002"/>
              <a:gd name="connsiteY357" fmla="*/ 4735553 h 6858000"/>
              <a:gd name="connsiteX358" fmla="*/ 11035125 w 12192002"/>
              <a:gd name="connsiteY358" fmla="*/ 4695966 h 6858000"/>
              <a:gd name="connsiteX359" fmla="*/ 11069972 w 12192002"/>
              <a:gd name="connsiteY359" fmla="*/ 4603168 h 6858000"/>
              <a:gd name="connsiteX360" fmla="*/ 11152239 w 12192002"/>
              <a:gd name="connsiteY360" fmla="*/ 4192628 h 6858000"/>
              <a:gd name="connsiteX361" fmla="*/ 11201005 w 12192002"/>
              <a:gd name="connsiteY361" fmla="*/ 3900089 h 6858000"/>
              <a:gd name="connsiteX362" fmla="*/ 1423113 w 12192002"/>
              <a:gd name="connsiteY362" fmla="*/ 3874565 h 6858000"/>
              <a:gd name="connsiteX363" fmla="*/ 1260565 w 12192002"/>
              <a:gd name="connsiteY363" fmla="*/ 4031982 h 6858000"/>
              <a:gd name="connsiteX364" fmla="*/ 901900 w 12192002"/>
              <a:gd name="connsiteY364" fmla="*/ 4421236 h 6858000"/>
              <a:gd name="connsiteX365" fmla="*/ 845044 w 12192002"/>
              <a:gd name="connsiteY365" fmla="*/ 4502436 h 6858000"/>
              <a:gd name="connsiteX366" fmla="*/ 685926 w 12192002"/>
              <a:gd name="connsiteY366" fmla="*/ 4703069 h 6858000"/>
              <a:gd name="connsiteX367" fmla="*/ 684248 w 12192002"/>
              <a:gd name="connsiteY367" fmla="*/ 4706721 h 6858000"/>
              <a:gd name="connsiteX368" fmla="*/ 1423113 w 12192002"/>
              <a:gd name="connsiteY368" fmla="*/ 3874565 h 6858000"/>
              <a:gd name="connsiteX369" fmla="*/ 3316479 w 12192002"/>
              <a:gd name="connsiteY369" fmla="*/ 3872136 h 6858000"/>
              <a:gd name="connsiteX370" fmla="*/ 3546806 w 12192002"/>
              <a:gd name="connsiteY370" fmla="*/ 4356139 h 6858000"/>
              <a:gd name="connsiteX371" fmla="*/ 3364433 w 12192002"/>
              <a:gd name="connsiteY371" fmla="*/ 3953121 h 6858000"/>
              <a:gd name="connsiteX372" fmla="*/ 10268559 w 12192002"/>
              <a:gd name="connsiteY372" fmla="*/ 3871054 h 6858000"/>
              <a:gd name="connsiteX373" fmla="*/ 10494169 w 12192002"/>
              <a:gd name="connsiteY373" fmla="*/ 4520780 h 6858000"/>
              <a:gd name="connsiteX374" fmla="*/ 10356661 w 12192002"/>
              <a:gd name="connsiteY374" fmla="*/ 4157302 h 6858000"/>
              <a:gd name="connsiteX375" fmla="*/ 10268559 w 12192002"/>
              <a:gd name="connsiteY375" fmla="*/ 3871054 h 6858000"/>
              <a:gd name="connsiteX376" fmla="*/ 3291335 w 12192002"/>
              <a:gd name="connsiteY376" fmla="*/ 3767420 h 6858000"/>
              <a:gd name="connsiteX377" fmla="*/ 3390805 w 12192002"/>
              <a:gd name="connsiteY377" fmla="*/ 3937163 h 6858000"/>
              <a:gd name="connsiteX378" fmla="*/ 3579062 w 12192002"/>
              <a:gd name="connsiteY378" fmla="*/ 4359040 h 6858000"/>
              <a:gd name="connsiteX379" fmla="*/ 3467355 w 12192002"/>
              <a:gd name="connsiteY379" fmla="*/ 3988130 h 6858000"/>
              <a:gd name="connsiteX380" fmla="*/ 3310753 w 12192002"/>
              <a:gd name="connsiteY380" fmla="*/ 3787140 h 6858000"/>
              <a:gd name="connsiteX381" fmla="*/ 3291335 w 12192002"/>
              <a:gd name="connsiteY381" fmla="*/ 3767420 h 6858000"/>
              <a:gd name="connsiteX382" fmla="*/ 1635889 w 12192002"/>
              <a:gd name="connsiteY382" fmla="*/ 3709494 h 6858000"/>
              <a:gd name="connsiteX383" fmla="*/ 1634800 w 12192002"/>
              <a:gd name="connsiteY383" fmla="*/ 3731111 h 6858000"/>
              <a:gd name="connsiteX384" fmla="*/ 1635889 w 12192002"/>
              <a:gd name="connsiteY384" fmla="*/ 3709494 h 6858000"/>
              <a:gd name="connsiteX385" fmla="*/ 10277529 w 12192002"/>
              <a:gd name="connsiteY385" fmla="*/ 3701307 h 6858000"/>
              <a:gd name="connsiteX386" fmla="*/ 10276797 w 12192002"/>
              <a:gd name="connsiteY386" fmla="*/ 3708672 h 6858000"/>
              <a:gd name="connsiteX387" fmla="*/ 10385906 w 12192002"/>
              <a:gd name="connsiteY387" fmla="*/ 4147031 h 6858000"/>
              <a:gd name="connsiteX388" fmla="*/ 10536458 w 12192002"/>
              <a:gd name="connsiteY388" fmla="*/ 4544310 h 6858000"/>
              <a:gd name="connsiteX389" fmla="*/ 10436479 w 12192002"/>
              <a:gd name="connsiteY389" fmla="*/ 4144570 h 6858000"/>
              <a:gd name="connsiteX390" fmla="*/ 10277529 w 12192002"/>
              <a:gd name="connsiteY390" fmla="*/ 3701307 h 6858000"/>
              <a:gd name="connsiteX391" fmla="*/ 1510397 w 12192002"/>
              <a:gd name="connsiteY391" fmla="*/ 3684705 h 6858000"/>
              <a:gd name="connsiteX392" fmla="*/ 1146550 w 12192002"/>
              <a:gd name="connsiteY392" fmla="*/ 3802012 h 6858000"/>
              <a:gd name="connsiteX393" fmla="*/ 698834 w 12192002"/>
              <a:gd name="connsiteY393" fmla="*/ 3952272 h 6858000"/>
              <a:gd name="connsiteX394" fmla="*/ 34256 w 12192002"/>
              <a:gd name="connsiteY394" fmla="*/ 4347603 h 6858000"/>
              <a:gd name="connsiteX395" fmla="*/ 527241 w 12192002"/>
              <a:gd name="connsiteY395" fmla="*/ 4065078 h 6858000"/>
              <a:gd name="connsiteX396" fmla="*/ 1510397 w 12192002"/>
              <a:gd name="connsiteY396" fmla="*/ 3684705 h 6858000"/>
              <a:gd name="connsiteX397" fmla="*/ 1313114 w 12192002"/>
              <a:gd name="connsiteY397" fmla="*/ 3655216 h 6858000"/>
              <a:gd name="connsiteX398" fmla="*/ 1109304 w 12192002"/>
              <a:gd name="connsiteY398" fmla="*/ 3669030 h 6858000"/>
              <a:gd name="connsiteX399" fmla="*/ 8129 w 12192002"/>
              <a:gd name="connsiteY399" fmla="*/ 4330519 h 6858000"/>
              <a:gd name="connsiteX400" fmla="*/ 687572 w 12192002"/>
              <a:gd name="connsiteY400" fmla="*/ 3925629 h 6858000"/>
              <a:gd name="connsiteX401" fmla="*/ 1138365 w 12192002"/>
              <a:gd name="connsiteY401" fmla="*/ 3774515 h 6858000"/>
              <a:gd name="connsiteX402" fmla="*/ 1505579 w 12192002"/>
              <a:gd name="connsiteY402" fmla="*/ 3655526 h 6858000"/>
              <a:gd name="connsiteX403" fmla="*/ 1313114 w 12192002"/>
              <a:gd name="connsiteY403" fmla="*/ 3655216 h 6858000"/>
              <a:gd name="connsiteX404" fmla="*/ 3655073 w 12192002"/>
              <a:gd name="connsiteY404" fmla="*/ 3650884 h 6858000"/>
              <a:gd name="connsiteX405" fmla="*/ 3989938 w 12192002"/>
              <a:gd name="connsiteY405" fmla="*/ 3991685 h 6858000"/>
              <a:gd name="connsiteX406" fmla="*/ 4393907 w 12192002"/>
              <a:gd name="connsiteY406" fmla="*/ 4261258 h 6858000"/>
              <a:gd name="connsiteX407" fmla="*/ 4648051 w 12192002"/>
              <a:gd name="connsiteY407" fmla="*/ 4374051 h 6858000"/>
              <a:gd name="connsiteX408" fmla="*/ 4383389 w 12192002"/>
              <a:gd name="connsiteY408" fmla="*/ 4184369 h 6858000"/>
              <a:gd name="connsiteX409" fmla="*/ 4165508 w 12192002"/>
              <a:gd name="connsiteY409" fmla="*/ 4035196 h 6858000"/>
              <a:gd name="connsiteX410" fmla="*/ 4068162 w 12192002"/>
              <a:gd name="connsiteY410" fmla="*/ 3953394 h 6858000"/>
              <a:gd name="connsiteX411" fmla="*/ 3981416 w 12192002"/>
              <a:gd name="connsiteY411" fmla="*/ 3880482 h 6858000"/>
              <a:gd name="connsiteX412" fmla="*/ 3800147 w 12192002"/>
              <a:gd name="connsiteY412" fmla="*/ 3749872 h 6858000"/>
              <a:gd name="connsiteX413" fmla="*/ 3670252 w 12192002"/>
              <a:gd name="connsiteY413" fmla="*/ 3622798 h 6858000"/>
              <a:gd name="connsiteX414" fmla="*/ 3817258 w 12192002"/>
              <a:gd name="connsiteY414" fmla="*/ 3723577 h 6858000"/>
              <a:gd name="connsiteX415" fmla="*/ 4000461 w 12192002"/>
              <a:gd name="connsiteY415" fmla="*/ 3855966 h 6858000"/>
              <a:gd name="connsiteX416" fmla="*/ 4088180 w 12192002"/>
              <a:gd name="connsiteY416" fmla="*/ 3929774 h 6858000"/>
              <a:gd name="connsiteX417" fmla="*/ 4184555 w 12192002"/>
              <a:gd name="connsiteY417" fmla="*/ 4010683 h 6858000"/>
              <a:gd name="connsiteX418" fmla="*/ 4399563 w 12192002"/>
              <a:gd name="connsiteY418" fmla="*/ 4158106 h 6858000"/>
              <a:gd name="connsiteX419" fmla="*/ 4684469 w 12192002"/>
              <a:gd name="connsiteY419" fmla="*/ 4364680 h 6858000"/>
              <a:gd name="connsiteX420" fmla="*/ 4690271 w 12192002"/>
              <a:gd name="connsiteY420" fmla="*/ 4370034 h 6858000"/>
              <a:gd name="connsiteX421" fmla="*/ 4136093 w 12192002"/>
              <a:gd name="connsiteY421" fmla="*/ 3858466 h 6858000"/>
              <a:gd name="connsiteX422" fmla="*/ 3670252 w 12192002"/>
              <a:gd name="connsiteY422" fmla="*/ 3622798 h 6858000"/>
              <a:gd name="connsiteX423" fmla="*/ 9334796 w 12192002"/>
              <a:gd name="connsiteY423" fmla="*/ 3456584 h 6858000"/>
              <a:gd name="connsiteX424" fmla="*/ 9651570 w 12192002"/>
              <a:gd name="connsiteY424" fmla="*/ 3826505 h 6858000"/>
              <a:gd name="connsiteX425" fmla="*/ 9334796 w 12192002"/>
              <a:gd name="connsiteY425" fmla="*/ 3456584 h 6858000"/>
              <a:gd name="connsiteX426" fmla="*/ 4440129 w 12192002"/>
              <a:gd name="connsiteY426" fmla="*/ 3448571 h 6858000"/>
              <a:gd name="connsiteX427" fmla="*/ 4856525 w 12192002"/>
              <a:gd name="connsiteY427" fmla="*/ 3915351 h 6858000"/>
              <a:gd name="connsiteX428" fmla="*/ 5059055 w 12192002"/>
              <a:gd name="connsiteY428" fmla="*/ 4108918 h 6858000"/>
              <a:gd name="connsiteX429" fmla="*/ 5290070 w 12192002"/>
              <a:gd name="connsiteY429" fmla="*/ 4263619 h 6858000"/>
              <a:gd name="connsiteX430" fmla="*/ 4834991 w 12192002"/>
              <a:gd name="connsiteY430" fmla="*/ 3830985 h 6858000"/>
              <a:gd name="connsiteX431" fmla="*/ 4440129 w 12192002"/>
              <a:gd name="connsiteY431" fmla="*/ 3448571 h 6858000"/>
              <a:gd name="connsiteX432" fmla="*/ 4441737 w 12192002"/>
              <a:gd name="connsiteY432" fmla="*/ 3399734 h 6858000"/>
              <a:gd name="connsiteX433" fmla="*/ 4431236 w 12192002"/>
              <a:gd name="connsiteY433" fmla="*/ 3400954 h 6858000"/>
              <a:gd name="connsiteX434" fmla="*/ 4557150 w 12192002"/>
              <a:gd name="connsiteY434" fmla="*/ 3510023 h 6858000"/>
              <a:gd name="connsiteX435" fmla="*/ 4856936 w 12192002"/>
              <a:gd name="connsiteY435" fmla="*/ 3809146 h 6858000"/>
              <a:gd name="connsiteX436" fmla="*/ 5111996 w 12192002"/>
              <a:gd name="connsiteY436" fmla="*/ 4065759 h 6858000"/>
              <a:gd name="connsiteX437" fmla="*/ 5388877 w 12192002"/>
              <a:gd name="connsiteY437" fmla="*/ 4300185 h 6858000"/>
              <a:gd name="connsiteX438" fmla="*/ 5425556 w 12192002"/>
              <a:gd name="connsiteY438" fmla="*/ 4308967 h 6858000"/>
              <a:gd name="connsiteX439" fmla="*/ 4943646 w 12192002"/>
              <a:gd name="connsiteY439" fmla="*/ 3822916 h 6858000"/>
              <a:gd name="connsiteX440" fmla="*/ 4594837 w 12192002"/>
              <a:gd name="connsiteY440" fmla="*/ 3532274 h 6858000"/>
              <a:gd name="connsiteX441" fmla="*/ 4441737 w 12192002"/>
              <a:gd name="connsiteY441" fmla="*/ 3399734 h 6858000"/>
              <a:gd name="connsiteX442" fmla="*/ 5425834 w 12192002"/>
              <a:gd name="connsiteY442" fmla="*/ 3162785 h 6858000"/>
              <a:gd name="connsiteX443" fmla="*/ 5401644 w 12192002"/>
              <a:gd name="connsiteY443" fmla="*/ 3617847 h 6858000"/>
              <a:gd name="connsiteX444" fmla="*/ 5467256 w 12192002"/>
              <a:gd name="connsiteY444" fmla="*/ 4175494 h 6858000"/>
              <a:gd name="connsiteX445" fmla="*/ 5448069 w 12192002"/>
              <a:gd name="connsiteY445" fmla="*/ 3567554 h 6858000"/>
              <a:gd name="connsiteX446" fmla="*/ 1318687 w 12192002"/>
              <a:gd name="connsiteY446" fmla="*/ 3113840 h 6858000"/>
              <a:gd name="connsiteX447" fmla="*/ 1066793 w 12192002"/>
              <a:gd name="connsiteY447" fmla="*/ 3212171 h 6858000"/>
              <a:gd name="connsiteX448" fmla="*/ 993319 w 12192002"/>
              <a:gd name="connsiteY448" fmla="*/ 3247648 h 6858000"/>
              <a:gd name="connsiteX449" fmla="*/ 853081 w 12192002"/>
              <a:gd name="connsiteY449" fmla="*/ 3312410 h 6858000"/>
              <a:gd name="connsiteX450" fmla="*/ 805957 w 12192002"/>
              <a:gd name="connsiteY450" fmla="*/ 3330443 h 6858000"/>
              <a:gd name="connsiteX451" fmla="*/ 1318687 w 12192002"/>
              <a:gd name="connsiteY451" fmla="*/ 3113840 h 6858000"/>
              <a:gd name="connsiteX452" fmla="*/ 5453701 w 12192002"/>
              <a:gd name="connsiteY452" fmla="*/ 3090882 h 6858000"/>
              <a:gd name="connsiteX453" fmla="*/ 5480135 w 12192002"/>
              <a:gd name="connsiteY453" fmla="*/ 3565802 h 6858000"/>
              <a:gd name="connsiteX454" fmla="*/ 5499022 w 12192002"/>
              <a:gd name="connsiteY454" fmla="*/ 4166310 h 6858000"/>
              <a:gd name="connsiteX455" fmla="*/ 5547022 w 12192002"/>
              <a:gd name="connsiteY455" fmla="*/ 3607838 h 6858000"/>
              <a:gd name="connsiteX456" fmla="*/ 5515964 w 12192002"/>
              <a:gd name="connsiteY456" fmla="*/ 3378541 h 6858000"/>
              <a:gd name="connsiteX457" fmla="*/ 5453701 w 12192002"/>
              <a:gd name="connsiteY457" fmla="*/ 3090882 h 6858000"/>
              <a:gd name="connsiteX458" fmla="*/ 9790480 w 12192002"/>
              <a:gd name="connsiteY458" fmla="*/ 3078533 h 6858000"/>
              <a:gd name="connsiteX459" fmla="*/ 9763295 w 12192002"/>
              <a:gd name="connsiteY459" fmla="*/ 3245370 h 6858000"/>
              <a:gd name="connsiteX460" fmla="*/ 9736458 w 12192002"/>
              <a:gd name="connsiteY460" fmla="*/ 3758413 h 6858000"/>
              <a:gd name="connsiteX461" fmla="*/ 9763499 w 12192002"/>
              <a:gd name="connsiteY461" fmla="*/ 3528057 h 6858000"/>
              <a:gd name="connsiteX462" fmla="*/ 9793906 w 12192002"/>
              <a:gd name="connsiteY462" fmla="*/ 3231157 h 6858000"/>
              <a:gd name="connsiteX463" fmla="*/ 9791874 w 12192002"/>
              <a:gd name="connsiteY463" fmla="*/ 3142788 h 6858000"/>
              <a:gd name="connsiteX464" fmla="*/ 9790480 w 12192002"/>
              <a:gd name="connsiteY464" fmla="*/ 3078533 h 6858000"/>
              <a:gd name="connsiteX465" fmla="*/ 1238695 w 12192002"/>
              <a:gd name="connsiteY465" fmla="*/ 3076820 h 6858000"/>
              <a:gd name="connsiteX466" fmla="*/ 716371 w 12192002"/>
              <a:gd name="connsiteY466" fmla="*/ 3293249 h 6858000"/>
              <a:gd name="connsiteX467" fmla="*/ 579522 w 12192002"/>
              <a:gd name="connsiteY467" fmla="*/ 3371759 h 6858000"/>
              <a:gd name="connsiteX468" fmla="*/ 600288 w 12192002"/>
              <a:gd name="connsiteY468" fmla="*/ 3365555 h 6858000"/>
              <a:gd name="connsiteX469" fmla="*/ 840692 w 12192002"/>
              <a:gd name="connsiteY469" fmla="*/ 3284921 h 6858000"/>
              <a:gd name="connsiteX470" fmla="*/ 979248 w 12192002"/>
              <a:gd name="connsiteY470" fmla="*/ 3221003 h 6858000"/>
              <a:gd name="connsiteX471" fmla="*/ 1053282 w 12192002"/>
              <a:gd name="connsiteY471" fmla="*/ 3185247 h 6858000"/>
              <a:gd name="connsiteX472" fmla="*/ 1320603 w 12192002"/>
              <a:gd name="connsiteY472" fmla="*/ 3081281 h 6858000"/>
              <a:gd name="connsiteX473" fmla="*/ 1238695 w 12192002"/>
              <a:gd name="connsiteY473" fmla="*/ 3076820 h 6858000"/>
              <a:gd name="connsiteX474" fmla="*/ 5425627 w 12192002"/>
              <a:gd name="connsiteY474" fmla="*/ 2954192 h 6858000"/>
              <a:gd name="connsiteX475" fmla="*/ 5470769 w 12192002"/>
              <a:gd name="connsiteY475" fmla="*/ 3005435 h 6858000"/>
              <a:gd name="connsiteX476" fmla="*/ 5519779 w 12192002"/>
              <a:gd name="connsiteY476" fmla="*/ 4359223 h 6858000"/>
              <a:gd name="connsiteX477" fmla="*/ 5520293 w 12192002"/>
              <a:gd name="connsiteY477" fmla="*/ 4360602 h 6858000"/>
              <a:gd name="connsiteX478" fmla="*/ 5767221 w 12192002"/>
              <a:gd name="connsiteY478" fmla="*/ 4665564 h 6858000"/>
              <a:gd name="connsiteX479" fmla="*/ 6937169 w 12192002"/>
              <a:gd name="connsiteY479" fmla="*/ 4815941 h 6858000"/>
              <a:gd name="connsiteX480" fmla="*/ 6953922 w 12192002"/>
              <a:gd name="connsiteY480" fmla="*/ 4890068 h 6858000"/>
              <a:gd name="connsiteX481" fmla="*/ 6071359 w 12192002"/>
              <a:gd name="connsiteY481" fmla="*/ 4770770 h 6858000"/>
              <a:gd name="connsiteX482" fmla="*/ 6038839 w 12192002"/>
              <a:gd name="connsiteY482" fmla="*/ 4764474 h 6858000"/>
              <a:gd name="connsiteX483" fmla="*/ 6038705 w 12192002"/>
              <a:gd name="connsiteY483" fmla="*/ 4763847 h 6858000"/>
              <a:gd name="connsiteX484" fmla="*/ 6037783 w 12192002"/>
              <a:gd name="connsiteY484" fmla="*/ 4764270 h 6858000"/>
              <a:gd name="connsiteX485" fmla="*/ 6038839 w 12192002"/>
              <a:gd name="connsiteY485" fmla="*/ 4764474 h 6858000"/>
              <a:gd name="connsiteX486" fmla="*/ 6040338 w 12192002"/>
              <a:gd name="connsiteY486" fmla="*/ 4771418 h 6858000"/>
              <a:gd name="connsiteX487" fmla="*/ 6024488 w 12192002"/>
              <a:gd name="connsiteY487" fmla="*/ 4809903 h 6858000"/>
              <a:gd name="connsiteX488" fmla="*/ 5599771 w 12192002"/>
              <a:gd name="connsiteY488" fmla="*/ 5509652 h 6858000"/>
              <a:gd name="connsiteX489" fmla="*/ 5548843 w 12192002"/>
              <a:gd name="connsiteY489" fmla="*/ 5563845 h 6858000"/>
              <a:gd name="connsiteX490" fmla="*/ 5940952 w 12192002"/>
              <a:gd name="connsiteY490" fmla="*/ 6250028 h 6858000"/>
              <a:gd name="connsiteX491" fmla="*/ 6043441 w 12192002"/>
              <a:gd name="connsiteY491" fmla="*/ 6665847 h 6858000"/>
              <a:gd name="connsiteX492" fmla="*/ 6093432 w 12192002"/>
              <a:gd name="connsiteY492" fmla="*/ 6858000 h 6858000"/>
              <a:gd name="connsiteX493" fmla="*/ 6034344 w 12192002"/>
              <a:gd name="connsiteY493" fmla="*/ 6858000 h 6858000"/>
              <a:gd name="connsiteX494" fmla="*/ 6026679 w 12192002"/>
              <a:gd name="connsiteY494" fmla="*/ 6836959 h 6858000"/>
              <a:gd name="connsiteX495" fmla="*/ 5800441 w 12192002"/>
              <a:gd name="connsiteY495" fmla="*/ 6335286 h 6858000"/>
              <a:gd name="connsiteX496" fmla="*/ 5526562 w 12192002"/>
              <a:gd name="connsiteY496" fmla="*/ 5705388 h 6858000"/>
              <a:gd name="connsiteX497" fmla="*/ 5519640 w 12192002"/>
              <a:gd name="connsiteY497" fmla="*/ 5683774 h 6858000"/>
              <a:gd name="connsiteX498" fmla="*/ 5844559 w 12192002"/>
              <a:gd name="connsiteY498" fmla="*/ 6553349 h 6858000"/>
              <a:gd name="connsiteX499" fmla="*/ 5975994 w 12192002"/>
              <a:gd name="connsiteY499" fmla="*/ 6858000 h 6858000"/>
              <a:gd name="connsiteX500" fmla="*/ 5898547 w 12192002"/>
              <a:gd name="connsiteY500" fmla="*/ 6858000 h 6858000"/>
              <a:gd name="connsiteX501" fmla="*/ 5682041 w 12192002"/>
              <a:gd name="connsiteY501" fmla="*/ 6355860 h 6858000"/>
              <a:gd name="connsiteX502" fmla="*/ 5461758 w 12192002"/>
              <a:gd name="connsiteY502" fmla="*/ 5820220 h 6858000"/>
              <a:gd name="connsiteX503" fmla="*/ 5237282 w 12192002"/>
              <a:gd name="connsiteY503" fmla="*/ 6579086 h 6858000"/>
              <a:gd name="connsiteX504" fmla="*/ 5115009 w 12192002"/>
              <a:gd name="connsiteY504" fmla="*/ 6858000 h 6858000"/>
              <a:gd name="connsiteX505" fmla="*/ 5028074 w 12192002"/>
              <a:gd name="connsiteY505" fmla="*/ 6858000 h 6858000"/>
              <a:gd name="connsiteX506" fmla="*/ 5079508 w 12192002"/>
              <a:gd name="connsiteY506" fmla="*/ 6749074 h 6858000"/>
              <a:gd name="connsiteX507" fmla="*/ 5371846 w 12192002"/>
              <a:gd name="connsiteY507" fmla="*/ 5924413 h 6858000"/>
              <a:gd name="connsiteX508" fmla="*/ 5270512 w 12192002"/>
              <a:gd name="connsiteY508" fmla="*/ 6138975 h 6858000"/>
              <a:gd name="connsiteX509" fmla="*/ 5062409 w 12192002"/>
              <a:gd name="connsiteY509" fmla="*/ 6653544 h 6858000"/>
              <a:gd name="connsiteX510" fmla="*/ 5036628 w 12192002"/>
              <a:gd name="connsiteY510" fmla="*/ 6754247 h 6858000"/>
              <a:gd name="connsiteX511" fmla="*/ 5009112 w 12192002"/>
              <a:gd name="connsiteY511" fmla="*/ 6858000 h 6858000"/>
              <a:gd name="connsiteX512" fmla="*/ 4976679 w 12192002"/>
              <a:gd name="connsiteY512" fmla="*/ 6858000 h 6858000"/>
              <a:gd name="connsiteX513" fmla="*/ 5006536 w 12192002"/>
              <a:gd name="connsiteY513" fmla="*/ 6747068 h 6858000"/>
              <a:gd name="connsiteX514" fmla="*/ 5032723 w 12192002"/>
              <a:gd name="connsiteY514" fmla="*/ 6644957 h 6858000"/>
              <a:gd name="connsiteX515" fmla="*/ 5242949 w 12192002"/>
              <a:gd name="connsiteY515" fmla="*/ 6125175 h 6858000"/>
              <a:gd name="connsiteX516" fmla="*/ 5286321 w 12192002"/>
              <a:gd name="connsiteY516" fmla="*/ 6033555 h 6858000"/>
              <a:gd name="connsiteX517" fmla="*/ 5008210 w 12192002"/>
              <a:gd name="connsiteY517" fmla="*/ 6649194 h 6858000"/>
              <a:gd name="connsiteX518" fmla="*/ 4986321 w 12192002"/>
              <a:gd name="connsiteY518" fmla="*/ 6765687 h 6858000"/>
              <a:gd name="connsiteX519" fmla="*/ 4973474 w 12192002"/>
              <a:gd name="connsiteY519" fmla="*/ 6858000 h 6858000"/>
              <a:gd name="connsiteX520" fmla="*/ 4907178 w 12192002"/>
              <a:gd name="connsiteY520" fmla="*/ 6858000 h 6858000"/>
              <a:gd name="connsiteX521" fmla="*/ 4910810 w 12192002"/>
              <a:gd name="connsiteY521" fmla="*/ 6829660 h 6858000"/>
              <a:gd name="connsiteX522" fmla="*/ 4987461 w 12192002"/>
              <a:gd name="connsiteY522" fmla="*/ 6432994 h 6858000"/>
              <a:gd name="connsiteX523" fmla="*/ 5179262 w 12192002"/>
              <a:gd name="connsiteY523" fmla="*/ 6035044 h 6858000"/>
              <a:gd name="connsiteX524" fmla="*/ 4689678 w 12192002"/>
              <a:gd name="connsiteY524" fmla="*/ 6440241 h 6858000"/>
              <a:gd name="connsiteX525" fmla="*/ 4477543 w 12192002"/>
              <a:gd name="connsiteY525" fmla="*/ 6674836 h 6858000"/>
              <a:gd name="connsiteX526" fmla="*/ 4329957 w 12192002"/>
              <a:gd name="connsiteY526" fmla="*/ 6858000 h 6858000"/>
              <a:gd name="connsiteX527" fmla="*/ 4218595 w 12192002"/>
              <a:gd name="connsiteY527" fmla="*/ 6858000 h 6858000"/>
              <a:gd name="connsiteX528" fmla="*/ 4368888 w 12192002"/>
              <a:gd name="connsiteY528" fmla="*/ 6668412 h 6858000"/>
              <a:gd name="connsiteX529" fmla="*/ 4563091 w 12192002"/>
              <a:gd name="connsiteY529" fmla="*/ 6442508 h 6858000"/>
              <a:gd name="connsiteX530" fmla="*/ 5387324 w 12192002"/>
              <a:gd name="connsiteY530" fmla="*/ 5705830 h 6858000"/>
              <a:gd name="connsiteX531" fmla="*/ 5073620 w 12192002"/>
              <a:gd name="connsiteY531" fmla="*/ 5955437 h 6858000"/>
              <a:gd name="connsiteX532" fmla="*/ 4689789 w 12192002"/>
              <a:gd name="connsiteY532" fmla="*/ 6268382 h 6858000"/>
              <a:gd name="connsiteX533" fmla="*/ 4418722 w 12192002"/>
              <a:gd name="connsiteY533" fmla="*/ 6570886 h 6858000"/>
              <a:gd name="connsiteX534" fmla="*/ 4214944 w 12192002"/>
              <a:gd name="connsiteY534" fmla="*/ 6858000 h 6858000"/>
              <a:gd name="connsiteX535" fmla="*/ 4177898 w 12192002"/>
              <a:gd name="connsiteY535" fmla="*/ 6858000 h 6858000"/>
              <a:gd name="connsiteX536" fmla="*/ 4391597 w 12192002"/>
              <a:gd name="connsiteY536" fmla="*/ 6556370 h 6858000"/>
              <a:gd name="connsiteX537" fmla="*/ 4668889 w 12192002"/>
              <a:gd name="connsiteY537" fmla="*/ 6246399 h 6858000"/>
              <a:gd name="connsiteX538" fmla="*/ 5055427 w 12192002"/>
              <a:gd name="connsiteY538" fmla="*/ 5931476 h 6858000"/>
              <a:gd name="connsiteX539" fmla="*/ 5371813 w 12192002"/>
              <a:gd name="connsiteY539" fmla="*/ 5678975 h 6858000"/>
              <a:gd name="connsiteX540" fmla="*/ 4987918 w 12192002"/>
              <a:gd name="connsiteY540" fmla="*/ 5838701 h 6858000"/>
              <a:gd name="connsiteX541" fmla="*/ 4317146 w 12192002"/>
              <a:gd name="connsiteY541" fmla="*/ 6587716 h 6858000"/>
              <a:gd name="connsiteX542" fmla="*/ 4171627 w 12192002"/>
              <a:gd name="connsiteY542" fmla="*/ 6858000 h 6858000"/>
              <a:gd name="connsiteX543" fmla="*/ 4081585 w 12192002"/>
              <a:gd name="connsiteY543" fmla="*/ 6858000 h 6858000"/>
              <a:gd name="connsiteX544" fmla="*/ 4238603 w 12192002"/>
              <a:gd name="connsiteY544" fmla="*/ 6559341 h 6858000"/>
              <a:gd name="connsiteX545" fmla="*/ 4778333 w 12192002"/>
              <a:gd name="connsiteY545" fmla="*/ 5873626 h 6858000"/>
              <a:gd name="connsiteX546" fmla="*/ 5414185 w 12192002"/>
              <a:gd name="connsiteY546" fmla="*/ 5573882 h 6858000"/>
              <a:gd name="connsiteX547" fmla="*/ 5959648 w 12192002"/>
              <a:gd name="connsiteY547" fmla="*/ 4760797 h 6858000"/>
              <a:gd name="connsiteX548" fmla="*/ 5355019 w 12192002"/>
              <a:gd name="connsiteY548" fmla="*/ 4734672 h 6858000"/>
              <a:gd name="connsiteX549" fmla="*/ 5083565 w 12192002"/>
              <a:gd name="connsiteY549" fmla="*/ 5179121 h 6858000"/>
              <a:gd name="connsiteX550" fmla="*/ 4713577 w 12192002"/>
              <a:gd name="connsiteY550" fmla="*/ 5616803 h 6858000"/>
              <a:gd name="connsiteX551" fmla="*/ 3989559 w 12192002"/>
              <a:gd name="connsiteY551" fmla="*/ 6145945 h 6858000"/>
              <a:gd name="connsiteX552" fmla="*/ 3939824 w 12192002"/>
              <a:gd name="connsiteY552" fmla="*/ 6066900 h 6858000"/>
              <a:gd name="connsiteX553" fmla="*/ 4584537 w 12192002"/>
              <a:gd name="connsiteY553" fmla="*/ 5324826 h 6858000"/>
              <a:gd name="connsiteX554" fmla="*/ 5037105 w 12192002"/>
              <a:gd name="connsiteY554" fmla="*/ 5088765 h 6858000"/>
              <a:gd name="connsiteX555" fmla="*/ 5039930 w 12192002"/>
              <a:gd name="connsiteY555" fmla="*/ 5089585 h 6858000"/>
              <a:gd name="connsiteX556" fmla="*/ 5263764 w 12192002"/>
              <a:gd name="connsiteY556" fmla="*/ 4735525 h 6858000"/>
              <a:gd name="connsiteX557" fmla="*/ 4086300 w 12192002"/>
              <a:gd name="connsiteY557" fmla="*/ 4884599 h 6858000"/>
              <a:gd name="connsiteX558" fmla="*/ 4085485 w 12192002"/>
              <a:gd name="connsiteY558" fmla="*/ 4899070 h 6858000"/>
              <a:gd name="connsiteX559" fmla="*/ 3871915 w 12192002"/>
              <a:gd name="connsiteY559" fmla="*/ 5253645 h 6858000"/>
              <a:gd name="connsiteX560" fmla="*/ 3799374 w 12192002"/>
              <a:gd name="connsiteY560" fmla="*/ 5466127 h 6858000"/>
              <a:gd name="connsiteX561" fmla="*/ 3498850 w 12192002"/>
              <a:gd name="connsiteY561" fmla="*/ 6661888 h 6858000"/>
              <a:gd name="connsiteX562" fmla="*/ 3399216 w 12192002"/>
              <a:gd name="connsiteY562" fmla="*/ 6858000 h 6858000"/>
              <a:gd name="connsiteX563" fmla="*/ 3303688 w 12192002"/>
              <a:gd name="connsiteY563" fmla="*/ 6858000 h 6858000"/>
              <a:gd name="connsiteX564" fmla="*/ 3391774 w 12192002"/>
              <a:gd name="connsiteY564" fmla="*/ 6697181 h 6858000"/>
              <a:gd name="connsiteX565" fmla="*/ 3735540 w 12192002"/>
              <a:gd name="connsiteY565" fmla="*/ 5546923 h 6858000"/>
              <a:gd name="connsiteX566" fmla="*/ 3729438 w 12192002"/>
              <a:gd name="connsiteY566" fmla="*/ 5569058 h 6858000"/>
              <a:gd name="connsiteX567" fmla="*/ 3707782 w 12192002"/>
              <a:gd name="connsiteY567" fmla="*/ 5644908 h 6858000"/>
              <a:gd name="connsiteX568" fmla="*/ 3583827 w 12192002"/>
              <a:gd name="connsiteY568" fmla="*/ 6039215 h 6858000"/>
              <a:gd name="connsiteX569" fmla="*/ 3547861 w 12192002"/>
              <a:gd name="connsiteY569" fmla="*/ 6129609 h 6858000"/>
              <a:gd name="connsiteX570" fmla="*/ 3490905 w 12192002"/>
              <a:gd name="connsiteY570" fmla="*/ 6277660 h 6858000"/>
              <a:gd name="connsiteX571" fmla="*/ 3455859 w 12192002"/>
              <a:gd name="connsiteY571" fmla="*/ 6391301 h 6858000"/>
              <a:gd name="connsiteX572" fmla="*/ 3429112 w 12192002"/>
              <a:gd name="connsiteY572" fmla="*/ 6479469 h 6858000"/>
              <a:gd name="connsiteX573" fmla="*/ 3304862 w 12192002"/>
              <a:gd name="connsiteY573" fmla="*/ 6796476 h 6858000"/>
              <a:gd name="connsiteX574" fmla="*/ 3276071 w 12192002"/>
              <a:gd name="connsiteY574" fmla="*/ 6858000 h 6858000"/>
              <a:gd name="connsiteX575" fmla="*/ 3240805 w 12192002"/>
              <a:gd name="connsiteY575" fmla="*/ 6858000 h 6858000"/>
              <a:gd name="connsiteX576" fmla="*/ 3275917 w 12192002"/>
              <a:gd name="connsiteY576" fmla="*/ 6783192 h 6858000"/>
              <a:gd name="connsiteX577" fmla="*/ 3399358 w 12192002"/>
              <a:gd name="connsiteY577" fmla="*/ 6469011 h 6858000"/>
              <a:gd name="connsiteX578" fmla="*/ 3425650 w 12192002"/>
              <a:gd name="connsiteY578" fmla="*/ 6381333 h 6858000"/>
              <a:gd name="connsiteX579" fmla="*/ 3460661 w 12192002"/>
              <a:gd name="connsiteY579" fmla="*/ 6266763 h 6858000"/>
              <a:gd name="connsiteX580" fmla="*/ 3518021 w 12192002"/>
              <a:gd name="connsiteY580" fmla="*/ 6117298 h 6858000"/>
              <a:gd name="connsiteX581" fmla="*/ 3554035 w 12192002"/>
              <a:gd name="connsiteY581" fmla="*/ 6027832 h 6858000"/>
              <a:gd name="connsiteX582" fmla="*/ 3677174 w 12192002"/>
              <a:gd name="connsiteY582" fmla="*/ 5636351 h 6858000"/>
              <a:gd name="connsiteX583" fmla="*/ 3698819 w 12192002"/>
              <a:gd name="connsiteY583" fmla="*/ 5560503 h 6858000"/>
              <a:gd name="connsiteX584" fmla="*/ 3702094 w 12192002"/>
              <a:gd name="connsiteY584" fmla="*/ 5549194 h 6858000"/>
              <a:gd name="connsiteX585" fmla="*/ 3398355 w 12192002"/>
              <a:gd name="connsiteY585" fmla="*/ 6094603 h 6858000"/>
              <a:gd name="connsiteX586" fmla="*/ 3193941 w 12192002"/>
              <a:gd name="connsiteY586" fmla="*/ 6798775 h 6858000"/>
              <a:gd name="connsiteX587" fmla="*/ 3184140 w 12192002"/>
              <a:gd name="connsiteY587" fmla="*/ 6858000 h 6858000"/>
              <a:gd name="connsiteX588" fmla="*/ 3099978 w 12192002"/>
              <a:gd name="connsiteY588" fmla="*/ 6858000 h 6858000"/>
              <a:gd name="connsiteX589" fmla="*/ 3101556 w 12192002"/>
              <a:gd name="connsiteY589" fmla="*/ 6843337 h 6858000"/>
              <a:gd name="connsiteX590" fmla="*/ 3370162 w 12192002"/>
              <a:gd name="connsiteY590" fmla="*/ 5785550 h 6858000"/>
              <a:gd name="connsiteX591" fmla="*/ 3746477 w 12192002"/>
              <a:gd name="connsiteY591" fmla="*/ 5377889 h 6858000"/>
              <a:gd name="connsiteX592" fmla="*/ 3863399 w 12192002"/>
              <a:gd name="connsiteY592" fmla="*/ 5087257 h 6858000"/>
              <a:gd name="connsiteX593" fmla="*/ 3968712 w 12192002"/>
              <a:gd name="connsiteY593" fmla="*/ 4913989 h 6858000"/>
              <a:gd name="connsiteX594" fmla="*/ 2792390 w 12192002"/>
              <a:gd name="connsiteY594" fmla="*/ 5382974 h 6858000"/>
              <a:gd name="connsiteX595" fmla="*/ 2714982 w 12192002"/>
              <a:gd name="connsiteY595" fmla="*/ 5427051 h 6858000"/>
              <a:gd name="connsiteX596" fmla="*/ 2813361 w 12192002"/>
              <a:gd name="connsiteY596" fmla="*/ 6023912 h 6858000"/>
              <a:gd name="connsiteX597" fmla="*/ 2688430 w 12192002"/>
              <a:gd name="connsiteY597" fmla="*/ 6801564 h 6858000"/>
              <a:gd name="connsiteX598" fmla="*/ 2629626 w 12192002"/>
              <a:gd name="connsiteY598" fmla="*/ 6763394 h 6858000"/>
              <a:gd name="connsiteX599" fmla="*/ 2565328 w 12192002"/>
              <a:gd name="connsiteY599" fmla="*/ 5516399 h 6858000"/>
              <a:gd name="connsiteX600" fmla="*/ 1922999 w 12192002"/>
              <a:gd name="connsiteY600" fmla="*/ 5980343 h 6858000"/>
              <a:gd name="connsiteX601" fmla="*/ 1950261 w 12192002"/>
              <a:gd name="connsiteY601" fmla="*/ 6405858 h 6858000"/>
              <a:gd name="connsiteX602" fmla="*/ 2365554 w 12192002"/>
              <a:gd name="connsiteY602" fmla="*/ 6759107 h 6858000"/>
              <a:gd name="connsiteX603" fmla="*/ 2424142 w 12192002"/>
              <a:gd name="connsiteY603" fmla="*/ 6858000 h 6858000"/>
              <a:gd name="connsiteX604" fmla="*/ 2395994 w 12192002"/>
              <a:gd name="connsiteY604" fmla="*/ 6858000 h 6858000"/>
              <a:gd name="connsiteX605" fmla="*/ 2392863 w 12192002"/>
              <a:gd name="connsiteY605" fmla="*/ 6852964 h 6858000"/>
              <a:gd name="connsiteX606" fmla="*/ 2017589 w 12192002"/>
              <a:gd name="connsiteY606" fmla="*/ 6493982 h 6858000"/>
              <a:gd name="connsiteX607" fmla="*/ 2147336 w 12192002"/>
              <a:gd name="connsiteY607" fmla="*/ 6594052 h 6858000"/>
              <a:gd name="connsiteX608" fmla="*/ 2207047 w 12192002"/>
              <a:gd name="connsiteY608" fmla="*/ 6654540 h 6858000"/>
              <a:gd name="connsiteX609" fmla="*/ 2299106 w 12192002"/>
              <a:gd name="connsiteY609" fmla="*/ 6778931 h 6858000"/>
              <a:gd name="connsiteX610" fmla="*/ 2314430 w 12192002"/>
              <a:gd name="connsiteY610" fmla="*/ 6801144 h 6858000"/>
              <a:gd name="connsiteX611" fmla="*/ 2352406 w 12192002"/>
              <a:gd name="connsiteY611" fmla="*/ 6858000 h 6858000"/>
              <a:gd name="connsiteX612" fmla="*/ 2314492 w 12192002"/>
              <a:gd name="connsiteY612" fmla="*/ 6858000 h 6858000"/>
              <a:gd name="connsiteX613" fmla="*/ 2288095 w 12192002"/>
              <a:gd name="connsiteY613" fmla="*/ 6818030 h 6858000"/>
              <a:gd name="connsiteX614" fmla="*/ 2272768 w 12192002"/>
              <a:gd name="connsiteY614" fmla="*/ 6795822 h 6858000"/>
              <a:gd name="connsiteX615" fmla="*/ 2182715 w 12192002"/>
              <a:gd name="connsiteY615" fmla="*/ 6675071 h 6858000"/>
              <a:gd name="connsiteX616" fmla="*/ 2032061 w 12192002"/>
              <a:gd name="connsiteY616" fmla="*/ 6541380 h 6858000"/>
              <a:gd name="connsiteX617" fmla="*/ 2257220 w 12192002"/>
              <a:gd name="connsiteY617" fmla="*/ 6826257 h 6858000"/>
              <a:gd name="connsiteX618" fmla="*/ 2281324 w 12192002"/>
              <a:gd name="connsiteY618" fmla="*/ 6858000 h 6858000"/>
              <a:gd name="connsiteX619" fmla="*/ 2242860 w 12192002"/>
              <a:gd name="connsiteY619" fmla="*/ 6858000 h 6858000"/>
              <a:gd name="connsiteX620" fmla="*/ 2232818 w 12192002"/>
              <a:gd name="connsiteY620" fmla="*/ 6844926 h 6858000"/>
              <a:gd name="connsiteX621" fmla="*/ 1990172 w 12192002"/>
              <a:gd name="connsiteY621" fmla="*/ 6542121 h 6858000"/>
              <a:gd name="connsiteX622" fmla="*/ 2124090 w 12192002"/>
              <a:gd name="connsiteY622" fmla="*/ 6761017 h 6858000"/>
              <a:gd name="connsiteX623" fmla="*/ 2200380 w 12192002"/>
              <a:gd name="connsiteY623" fmla="*/ 6858000 h 6858000"/>
              <a:gd name="connsiteX624" fmla="*/ 2147507 w 12192002"/>
              <a:gd name="connsiteY624" fmla="*/ 6858000 h 6858000"/>
              <a:gd name="connsiteX625" fmla="*/ 2070668 w 12192002"/>
              <a:gd name="connsiteY625" fmla="*/ 6761520 h 6858000"/>
              <a:gd name="connsiteX626" fmla="*/ 1975142 w 12192002"/>
              <a:gd name="connsiteY626" fmla="*/ 6585570 h 6858000"/>
              <a:gd name="connsiteX627" fmla="*/ 2050035 w 12192002"/>
              <a:gd name="connsiteY627" fmla="*/ 6813345 h 6858000"/>
              <a:gd name="connsiteX628" fmla="*/ 2063025 w 12192002"/>
              <a:gd name="connsiteY628" fmla="*/ 6858000 h 6858000"/>
              <a:gd name="connsiteX629" fmla="*/ 2021675 w 12192002"/>
              <a:gd name="connsiteY629" fmla="*/ 6858000 h 6858000"/>
              <a:gd name="connsiteX630" fmla="*/ 2019308 w 12192002"/>
              <a:gd name="connsiteY630" fmla="*/ 6847118 h 6858000"/>
              <a:gd name="connsiteX631" fmla="*/ 1938835 w 12192002"/>
              <a:gd name="connsiteY631" fmla="*/ 6551160 h 6858000"/>
              <a:gd name="connsiteX632" fmla="*/ 1953230 w 12192002"/>
              <a:gd name="connsiteY632" fmla="*/ 6759699 h 6858000"/>
              <a:gd name="connsiteX633" fmla="*/ 1956763 w 12192002"/>
              <a:gd name="connsiteY633" fmla="*/ 6778191 h 6858000"/>
              <a:gd name="connsiteX634" fmla="*/ 1967925 w 12192002"/>
              <a:gd name="connsiteY634" fmla="*/ 6858000 h 6858000"/>
              <a:gd name="connsiteX635" fmla="*/ 1936622 w 12192002"/>
              <a:gd name="connsiteY635" fmla="*/ 6858000 h 6858000"/>
              <a:gd name="connsiteX636" fmla="*/ 1926261 w 12192002"/>
              <a:gd name="connsiteY636" fmla="*/ 6784064 h 6858000"/>
              <a:gd name="connsiteX637" fmla="*/ 1922724 w 12192002"/>
              <a:gd name="connsiteY637" fmla="*/ 6765577 h 6858000"/>
              <a:gd name="connsiteX638" fmla="*/ 1904650 w 12192002"/>
              <a:gd name="connsiteY638" fmla="*/ 6639616 h 6858000"/>
              <a:gd name="connsiteX639" fmla="*/ 1885273 w 12192002"/>
              <a:gd name="connsiteY639" fmla="*/ 6858000 h 6858000"/>
              <a:gd name="connsiteX640" fmla="*/ 1854363 w 12192002"/>
              <a:gd name="connsiteY640" fmla="*/ 6858000 h 6858000"/>
              <a:gd name="connsiteX641" fmla="*/ 1880391 w 12192002"/>
              <a:gd name="connsiteY641" fmla="*/ 6603796 h 6858000"/>
              <a:gd name="connsiteX642" fmla="*/ 1818273 w 12192002"/>
              <a:gd name="connsiteY642" fmla="*/ 6715729 h 6858000"/>
              <a:gd name="connsiteX643" fmla="*/ 1794691 w 12192002"/>
              <a:gd name="connsiteY643" fmla="*/ 6843239 h 6858000"/>
              <a:gd name="connsiteX644" fmla="*/ 1794914 w 12192002"/>
              <a:gd name="connsiteY644" fmla="*/ 6858000 h 6858000"/>
              <a:gd name="connsiteX645" fmla="*/ 1746128 w 12192002"/>
              <a:gd name="connsiteY645" fmla="*/ 6858000 h 6858000"/>
              <a:gd name="connsiteX646" fmla="*/ 1753934 w 12192002"/>
              <a:gd name="connsiteY646" fmla="*/ 6724796 h 6858000"/>
              <a:gd name="connsiteX647" fmla="*/ 1792053 w 12192002"/>
              <a:gd name="connsiteY647" fmla="*/ 6572396 h 6858000"/>
              <a:gd name="connsiteX648" fmla="*/ 1862248 w 12192002"/>
              <a:gd name="connsiteY648" fmla="*/ 6266397 h 6858000"/>
              <a:gd name="connsiteX649" fmla="*/ 1862250 w 12192002"/>
              <a:gd name="connsiteY649" fmla="*/ 6033531 h 6858000"/>
              <a:gd name="connsiteX650" fmla="*/ 1211999 w 12192002"/>
              <a:gd name="connsiteY650" fmla="*/ 6683610 h 6858000"/>
              <a:gd name="connsiteX651" fmla="*/ 1213266 w 12192002"/>
              <a:gd name="connsiteY651" fmla="*/ 6691947 h 6858000"/>
              <a:gd name="connsiteX652" fmla="*/ 1203370 w 12192002"/>
              <a:gd name="connsiteY652" fmla="*/ 6850676 h 6858000"/>
              <a:gd name="connsiteX653" fmla="*/ 1203671 w 12192002"/>
              <a:gd name="connsiteY653" fmla="*/ 6858000 h 6858000"/>
              <a:gd name="connsiteX654" fmla="*/ 1143180 w 12192002"/>
              <a:gd name="connsiteY654" fmla="*/ 6858000 h 6858000"/>
              <a:gd name="connsiteX655" fmla="*/ 1142176 w 12192002"/>
              <a:gd name="connsiteY655" fmla="*/ 6766045 h 6858000"/>
              <a:gd name="connsiteX656" fmla="*/ 1067484 w 12192002"/>
              <a:gd name="connsiteY656" fmla="*/ 6858000 h 6858000"/>
              <a:gd name="connsiteX657" fmla="*/ 953928 w 12192002"/>
              <a:gd name="connsiteY657" fmla="*/ 6858000 h 6858000"/>
              <a:gd name="connsiteX658" fmla="*/ 959715 w 12192002"/>
              <a:gd name="connsiteY658" fmla="*/ 6850185 h 6858000"/>
              <a:gd name="connsiteX659" fmla="*/ 1483788 w 12192002"/>
              <a:gd name="connsiteY659" fmla="*/ 6259174 h 6858000"/>
              <a:gd name="connsiteX660" fmla="*/ 1100671 w 12192002"/>
              <a:gd name="connsiteY660" fmla="*/ 6252137 h 6858000"/>
              <a:gd name="connsiteX661" fmla="*/ 1090144 w 12192002"/>
              <a:gd name="connsiteY661" fmla="*/ 6256748 h 6858000"/>
              <a:gd name="connsiteX662" fmla="*/ 1095872 w 12192002"/>
              <a:gd name="connsiteY662" fmla="*/ 6271892 h 6858000"/>
              <a:gd name="connsiteX663" fmla="*/ 262785 w 12192002"/>
              <a:gd name="connsiteY663" fmla="*/ 6845450 h 6858000"/>
              <a:gd name="connsiteX664" fmla="*/ 209968 w 12192002"/>
              <a:gd name="connsiteY664" fmla="*/ 6770713 h 6858000"/>
              <a:gd name="connsiteX665" fmla="*/ 873460 w 12192002"/>
              <a:gd name="connsiteY665" fmla="*/ 6253768 h 6858000"/>
              <a:gd name="connsiteX666" fmla="*/ 192686 w 12192002"/>
              <a:gd name="connsiteY666" fmla="*/ 5849257 h 6858000"/>
              <a:gd name="connsiteX667" fmla="*/ 4696 w 12192002"/>
              <a:gd name="connsiteY667" fmla="*/ 5697668 h 6858000"/>
              <a:gd name="connsiteX668" fmla="*/ 0 w 12192002"/>
              <a:gd name="connsiteY668" fmla="*/ 5689984 h 6858000"/>
              <a:gd name="connsiteX669" fmla="*/ 0 w 12192002"/>
              <a:gd name="connsiteY669" fmla="*/ 5513472 h 6858000"/>
              <a:gd name="connsiteX670" fmla="*/ 174101 w 12192002"/>
              <a:gd name="connsiteY670" fmla="*/ 5620277 h 6858000"/>
              <a:gd name="connsiteX671" fmla="*/ 891800 w 12192002"/>
              <a:gd name="connsiteY671" fmla="*/ 6036935 h 6858000"/>
              <a:gd name="connsiteX672" fmla="*/ 1072219 w 12192002"/>
              <a:gd name="connsiteY672" fmla="*/ 6169443 h 6858000"/>
              <a:gd name="connsiteX673" fmla="*/ 1074117 w 12192002"/>
              <a:gd name="connsiteY673" fmla="*/ 6170301 h 6858000"/>
              <a:gd name="connsiteX674" fmla="*/ 1083114 w 12192002"/>
              <a:gd name="connsiteY674" fmla="*/ 6174131 h 6858000"/>
              <a:gd name="connsiteX675" fmla="*/ 1543010 w 12192002"/>
              <a:gd name="connsiteY675" fmla="*/ 6191140 h 6858000"/>
              <a:gd name="connsiteX676" fmla="*/ 1551080 w 12192002"/>
              <a:gd name="connsiteY676" fmla="*/ 6195006 h 6858000"/>
              <a:gd name="connsiteX677" fmla="*/ 2345443 w 12192002"/>
              <a:gd name="connsiteY677" fmla="*/ 5549882 h 6858000"/>
              <a:gd name="connsiteX678" fmla="*/ 1721499 w 12192002"/>
              <a:gd name="connsiteY678" fmla="*/ 5599969 h 6858000"/>
              <a:gd name="connsiteX679" fmla="*/ 767716 w 12192002"/>
              <a:gd name="connsiteY679" fmla="*/ 5472768 h 6858000"/>
              <a:gd name="connsiteX680" fmla="*/ 722147 w 12192002"/>
              <a:gd name="connsiteY680" fmla="*/ 5393091 h 6858000"/>
              <a:gd name="connsiteX681" fmla="*/ 1485552 w 12192002"/>
              <a:gd name="connsiteY681" fmla="*/ 5313202 h 6858000"/>
              <a:gd name="connsiteX682" fmla="*/ 2143004 w 12192002"/>
              <a:gd name="connsiteY682" fmla="*/ 5402420 h 6858000"/>
              <a:gd name="connsiteX683" fmla="*/ 1933391 w 12192002"/>
              <a:gd name="connsiteY683" fmla="*/ 5156971 h 6858000"/>
              <a:gd name="connsiteX684" fmla="*/ 1827118 w 12192002"/>
              <a:gd name="connsiteY684" fmla="*/ 4968410 h 6858000"/>
              <a:gd name="connsiteX685" fmla="*/ 1837349 w 12192002"/>
              <a:gd name="connsiteY685" fmla="*/ 4956357 h 6858000"/>
              <a:gd name="connsiteX686" fmla="*/ 2162835 w 12192002"/>
              <a:gd name="connsiteY686" fmla="*/ 5187853 h 6858000"/>
              <a:gd name="connsiteX687" fmla="*/ 2257167 w 12192002"/>
              <a:gd name="connsiteY687" fmla="*/ 5462123 h 6858000"/>
              <a:gd name="connsiteX688" fmla="*/ 2261598 w 12192002"/>
              <a:gd name="connsiteY688" fmla="*/ 5467998 h 6858000"/>
              <a:gd name="connsiteX689" fmla="*/ 2437177 w 12192002"/>
              <a:gd name="connsiteY689" fmla="*/ 5479608 h 6858000"/>
              <a:gd name="connsiteX690" fmla="*/ 2445247 w 12192002"/>
              <a:gd name="connsiteY690" fmla="*/ 5483476 h 6858000"/>
              <a:gd name="connsiteX691" fmla="*/ 2743626 w 12192002"/>
              <a:gd name="connsiteY691" fmla="*/ 5304819 h 6858000"/>
              <a:gd name="connsiteX692" fmla="*/ 3048102 w 12192002"/>
              <a:gd name="connsiteY692" fmla="*/ 5150595 h 6858000"/>
              <a:gd name="connsiteX693" fmla="*/ 1799414 w 12192002"/>
              <a:gd name="connsiteY693" fmla="*/ 4694732 h 6858000"/>
              <a:gd name="connsiteX694" fmla="*/ 1771735 w 12192002"/>
              <a:gd name="connsiteY694" fmla="*/ 4619929 h 6858000"/>
              <a:gd name="connsiteX695" fmla="*/ 3104273 w 12192002"/>
              <a:gd name="connsiteY695" fmla="*/ 5076159 h 6858000"/>
              <a:gd name="connsiteX696" fmla="*/ 3113245 w 12192002"/>
              <a:gd name="connsiteY696" fmla="*/ 5090705 h 6858000"/>
              <a:gd name="connsiteX697" fmla="*/ 3126294 w 12192002"/>
              <a:gd name="connsiteY697" fmla="*/ 5114400 h 6858000"/>
              <a:gd name="connsiteX698" fmla="*/ 3937433 w 12192002"/>
              <a:gd name="connsiteY698" fmla="*/ 4830473 h 6858000"/>
              <a:gd name="connsiteX699" fmla="*/ 3590475 w 12192002"/>
              <a:gd name="connsiteY699" fmla="*/ 4597974 h 6858000"/>
              <a:gd name="connsiteX700" fmla="*/ 3100264 w 12192002"/>
              <a:gd name="connsiteY700" fmla="*/ 4579845 h 6858000"/>
              <a:gd name="connsiteX701" fmla="*/ 2183576 w 12192002"/>
              <a:gd name="connsiteY701" fmla="*/ 4227150 h 6858000"/>
              <a:gd name="connsiteX702" fmla="*/ 2151029 w 12192002"/>
              <a:gd name="connsiteY702" fmla="*/ 4146947 h 6858000"/>
              <a:gd name="connsiteX703" fmla="*/ 3563434 w 12192002"/>
              <a:gd name="connsiteY703" fmla="*/ 4469115 h 6858000"/>
              <a:gd name="connsiteX704" fmla="*/ 3177952 w 12192002"/>
              <a:gd name="connsiteY704" fmla="*/ 3657386 h 6858000"/>
              <a:gd name="connsiteX705" fmla="*/ 3189263 w 12192002"/>
              <a:gd name="connsiteY705" fmla="*/ 3625726 h 6858000"/>
              <a:gd name="connsiteX706" fmla="*/ 3560912 w 12192002"/>
              <a:gd name="connsiteY706" fmla="*/ 4079863 h 6858000"/>
              <a:gd name="connsiteX707" fmla="*/ 3626636 w 12192002"/>
              <a:gd name="connsiteY707" fmla="*/ 4512230 h 6858000"/>
              <a:gd name="connsiteX708" fmla="*/ 3653088 w 12192002"/>
              <a:gd name="connsiteY708" fmla="*/ 4521417 h 6858000"/>
              <a:gd name="connsiteX709" fmla="*/ 3988128 w 12192002"/>
              <a:gd name="connsiteY709" fmla="*/ 4817267 h 6858000"/>
              <a:gd name="connsiteX710" fmla="*/ 4830582 w 12192002"/>
              <a:gd name="connsiteY710" fmla="*/ 4676000 h 6858000"/>
              <a:gd name="connsiteX711" fmla="*/ 4830100 w 12192002"/>
              <a:gd name="connsiteY711" fmla="*/ 4675554 h 6858000"/>
              <a:gd name="connsiteX712" fmla="*/ 4036318 w 12192002"/>
              <a:gd name="connsiteY712" fmla="*/ 4147013 h 6858000"/>
              <a:gd name="connsiteX713" fmla="*/ 3432098 w 12192002"/>
              <a:gd name="connsiteY713" fmla="*/ 3537312 h 6858000"/>
              <a:gd name="connsiteX714" fmla="*/ 3446761 w 12192002"/>
              <a:gd name="connsiteY714" fmla="*/ 3461278 h 6858000"/>
              <a:gd name="connsiteX715" fmla="*/ 4419733 w 12192002"/>
              <a:gd name="connsiteY715" fmla="*/ 3963555 h 6858000"/>
              <a:gd name="connsiteX716" fmla="*/ 4781371 w 12192002"/>
              <a:gd name="connsiteY716" fmla="*/ 4458604 h 6858000"/>
              <a:gd name="connsiteX717" fmla="*/ 4780440 w 12192002"/>
              <a:gd name="connsiteY717" fmla="*/ 4470290 h 6858000"/>
              <a:gd name="connsiteX718" fmla="*/ 4898954 w 12192002"/>
              <a:gd name="connsiteY718" fmla="*/ 4662092 h 6858000"/>
              <a:gd name="connsiteX719" fmla="*/ 4900699 w 12192002"/>
              <a:gd name="connsiteY719" fmla="*/ 4670867 h 6858000"/>
              <a:gd name="connsiteX720" fmla="*/ 5714511 w 12192002"/>
              <a:gd name="connsiteY720" fmla="*/ 4663483 h 6858000"/>
              <a:gd name="connsiteX721" fmla="*/ 5464793 w 12192002"/>
              <a:gd name="connsiteY721" fmla="*/ 4393556 h 6858000"/>
              <a:gd name="connsiteX722" fmla="*/ 5461897 w 12192002"/>
              <a:gd name="connsiteY722" fmla="*/ 4390879 h 6858000"/>
              <a:gd name="connsiteX723" fmla="*/ 4294126 w 12192002"/>
              <a:gd name="connsiteY723" fmla="*/ 3303048 h 6858000"/>
              <a:gd name="connsiteX724" fmla="*/ 4305321 w 12192002"/>
              <a:gd name="connsiteY724" fmla="*/ 3256953 h 6858000"/>
              <a:gd name="connsiteX725" fmla="*/ 4949299 w 12192002"/>
              <a:gd name="connsiteY725" fmla="*/ 3766336 h 6858000"/>
              <a:gd name="connsiteX726" fmla="*/ 5291452 w 12192002"/>
              <a:gd name="connsiteY726" fmla="*/ 4076801 h 6858000"/>
              <a:gd name="connsiteX727" fmla="*/ 5434998 w 12192002"/>
              <a:gd name="connsiteY727" fmla="*/ 4254100 h 6858000"/>
              <a:gd name="connsiteX728" fmla="*/ 5351015 w 12192002"/>
              <a:gd name="connsiteY728" fmla="*/ 3760989 h 6858000"/>
              <a:gd name="connsiteX729" fmla="*/ 5413780 w 12192002"/>
              <a:gd name="connsiteY729" fmla="*/ 2966265 h 6858000"/>
              <a:gd name="connsiteX730" fmla="*/ 5425627 w 12192002"/>
              <a:gd name="connsiteY730" fmla="*/ 2954192 h 6858000"/>
              <a:gd name="connsiteX731" fmla="*/ 8380397 w 12192002"/>
              <a:gd name="connsiteY731" fmla="*/ 2896659 h 6858000"/>
              <a:gd name="connsiteX732" fmla="*/ 8634801 w 12192002"/>
              <a:gd name="connsiteY732" fmla="*/ 3304169 h 6858000"/>
              <a:gd name="connsiteX733" fmla="*/ 8971448 w 12192002"/>
              <a:gd name="connsiteY733" fmla="*/ 3675946 h 6858000"/>
              <a:gd name="connsiteX734" fmla="*/ 8820691 w 12192002"/>
              <a:gd name="connsiteY734" fmla="*/ 3486482 h 6858000"/>
              <a:gd name="connsiteX735" fmla="*/ 8807612 w 12192002"/>
              <a:gd name="connsiteY735" fmla="*/ 3467256 h 6858000"/>
              <a:gd name="connsiteX736" fmla="*/ 8556796 w 12192002"/>
              <a:gd name="connsiteY736" fmla="*/ 3116474 h 6858000"/>
              <a:gd name="connsiteX737" fmla="*/ 8427018 w 12192002"/>
              <a:gd name="connsiteY737" fmla="*/ 2948853 h 6858000"/>
              <a:gd name="connsiteX738" fmla="*/ 8380397 w 12192002"/>
              <a:gd name="connsiteY738" fmla="*/ 2896659 h 6858000"/>
              <a:gd name="connsiteX739" fmla="*/ 9831020 w 12192002"/>
              <a:gd name="connsiteY739" fmla="*/ 2871730 h 6858000"/>
              <a:gd name="connsiteX740" fmla="*/ 9827707 w 12192002"/>
              <a:gd name="connsiteY740" fmla="*/ 2915231 h 6858000"/>
              <a:gd name="connsiteX741" fmla="*/ 9820699 w 12192002"/>
              <a:gd name="connsiteY741" fmla="*/ 3051540 h 6858000"/>
              <a:gd name="connsiteX742" fmla="*/ 9822525 w 12192002"/>
              <a:gd name="connsiteY742" fmla="*/ 3140814 h 6858000"/>
              <a:gd name="connsiteX743" fmla="*/ 9824704 w 12192002"/>
              <a:gd name="connsiteY743" fmla="*/ 3230628 h 6858000"/>
              <a:gd name="connsiteX744" fmla="*/ 9793821 w 12192002"/>
              <a:gd name="connsiteY744" fmla="*/ 3531652 h 6858000"/>
              <a:gd name="connsiteX745" fmla="*/ 9767436 w 12192002"/>
              <a:gd name="connsiteY745" fmla="*/ 3750864 h 6858000"/>
              <a:gd name="connsiteX746" fmla="*/ 9814477 w 12192002"/>
              <a:gd name="connsiteY746" fmla="*/ 3662531 h 6858000"/>
              <a:gd name="connsiteX747" fmla="*/ 9831020 w 12192002"/>
              <a:gd name="connsiteY747" fmla="*/ 2871730 h 6858000"/>
              <a:gd name="connsiteX748" fmla="*/ 8380521 w 12192002"/>
              <a:gd name="connsiteY748" fmla="*/ 2850596 h 6858000"/>
              <a:gd name="connsiteX749" fmla="*/ 8451446 w 12192002"/>
              <a:gd name="connsiteY749" fmla="*/ 2928627 h 6858000"/>
              <a:gd name="connsiteX750" fmla="*/ 8582269 w 12192002"/>
              <a:gd name="connsiteY750" fmla="*/ 3097880 h 6858000"/>
              <a:gd name="connsiteX751" fmla="*/ 8833783 w 12192002"/>
              <a:gd name="connsiteY751" fmla="*/ 3449753 h 6858000"/>
              <a:gd name="connsiteX752" fmla="*/ 8846863 w 12192002"/>
              <a:gd name="connsiteY752" fmla="*/ 3468981 h 6858000"/>
              <a:gd name="connsiteX753" fmla="*/ 8960046 w 12192002"/>
              <a:gd name="connsiteY753" fmla="*/ 3620389 h 6858000"/>
              <a:gd name="connsiteX754" fmla="*/ 8380521 w 12192002"/>
              <a:gd name="connsiteY754" fmla="*/ 2850596 h 6858000"/>
              <a:gd name="connsiteX755" fmla="*/ 9854151 w 12192002"/>
              <a:gd name="connsiteY755" fmla="*/ 2642862 h 6858000"/>
              <a:gd name="connsiteX756" fmla="*/ 9871341 w 12192002"/>
              <a:gd name="connsiteY756" fmla="*/ 2659697 h 6858000"/>
              <a:gd name="connsiteX757" fmla="*/ 9966678 w 12192002"/>
              <a:gd name="connsiteY757" fmla="*/ 3423399 h 6858000"/>
              <a:gd name="connsiteX758" fmla="*/ 9880832 w 12192002"/>
              <a:gd name="connsiteY758" fmla="*/ 3700562 h 6858000"/>
              <a:gd name="connsiteX759" fmla="*/ 9896024 w 12192002"/>
              <a:gd name="connsiteY759" fmla="*/ 4178295 h 6858000"/>
              <a:gd name="connsiteX760" fmla="*/ 10395379 w 12192002"/>
              <a:gd name="connsiteY760" fmla="*/ 4531843 h 6858000"/>
              <a:gd name="connsiteX761" fmla="*/ 10225980 w 12192002"/>
              <a:gd name="connsiteY761" fmla="*/ 3561061 h 6858000"/>
              <a:gd name="connsiteX762" fmla="*/ 10314210 w 12192002"/>
              <a:gd name="connsiteY762" fmla="*/ 3538353 h 6858000"/>
              <a:gd name="connsiteX763" fmla="*/ 10573663 w 12192002"/>
              <a:gd name="connsiteY763" fmla="*/ 4271430 h 6858000"/>
              <a:gd name="connsiteX764" fmla="*/ 10583736 w 12192002"/>
              <a:gd name="connsiteY764" fmla="*/ 4688819 h 6858000"/>
              <a:gd name="connsiteX765" fmla="*/ 10880472 w 12192002"/>
              <a:gd name="connsiteY765" fmla="*/ 4966558 h 6858000"/>
              <a:gd name="connsiteX766" fmla="*/ 11231212 w 12192002"/>
              <a:gd name="connsiteY766" fmla="*/ 3645474 h 6858000"/>
              <a:gd name="connsiteX767" fmla="*/ 11317765 w 12192002"/>
              <a:gd name="connsiteY767" fmla="*/ 3638405 h 6858000"/>
              <a:gd name="connsiteX768" fmla="*/ 10982911 w 12192002"/>
              <a:gd name="connsiteY768" fmla="*/ 5051260 h 6858000"/>
              <a:gd name="connsiteX769" fmla="*/ 10968747 w 12192002"/>
              <a:gd name="connsiteY769" fmla="*/ 5059552 h 6858000"/>
              <a:gd name="connsiteX770" fmla="*/ 11258020 w 12192002"/>
              <a:gd name="connsiteY770" fmla="*/ 5401078 h 6858000"/>
              <a:gd name="connsiteX771" fmla="*/ 11688741 w 12192002"/>
              <a:gd name="connsiteY771" fmla="*/ 6045312 h 6858000"/>
              <a:gd name="connsiteX772" fmla="*/ 11794425 w 12192002"/>
              <a:gd name="connsiteY772" fmla="*/ 5681109 h 6858000"/>
              <a:gd name="connsiteX773" fmla="*/ 11792727 w 12192002"/>
              <a:gd name="connsiteY773" fmla="*/ 5669934 h 6858000"/>
              <a:gd name="connsiteX774" fmla="*/ 11776744 w 12192002"/>
              <a:gd name="connsiteY774" fmla="*/ 5671723 h 6858000"/>
              <a:gd name="connsiteX775" fmla="*/ 11442546 w 12192002"/>
              <a:gd name="connsiteY775" fmla="*/ 4736592 h 6858000"/>
              <a:gd name="connsiteX776" fmla="*/ 11527771 w 12192002"/>
              <a:gd name="connsiteY776" fmla="*/ 4704317 h 6858000"/>
              <a:gd name="connsiteX777" fmla="*/ 11851542 w 12192002"/>
              <a:gd name="connsiteY777" fmla="*/ 5463703 h 6858000"/>
              <a:gd name="connsiteX778" fmla="*/ 12122505 w 12192002"/>
              <a:gd name="connsiteY778" fmla="*/ 5156948 h 6858000"/>
              <a:gd name="connsiteX779" fmla="*/ 12192002 w 12192002"/>
              <a:gd name="connsiteY779" fmla="*/ 5098973 h 6858000"/>
              <a:gd name="connsiteX780" fmla="*/ 12192001 w 12192002"/>
              <a:gd name="connsiteY780" fmla="*/ 5160062 h 6858000"/>
              <a:gd name="connsiteX781" fmla="*/ 12155105 w 12192002"/>
              <a:gd name="connsiteY781" fmla="*/ 5191181 h 6858000"/>
              <a:gd name="connsiteX782" fmla="*/ 11918903 w 12192002"/>
              <a:gd name="connsiteY782" fmla="*/ 5491132 h 6858000"/>
              <a:gd name="connsiteX783" fmla="*/ 12067554 w 12192002"/>
              <a:gd name="connsiteY783" fmla="*/ 5317498 h 6858000"/>
              <a:gd name="connsiteX784" fmla="*/ 12192001 w 12192002"/>
              <a:gd name="connsiteY784" fmla="*/ 5211391 h 6858000"/>
              <a:gd name="connsiteX785" fmla="*/ 12192001 w 12192002"/>
              <a:gd name="connsiteY785" fmla="*/ 5251558 h 6858000"/>
              <a:gd name="connsiteX786" fmla="*/ 12087498 w 12192002"/>
              <a:gd name="connsiteY786" fmla="*/ 5340764 h 6858000"/>
              <a:gd name="connsiteX787" fmla="*/ 11941335 w 12192002"/>
              <a:gd name="connsiteY787" fmla="*/ 5512809 h 6858000"/>
              <a:gd name="connsiteX788" fmla="*/ 11898139 w 12192002"/>
              <a:gd name="connsiteY788" fmla="*/ 5592553 h 6858000"/>
              <a:gd name="connsiteX789" fmla="*/ 12037359 w 12192002"/>
              <a:gd name="connsiteY789" fmla="*/ 5482816 h 6858000"/>
              <a:gd name="connsiteX790" fmla="*/ 12192001 w 12192002"/>
              <a:gd name="connsiteY790" fmla="*/ 5330890 h 6858000"/>
              <a:gd name="connsiteX791" fmla="*/ 12192001 w 12192002"/>
              <a:gd name="connsiteY791" fmla="*/ 5402911 h 6858000"/>
              <a:gd name="connsiteX792" fmla="*/ 12054488 w 12192002"/>
              <a:gd name="connsiteY792" fmla="*/ 5533939 h 6858000"/>
              <a:gd name="connsiteX793" fmla="*/ 11880977 w 12192002"/>
              <a:gd name="connsiteY793" fmla="*/ 5674040 h 6858000"/>
              <a:gd name="connsiteX794" fmla="*/ 11879666 w 12192002"/>
              <a:gd name="connsiteY794" fmla="*/ 5675644 h 6858000"/>
              <a:gd name="connsiteX795" fmla="*/ 11873674 w 12192002"/>
              <a:gd name="connsiteY795" fmla="*/ 5683306 h 6858000"/>
              <a:gd name="connsiteX796" fmla="*/ 11738608 w 12192002"/>
              <a:gd name="connsiteY796" fmla="*/ 6118417 h 6858000"/>
              <a:gd name="connsiteX797" fmla="*/ 11732820 w 12192002"/>
              <a:gd name="connsiteY797" fmla="*/ 6125184 h 6858000"/>
              <a:gd name="connsiteX798" fmla="*/ 12058063 w 12192002"/>
              <a:gd name="connsiteY798" fmla="*/ 6805045 h 6858000"/>
              <a:gd name="connsiteX799" fmla="*/ 12077722 w 12192002"/>
              <a:gd name="connsiteY799" fmla="*/ 6857999 h 6858000"/>
              <a:gd name="connsiteX800" fmla="*/ 11980831 w 12192002"/>
              <a:gd name="connsiteY800" fmla="*/ 6857999 h 6858000"/>
              <a:gd name="connsiteX801" fmla="*/ 11842370 w 12192002"/>
              <a:gd name="connsiteY801" fmla="*/ 6532596 h 6858000"/>
              <a:gd name="connsiteX802" fmla="*/ 11807118 w 12192002"/>
              <a:gd name="connsiteY802" fmla="*/ 6461642 h 6858000"/>
              <a:gd name="connsiteX803" fmla="*/ 11352410 w 12192002"/>
              <a:gd name="connsiteY803" fmla="*/ 5682534 h 6858000"/>
              <a:gd name="connsiteX804" fmla="*/ 11344098 w 12192002"/>
              <a:gd name="connsiteY804" fmla="*/ 5681717 h 6858000"/>
              <a:gd name="connsiteX805" fmla="*/ 10730809 w 12192002"/>
              <a:gd name="connsiteY805" fmla="*/ 5585749 h 6858000"/>
              <a:gd name="connsiteX806" fmla="*/ 10713050 w 12192002"/>
              <a:gd name="connsiteY806" fmla="*/ 5593271 h 6858000"/>
              <a:gd name="connsiteX807" fmla="*/ 9420192 w 12192002"/>
              <a:gd name="connsiteY807" fmla="*/ 5692050 h 6858000"/>
              <a:gd name="connsiteX808" fmla="*/ 9404066 w 12192002"/>
              <a:gd name="connsiteY808" fmla="*/ 5671708 h 6858000"/>
              <a:gd name="connsiteX809" fmla="*/ 10712309 w 12192002"/>
              <a:gd name="connsiteY809" fmla="*/ 5538562 h 6858000"/>
              <a:gd name="connsiteX810" fmla="*/ 11291486 w 12192002"/>
              <a:gd name="connsiteY810" fmla="*/ 5595804 h 6858000"/>
              <a:gd name="connsiteX811" fmla="*/ 11176624 w 12192002"/>
              <a:gd name="connsiteY811" fmla="*/ 5439340 h 6858000"/>
              <a:gd name="connsiteX812" fmla="*/ 10665962 w 12192002"/>
              <a:gd name="connsiteY812" fmla="*/ 4874588 h 6858000"/>
              <a:gd name="connsiteX813" fmla="*/ 10647017 w 12192002"/>
              <a:gd name="connsiteY813" fmla="*/ 4879047 h 6858000"/>
              <a:gd name="connsiteX814" fmla="*/ 10107096 w 12192002"/>
              <a:gd name="connsiteY814" fmla="*/ 4989072 h 6858000"/>
              <a:gd name="connsiteX815" fmla="*/ 9439953 w 12192002"/>
              <a:gd name="connsiteY815" fmla="*/ 4909921 h 6858000"/>
              <a:gd name="connsiteX816" fmla="*/ 9470279 w 12192002"/>
              <a:gd name="connsiteY816" fmla="*/ 4872131 h 6858000"/>
              <a:gd name="connsiteX817" fmla="*/ 10565024 w 12192002"/>
              <a:gd name="connsiteY817" fmla="*/ 4781269 h 6858000"/>
              <a:gd name="connsiteX818" fmla="*/ 9922490 w 12192002"/>
              <a:gd name="connsiteY818" fmla="*/ 4287833 h 6858000"/>
              <a:gd name="connsiteX819" fmla="*/ 9920481 w 12192002"/>
              <a:gd name="connsiteY819" fmla="*/ 4288346 h 6858000"/>
              <a:gd name="connsiteX820" fmla="*/ 9916127 w 12192002"/>
              <a:gd name="connsiteY820" fmla="*/ 4288836 h 6858000"/>
              <a:gd name="connsiteX821" fmla="*/ 9791125 w 12192002"/>
              <a:gd name="connsiteY821" fmla="*/ 4367248 h 6858000"/>
              <a:gd name="connsiteX822" fmla="*/ 9528364 w 12192002"/>
              <a:gd name="connsiteY822" fmla="*/ 4451767 h 6858000"/>
              <a:gd name="connsiteX823" fmla="*/ 8629850 w 12192002"/>
              <a:gd name="connsiteY823" fmla="*/ 4613329 h 6858000"/>
              <a:gd name="connsiteX824" fmla="*/ 8600239 w 12192002"/>
              <a:gd name="connsiteY824" fmla="*/ 4596243 h 6858000"/>
              <a:gd name="connsiteX825" fmla="*/ 9761570 w 12192002"/>
              <a:gd name="connsiteY825" fmla="*/ 4182283 h 6858000"/>
              <a:gd name="connsiteX826" fmla="*/ 9368237 w 12192002"/>
              <a:gd name="connsiteY826" fmla="*/ 3949470 h 6858000"/>
              <a:gd name="connsiteX827" fmla="*/ 9354614 w 12192002"/>
              <a:gd name="connsiteY827" fmla="*/ 3951288 h 6858000"/>
              <a:gd name="connsiteX828" fmla="*/ 8364351 w 12192002"/>
              <a:gd name="connsiteY828" fmla="*/ 4159267 h 6858000"/>
              <a:gd name="connsiteX829" fmla="*/ 8386567 w 12192002"/>
              <a:gd name="connsiteY829" fmla="*/ 4119760 h 6858000"/>
              <a:gd name="connsiteX830" fmla="*/ 9231713 w 12192002"/>
              <a:gd name="connsiteY830" fmla="*/ 3873539 h 6858000"/>
              <a:gd name="connsiteX831" fmla="*/ 9023301 w 12192002"/>
              <a:gd name="connsiteY831" fmla="*/ 3763109 h 6858000"/>
              <a:gd name="connsiteX832" fmla="*/ 9010556 w 12192002"/>
              <a:gd name="connsiteY832" fmla="*/ 3758998 h 6858000"/>
              <a:gd name="connsiteX833" fmla="*/ 8604324 w 12192002"/>
              <a:gd name="connsiteY833" fmla="*/ 3417171 h 6858000"/>
              <a:gd name="connsiteX834" fmla="*/ 8218577 w 12192002"/>
              <a:gd name="connsiteY834" fmla="*/ 2770227 h 6858000"/>
              <a:gd name="connsiteX835" fmla="*/ 8222774 w 12192002"/>
              <a:gd name="connsiteY835" fmla="*/ 2749954 h 6858000"/>
              <a:gd name="connsiteX836" fmla="*/ 8297623 w 12192002"/>
              <a:gd name="connsiteY836" fmla="*/ 2731935 h 6858000"/>
              <a:gd name="connsiteX837" fmla="*/ 9090618 w 12192002"/>
              <a:gd name="connsiteY837" fmla="*/ 3716225 h 6858000"/>
              <a:gd name="connsiteX838" fmla="*/ 9762441 w 12192002"/>
              <a:gd name="connsiteY838" fmla="*/ 4093587 h 6858000"/>
              <a:gd name="connsiteX839" fmla="*/ 9717826 w 12192002"/>
              <a:gd name="connsiteY839" fmla="*/ 3916719 h 6858000"/>
              <a:gd name="connsiteX840" fmla="*/ 9713123 w 12192002"/>
              <a:gd name="connsiteY840" fmla="*/ 3916663 h 6858000"/>
              <a:gd name="connsiteX841" fmla="*/ 9175594 w 12192002"/>
              <a:gd name="connsiteY841" fmla="*/ 3326950 h 6858000"/>
              <a:gd name="connsiteX842" fmla="*/ 9253941 w 12192002"/>
              <a:gd name="connsiteY842" fmla="*/ 3287566 h 6858000"/>
              <a:gd name="connsiteX843" fmla="*/ 9625671 w 12192002"/>
              <a:gd name="connsiteY843" fmla="*/ 3639960 h 6858000"/>
              <a:gd name="connsiteX844" fmla="*/ 9656881 w 12192002"/>
              <a:gd name="connsiteY844" fmla="*/ 3333361 h 6858000"/>
              <a:gd name="connsiteX845" fmla="*/ 9782066 w 12192002"/>
              <a:gd name="connsiteY845" fmla="*/ 2680771 h 6858000"/>
              <a:gd name="connsiteX846" fmla="*/ 9854151 w 12192002"/>
              <a:gd name="connsiteY846" fmla="*/ 2642862 h 6858000"/>
              <a:gd name="connsiteX847" fmla="*/ 11114299 w 12192002"/>
              <a:gd name="connsiteY847" fmla="*/ 2390555 h 6858000"/>
              <a:gd name="connsiteX848" fmla="*/ 11113373 w 12192002"/>
              <a:gd name="connsiteY848" fmla="*/ 2392739 h 6858000"/>
              <a:gd name="connsiteX849" fmla="*/ 11117197 w 12192002"/>
              <a:gd name="connsiteY849" fmla="*/ 2394358 h 6858000"/>
              <a:gd name="connsiteX850" fmla="*/ 11114299 w 12192002"/>
              <a:gd name="connsiteY850" fmla="*/ 2390555 h 6858000"/>
              <a:gd name="connsiteX851" fmla="*/ 10506276 w 12192002"/>
              <a:gd name="connsiteY851" fmla="*/ 2118977 h 6858000"/>
              <a:gd name="connsiteX852" fmla="*/ 10431542 w 12192002"/>
              <a:gd name="connsiteY852" fmla="*/ 2525128 h 6858000"/>
              <a:gd name="connsiteX853" fmla="*/ 10391375 w 12192002"/>
              <a:gd name="connsiteY853" fmla="*/ 2667145 h 6858000"/>
              <a:gd name="connsiteX854" fmla="*/ 10355047 w 12192002"/>
              <a:gd name="connsiteY854" fmla="*/ 2832031 h 6858000"/>
              <a:gd name="connsiteX855" fmla="*/ 10336080 w 12192002"/>
              <a:gd name="connsiteY855" fmla="*/ 2927011 h 6858000"/>
              <a:gd name="connsiteX856" fmla="*/ 10389394 w 12192002"/>
              <a:gd name="connsiteY856" fmla="*/ 2782834 h 6858000"/>
              <a:gd name="connsiteX857" fmla="*/ 10506276 w 12192002"/>
              <a:gd name="connsiteY857" fmla="*/ 2118977 h 6858000"/>
              <a:gd name="connsiteX858" fmla="*/ 11538179 w 12192002"/>
              <a:gd name="connsiteY858" fmla="*/ 2090376 h 6858000"/>
              <a:gd name="connsiteX859" fmla="*/ 11577479 w 12192002"/>
              <a:gd name="connsiteY859" fmla="*/ 2228695 h 6858000"/>
              <a:gd name="connsiteX860" fmla="*/ 11586754 w 12192002"/>
              <a:gd name="connsiteY860" fmla="*/ 2266098 h 6858000"/>
              <a:gd name="connsiteX861" fmla="*/ 11609011 w 12192002"/>
              <a:gd name="connsiteY861" fmla="*/ 2353427 h 6858000"/>
              <a:gd name="connsiteX862" fmla="*/ 11761579 w 12192002"/>
              <a:gd name="connsiteY862" fmla="*/ 2703223 h 6858000"/>
              <a:gd name="connsiteX863" fmla="*/ 11877711 w 12192002"/>
              <a:gd name="connsiteY863" fmla="*/ 2947465 h 6858000"/>
              <a:gd name="connsiteX864" fmla="*/ 11538179 w 12192002"/>
              <a:gd name="connsiteY864" fmla="*/ 2090376 h 6858000"/>
              <a:gd name="connsiteX865" fmla="*/ 6604735 w 12192002"/>
              <a:gd name="connsiteY865" fmla="*/ 2041381 h 6858000"/>
              <a:gd name="connsiteX866" fmla="*/ 7204487 w 12192002"/>
              <a:gd name="connsiteY866" fmla="*/ 2742112 h 6858000"/>
              <a:gd name="connsiteX867" fmla="*/ 7131592 w 12192002"/>
              <a:gd name="connsiteY867" fmla="*/ 2672096 h 6858000"/>
              <a:gd name="connsiteX868" fmla="*/ 6996344 w 12192002"/>
              <a:gd name="connsiteY868" fmla="*/ 2518310 h 6858000"/>
              <a:gd name="connsiteX869" fmla="*/ 6735495 w 12192002"/>
              <a:gd name="connsiteY869" fmla="*/ 2196890 h 6858000"/>
              <a:gd name="connsiteX870" fmla="*/ 6721901 w 12192002"/>
              <a:gd name="connsiteY870" fmla="*/ 2179274 h 6858000"/>
              <a:gd name="connsiteX871" fmla="*/ 6604735 w 12192002"/>
              <a:gd name="connsiteY871" fmla="*/ 2041381 h 6858000"/>
              <a:gd name="connsiteX872" fmla="*/ 11488421 w 12192002"/>
              <a:gd name="connsiteY872" fmla="*/ 2034549 h 6858000"/>
              <a:gd name="connsiteX873" fmla="*/ 11840356 w 12192002"/>
              <a:gd name="connsiteY873" fmla="*/ 2932293 h 6858000"/>
              <a:gd name="connsiteX874" fmla="*/ 11736331 w 12192002"/>
              <a:gd name="connsiteY874" fmla="*/ 2715710 h 6858000"/>
              <a:gd name="connsiteX875" fmla="*/ 11581560 w 12192002"/>
              <a:gd name="connsiteY875" fmla="*/ 2360474 h 6858000"/>
              <a:gd name="connsiteX876" fmla="*/ 11558442 w 12192002"/>
              <a:gd name="connsiteY876" fmla="*/ 2272139 h 6858000"/>
              <a:gd name="connsiteX877" fmla="*/ 11549169 w 12192002"/>
              <a:gd name="connsiteY877" fmla="*/ 2234734 h 6858000"/>
              <a:gd name="connsiteX878" fmla="*/ 11488421 w 12192002"/>
              <a:gd name="connsiteY878" fmla="*/ 2034549 h 6858000"/>
              <a:gd name="connsiteX879" fmla="*/ 10468916 w 12192002"/>
              <a:gd name="connsiteY879" fmla="*/ 2032338 h 6858000"/>
              <a:gd name="connsiteX880" fmla="*/ 10421480 w 12192002"/>
              <a:gd name="connsiteY880" fmla="*/ 2185446 h 6858000"/>
              <a:gd name="connsiteX881" fmla="*/ 10351264 w 12192002"/>
              <a:gd name="connsiteY881" fmla="*/ 2591574 h 6858000"/>
              <a:gd name="connsiteX882" fmla="*/ 10294485 w 12192002"/>
              <a:gd name="connsiteY882" fmla="*/ 2991809 h 6858000"/>
              <a:gd name="connsiteX883" fmla="*/ 10327850 w 12192002"/>
              <a:gd name="connsiteY883" fmla="*/ 2826310 h 6858000"/>
              <a:gd name="connsiteX884" fmla="*/ 10364099 w 12192002"/>
              <a:gd name="connsiteY884" fmla="*/ 2660098 h 6858000"/>
              <a:gd name="connsiteX885" fmla="*/ 10404725 w 12192002"/>
              <a:gd name="connsiteY885" fmla="*/ 2516991 h 6858000"/>
              <a:gd name="connsiteX886" fmla="*/ 10478071 w 12192002"/>
              <a:gd name="connsiteY886" fmla="*/ 2114122 h 6858000"/>
              <a:gd name="connsiteX887" fmla="*/ 10468916 w 12192002"/>
              <a:gd name="connsiteY887" fmla="*/ 2032338 h 6858000"/>
              <a:gd name="connsiteX888" fmla="*/ 10573132 w 12192002"/>
              <a:gd name="connsiteY888" fmla="*/ 1991479 h 6858000"/>
              <a:gd name="connsiteX889" fmla="*/ 11066880 w 12192002"/>
              <a:gd name="connsiteY889" fmla="*/ 2371770 h 6858000"/>
              <a:gd name="connsiteX890" fmla="*/ 10573132 w 12192002"/>
              <a:gd name="connsiteY890" fmla="*/ 1991479 h 6858000"/>
              <a:gd name="connsiteX891" fmla="*/ 6591670 w 12192002"/>
              <a:gd name="connsiteY891" fmla="*/ 1988277 h 6858000"/>
              <a:gd name="connsiteX892" fmla="*/ 6747349 w 12192002"/>
              <a:gd name="connsiteY892" fmla="*/ 2160069 h 6858000"/>
              <a:gd name="connsiteX893" fmla="*/ 6760943 w 12192002"/>
              <a:gd name="connsiteY893" fmla="*/ 2177686 h 6858000"/>
              <a:gd name="connsiteX894" fmla="*/ 7021065 w 12192002"/>
              <a:gd name="connsiteY894" fmla="*/ 2498102 h 6858000"/>
              <a:gd name="connsiteX895" fmla="*/ 7155223 w 12192002"/>
              <a:gd name="connsiteY895" fmla="*/ 2650386 h 6858000"/>
              <a:gd name="connsiteX896" fmla="*/ 7203167 w 12192002"/>
              <a:gd name="connsiteY896" fmla="*/ 2697288 h 6858000"/>
              <a:gd name="connsiteX897" fmla="*/ 6937703 w 12192002"/>
              <a:gd name="connsiteY897" fmla="*/ 2321981 h 6858000"/>
              <a:gd name="connsiteX898" fmla="*/ 6591670 w 12192002"/>
              <a:gd name="connsiteY898" fmla="*/ 1988277 h 6858000"/>
              <a:gd name="connsiteX899" fmla="*/ 5798670 w 12192002"/>
              <a:gd name="connsiteY899" fmla="*/ 1981601 h 6858000"/>
              <a:gd name="connsiteX900" fmla="*/ 5754709 w 12192002"/>
              <a:gd name="connsiteY900" fmla="*/ 2071454 h 6858000"/>
              <a:gd name="connsiteX901" fmla="*/ 5763044 w 12192002"/>
              <a:gd name="connsiteY901" fmla="*/ 2842206 h 6858000"/>
              <a:gd name="connsiteX902" fmla="*/ 5764974 w 12192002"/>
              <a:gd name="connsiteY902" fmla="*/ 2799609 h 6858000"/>
              <a:gd name="connsiteX903" fmla="*/ 5767665 w 12192002"/>
              <a:gd name="connsiteY903" fmla="*/ 2666409 h 6858000"/>
              <a:gd name="connsiteX904" fmla="*/ 5763055 w 12192002"/>
              <a:gd name="connsiteY904" fmla="*/ 2579705 h 6858000"/>
              <a:gd name="connsiteX905" fmla="*/ 5758079 w 12192002"/>
              <a:gd name="connsiteY905" fmla="*/ 2492508 h 6858000"/>
              <a:gd name="connsiteX906" fmla="*/ 5779325 w 12192002"/>
              <a:gd name="connsiteY906" fmla="*/ 2197069 h 6858000"/>
              <a:gd name="connsiteX907" fmla="*/ 5798670 w 12192002"/>
              <a:gd name="connsiteY907" fmla="*/ 1981601 h 6858000"/>
              <a:gd name="connsiteX908" fmla="*/ 5829202 w 12192002"/>
              <a:gd name="connsiteY908" fmla="*/ 1971679 h 6858000"/>
              <a:gd name="connsiteX909" fmla="*/ 5809558 w 12192002"/>
              <a:gd name="connsiteY909" fmla="*/ 2198043 h 6858000"/>
              <a:gd name="connsiteX910" fmla="*/ 5788653 w 12192002"/>
              <a:gd name="connsiteY910" fmla="*/ 2489430 h 6858000"/>
              <a:gd name="connsiteX911" fmla="*/ 5793439 w 12192002"/>
              <a:gd name="connsiteY911" fmla="*/ 2575235 h 6858000"/>
              <a:gd name="connsiteX912" fmla="*/ 5796836 w 12192002"/>
              <a:gd name="connsiteY912" fmla="*/ 2637633 h 6858000"/>
              <a:gd name="connsiteX913" fmla="*/ 5818614 w 12192002"/>
              <a:gd name="connsiteY913" fmla="*/ 2473055 h 6858000"/>
              <a:gd name="connsiteX914" fmla="*/ 5829202 w 12192002"/>
              <a:gd name="connsiteY914" fmla="*/ 1971679 h 6858000"/>
              <a:gd name="connsiteX915" fmla="*/ 10578769 w 12192002"/>
              <a:gd name="connsiteY915" fmla="*/ 1962963 h 6858000"/>
              <a:gd name="connsiteX916" fmla="*/ 11073823 w 12192002"/>
              <a:gd name="connsiteY916" fmla="*/ 2338658 h 6858000"/>
              <a:gd name="connsiteX917" fmla="*/ 10578769 w 12192002"/>
              <a:gd name="connsiteY917" fmla="*/ 1962963 h 6858000"/>
              <a:gd name="connsiteX918" fmla="*/ 5911389 w 12192002"/>
              <a:gd name="connsiteY918" fmla="*/ 1898371 h 6858000"/>
              <a:gd name="connsiteX919" fmla="*/ 6237627 w 12192002"/>
              <a:gd name="connsiteY919" fmla="*/ 2231921 h 6858000"/>
              <a:gd name="connsiteX920" fmla="*/ 5911389 w 12192002"/>
              <a:gd name="connsiteY920" fmla="*/ 1898371 h 6858000"/>
              <a:gd name="connsiteX921" fmla="*/ 6944437 w 12192002"/>
              <a:gd name="connsiteY921" fmla="*/ 1575402 h 6858000"/>
              <a:gd name="connsiteX922" fmla="*/ 6304730 w 12192002"/>
              <a:gd name="connsiteY922" fmla="*/ 1766654 h 6858000"/>
              <a:gd name="connsiteX923" fmla="*/ 6944437 w 12192002"/>
              <a:gd name="connsiteY923" fmla="*/ 1575402 h 6858000"/>
              <a:gd name="connsiteX924" fmla="*/ 7019523 w 12192002"/>
              <a:gd name="connsiteY924" fmla="*/ 1519450 h 6858000"/>
              <a:gd name="connsiteX925" fmla="*/ 6298091 w 12192002"/>
              <a:gd name="connsiteY925" fmla="*/ 1737122 h 6858000"/>
              <a:gd name="connsiteX926" fmla="*/ 7019523 w 12192002"/>
              <a:gd name="connsiteY926" fmla="*/ 1519450 h 6858000"/>
              <a:gd name="connsiteX927" fmla="*/ 2399523 w 12192002"/>
              <a:gd name="connsiteY927" fmla="*/ 1428234 h 6858000"/>
              <a:gd name="connsiteX928" fmla="*/ 2224982 w 12192002"/>
              <a:gd name="connsiteY928" fmla="*/ 1826201 h 6858000"/>
              <a:gd name="connsiteX929" fmla="*/ 2096099 w 12192002"/>
              <a:gd name="connsiteY929" fmla="*/ 2345900 h 6858000"/>
              <a:gd name="connsiteX930" fmla="*/ 2283317 w 12192002"/>
              <a:gd name="connsiteY930" fmla="*/ 1796925 h 6858000"/>
              <a:gd name="connsiteX931" fmla="*/ 2448558 w 12192002"/>
              <a:gd name="connsiteY931" fmla="*/ 1373435 h 6858000"/>
              <a:gd name="connsiteX932" fmla="*/ 2312521 w 12192002"/>
              <a:gd name="connsiteY932" fmla="*/ 1806140 h 6858000"/>
              <a:gd name="connsiteX933" fmla="*/ 2127533 w 12192002"/>
              <a:gd name="connsiteY933" fmla="*/ 2348380 h 6858000"/>
              <a:gd name="connsiteX934" fmla="*/ 2358080 w 12192002"/>
              <a:gd name="connsiteY934" fmla="*/ 1866134 h 6858000"/>
              <a:gd name="connsiteX935" fmla="*/ 2407436 w 12192002"/>
              <a:gd name="connsiteY935" fmla="*/ 1651070 h 6858000"/>
              <a:gd name="connsiteX936" fmla="*/ 2448558 w 12192002"/>
              <a:gd name="connsiteY936" fmla="*/ 1373435 h 6858000"/>
              <a:gd name="connsiteX937" fmla="*/ 278707 w 12192002"/>
              <a:gd name="connsiteY937" fmla="*/ 1352270 h 6858000"/>
              <a:gd name="connsiteX938" fmla="*/ 321570 w 12192002"/>
              <a:gd name="connsiteY938" fmla="*/ 1861610 h 6858000"/>
              <a:gd name="connsiteX939" fmla="*/ 294281 w 12192002"/>
              <a:gd name="connsiteY939" fmla="*/ 1440658 h 6858000"/>
              <a:gd name="connsiteX940" fmla="*/ 1423821 w 12192002"/>
              <a:gd name="connsiteY940" fmla="*/ 1351958 h 6858000"/>
              <a:gd name="connsiteX941" fmla="*/ 1638521 w 12192002"/>
              <a:gd name="connsiteY941" fmla="*/ 1908470 h 6858000"/>
              <a:gd name="connsiteX942" fmla="*/ 1754199 w 12192002"/>
              <a:gd name="connsiteY942" fmla="*/ 2149284 h 6858000"/>
              <a:gd name="connsiteX943" fmla="*/ 1908359 w 12192002"/>
              <a:gd name="connsiteY943" fmla="*/ 2364988 h 6858000"/>
              <a:gd name="connsiteX944" fmla="*/ 1647661 w 12192002"/>
              <a:gd name="connsiteY944" fmla="*/ 1825945 h 6858000"/>
              <a:gd name="connsiteX945" fmla="*/ 1423821 w 12192002"/>
              <a:gd name="connsiteY945" fmla="*/ 1351958 h 6858000"/>
              <a:gd name="connsiteX946" fmla="*/ 9518298 w 12192002"/>
              <a:gd name="connsiteY946" fmla="*/ 1338235 h 6858000"/>
              <a:gd name="connsiteX947" fmla="*/ 9838009 w 12192002"/>
              <a:gd name="connsiteY947" fmla="*/ 2272553 h 6858000"/>
              <a:gd name="connsiteX948" fmla="*/ 9805906 w 12192002"/>
              <a:gd name="connsiteY948" fmla="*/ 2159819 h 6858000"/>
              <a:gd name="connsiteX949" fmla="*/ 9801623 w 12192002"/>
              <a:gd name="connsiteY949" fmla="*/ 2142555 h 6858000"/>
              <a:gd name="connsiteX950" fmla="*/ 9628671 w 12192002"/>
              <a:gd name="connsiteY950" fmla="*/ 1617375 h 6858000"/>
              <a:gd name="connsiteX951" fmla="*/ 9598299 w 12192002"/>
              <a:gd name="connsiteY951" fmla="*/ 1544643 h 6858000"/>
              <a:gd name="connsiteX952" fmla="*/ 9518298 w 12192002"/>
              <a:gd name="connsiteY952" fmla="*/ 1338235 h 6858000"/>
              <a:gd name="connsiteX953" fmla="*/ 1431890 w 12192002"/>
              <a:gd name="connsiteY953" fmla="*/ 1306475 h 6858000"/>
              <a:gd name="connsiteX954" fmla="*/ 1507597 w 12192002"/>
              <a:gd name="connsiteY954" fmla="*/ 1446132 h 6858000"/>
              <a:gd name="connsiteX955" fmla="*/ 1674586 w 12192002"/>
              <a:gd name="connsiteY955" fmla="*/ 1813832 h 6858000"/>
              <a:gd name="connsiteX956" fmla="*/ 1815950 w 12192002"/>
              <a:gd name="connsiteY956" fmla="*/ 2128564 h 6858000"/>
              <a:gd name="connsiteX957" fmla="*/ 1984242 w 12192002"/>
              <a:gd name="connsiteY957" fmla="*/ 2430829 h 6858000"/>
              <a:gd name="connsiteX958" fmla="*/ 2014023 w 12192002"/>
              <a:gd name="connsiteY958" fmla="*/ 2450995 h 6858000"/>
              <a:gd name="connsiteX959" fmla="*/ 1747337 w 12192002"/>
              <a:gd name="connsiteY959" fmla="*/ 1855264 h 6858000"/>
              <a:gd name="connsiteX960" fmla="*/ 1533749 w 12192002"/>
              <a:gd name="connsiteY960" fmla="*/ 1478656 h 6858000"/>
              <a:gd name="connsiteX961" fmla="*/ 1431890 w 12192002"/>
              <a:gd name="connsiteY961" fmla="*/ 1306475 h 6858000"/>
              <a:gd name="connsiteX962" fmla="*/ 5052692 w 12192002"/>
              <a:gd name="connsiteY962" fmla="*/ 1292994 h 6858000"/>
              <a:gd name="connsiteX963" fmla="*/ 5200661 w 12192002"/>
              <a:gd name="connsiteY963" fmla="*/ 1635186 h 6858000"/>
              <a:gd name="connsiteX964" fmla="*/ 5297138 w 12192002"/>
              <a:gd name="connsiteY964" fmla="*/ 1906351 h 6858000"/>
              <a:gd name="connsiteX965" fmla="*/ 5052692 w 12192002"/>
              <a:gd name="connsiteY965" fmla="*/ 1292994 h 6858000"/>
              <a:gd name="connsiteX966" fmla="*/ 9528078 w 12192002"/>
              <a:gd name="connsiteY966" fmla="*/ 1278636 h 6858000"/>
              <a:gd name="connsiteX967" fmla="*/ 9623946 w 12192002"/>
              <a:gd name="connsiteY967" fmla="*/ 1534260 h 6858000"/>
              <a:gd name="connsiteX968" fmla="*/ 9654858 w 12192002"/>
              <a:gd name="connsiteY968" fmla="*/ 1607218 h 6858000"/>
              <a:gd name="connsiteX969" fmla="*/ 9826304 w 12192002"/>
              <a:gd name="connsiteY969" fmla="*/ 2125320 h 6858000"/>
              <a:gd name="connsiteX970" fmla="*/ 9701198 w 12192002"/>
              <a:gd name="connsiteY970" fmla="*/ 1646797 h 6858000"/>
              <a:gd name="connsiteX971" fmla="*/ 9528078 w 12192002"/>
              <a:gd name="connsiteY971" fmla="*/ 1278636 h 6858000"/>
              <a:gd name="connsiteX972" fmla="*/ 5009948 w 12192002"/>
              <a:gd name="connsiteY972" fmla="*/ 1273619 h 6858000"/>
              <a:gd name="connsiteX973" fmla="*/ 5121777 w 12192002"/>
              <a:gd name="connsiteY973" fmla="*/ 1654213 h 6858000"/>
              <a:gd name="connsiteX974" fmla="*/ 5293545 w 12192002"/>
              <a:gd name="connsiteY974" fmla="*/ 2072247 h 6858000"/>
              <a:gd name="connsiteX975" fmla="*/ 5294042 w 12192002"/>
              <a:gd name="connsiteY975" fmla="*/ 2065019 h 6858000"/>
              <a:gd name="connsiteX976" fmla="*/ 5171936 w 12192002"/>
              <a:gd name="connsiteY976" fmla="*/ 1647613 h 6858000"/>
              <a:gd name="connsiteX977" fmla="*/ 5009948 w 12192002"/>
              <a:gd name="connsiteY977" fmla="*/ 1273619 h 6858000"/>
              <a:gd name="connsiteX978" fmla="*/ 655236 w 12192002"/>
              <a:gd name="connsiteY978" fmla="*/ 1268632 h 6858000"/>
              <a:gd name="connsiteX979" fmla="*/ 839521 w 12192002"/>
              <a:gd name="connsiteY979" fmla="*/ 1685315 h 6858000"/>
              <a:gd name="connsiteX980" fmla="*/ 1109416 w 12192002"/>
              <a:gd name="connsiteY980" fmla="*/ 2061663 h 6858000"/>
              <a:gd name="connsiteX981" fmla="*/ 1298300 w 12192002"/>
              <a:gd name="connsiteY981" fmla="*/ 2247742 h 6858000"/>
              <a:gd name="connsiteX982" fmla="*/ 1125871 w 12192002"/>
              <a:gd name="connsiteY982" fmla="*/ 1989513 h 6858000"/>
              <a:gd name="connsiteX983" fmla="*/ 981574 w 12192002"/>
              <a:gd name="connsiteY983" fmla="*/ 1783157 h 6858000"/>
              <a:gd name="connsiteX984" fmla="*/ 922198 w 12192002"/>
              <a:gd name="connsiteY984" fmla="*/ 1677437 h 6858000"/>
              <a:gd name="connsiteX985" fmla="*/ 869293 w 12192002"/>
              <a:gd name="connsiteY985" fmla="*/ 1583214 h 6858000"/>
              <a:gd name="connsiteX986" fmla="*/ 751431 w 12192002"/>
              <a:gd name="connsiteY986" fmla="*/ 1405731 h 6858000"/>
              <a:gd name="connsiteX987" fmla="*/ 6516292 w 12192002"/>
              <a:gd name="connsiteY987" fmla="*/ 1263064 h 6858000"/>
              <a:gd name="connsiteX988" fmla="*/ 5736320 w 12192002"/>
              <a:gd name="connsiteY988" fmla="*/ 1501803 h 6858000"/>
              <a:gd name="connsiteX989" fmla="*/ 6516292 w 12192002"/>
              <a:gd name="connsiteY989" fmla="*/ 1263064 h 6858000"/>
              <a:gd name="connsiteX990" fmla="*/ 291466 w 12192002"/>
              <a:gd name="connsiteY990" fmla="*/ 1250369 h 6858000"/>
              <a:gd name="connsiteX991" fmla="*/ 323180 w 12192002"/>
              <a:gd name="connsiteY991" fmla="*/ 1435283 h 6858000"/>
              <a:gd name="connsiteX992" fmla="*/ 349381 w 12192002"/>
              <a:gd name="connsiteY992" fmla="*/ 1875041 h 6858000"/>
              <a:gd name="connsiteX993" fmla="*/ 374363 w 12192002"/>
              <a:gd name="connsiteY993" fmla="*/ 1506494 h 6858000"/>
              <a:gd name="connsiteX994" fmla="*/ 302168 w 12192002"/>
              <a:gd name="connsiteY994" fmla="*/ 1274495 h 6858000"/>
              <a:gd name="connsiteX995" fmla="*/ 291466 w 12192002"/>
              <a:gd name="connsiteY995" fmla="*/ 1250369 h 6858000"/>
              <a:gd name="connsiteX996" fmla="*/ 678222 w 12192002"/>
              <a:gd name="connsiteY996" fmla="*/ 1248670 h 6858000"/>
              <a:gd name="connsiteX997" fmla="*/ 775536 w 12192002"/>
              <a:gd name="connsiteY997" fmla="*/ 1388015 h 6858000"/>
              <a:gd name="connsiteX998" fmla="*/ 894529 w 12192002"/>
              <a:gd name="connsiteY998" fmla="*/ 1567739 h 6858000"/>
              <a:gd name="connsiteX999" fmla="*/ 948000 w 12192002"/>
              <a:gd name="connsiteY999" fmla="*/ 1663088 h 6858000"/>
              <a:gd name="connsiteX1000" fmla="*/ 1006812 w 12192002"/>
              <a:gd name="connsiteY1000" fmla="*/ 1767683 h 6858000"/>
              <a:gd name="connsiteX1001" fmla="*/ 1149133 w 12192002"/>
              <a:gd name="connsiteY1001" fmla="*/ 1971513 h 6858000"/>
              <a:gd name="connsiteX1002" fmla="*/ 1333952 w 12192002"/>
              <a:gd name="connsiteY1002" fmla="*/ 2251620 h 6858000"/>
              <a:gd name="connsiteX1003" fmla="*/ 1337329 w 12192002"/>
              <a:gd name="connsiteY1003" fmla="*/ 2258350 h 6858000"/>
              <a:gd name="connsiteX1004" fmla="*/ 1014726 w 12192002"/>
              <a:gd name="connsiteY1004" fmla="*/ 1615556 h 6858000"/>
              <a:gd name="connsiteX1005" fmla="*/ 678222 w 12192002"/>
              <a:gd name="connsiteY1005" fmla="*/ 1248670 h 6858000"/>
              <a:gd name="connsiteX1006" fmla="*/ 9441752 w 12192002"/>
              <a:gd name="connsiteY1006" fmla="*/ 1245311 h 6858000"/>
              <a:gd name="connsiteX1007" fmla="*/ 9278979 w 12192002"/>
              <a:gd name="connsiteY1007" fmla="*/ 1406236 h 6858000"/>
              <a:gd name="connsiteX1008" fmla="*/ 9235540 w 12192002"/>
              <a:gd name="connsiteY1008" fmla="*/ 1546869 h 6858000"/>
              <a:gd name="connsiteX1009" fmla="*/ 9264074 w 12192002"/>
              <a:gd name="connsiteY1009" fmla="*/ 1557016 h 6858000"/>
              <a:gd name="connsiteX1010" fmla="*/ 9441752 w 12192002"/>
              <a:gd name="connsiteY1010" fmla="*/ 1245311 h 6858000"/>
              <a:gd name="connsiteX1011" fmla="*/ 6691602 w 12192002"/>
              <a:gd name="connsiteY1011" fmla="*/ 1140573 h 6858000"/>
              <a:gd name="connsiteX1012" fmla="*/ 6571100 w 12192002"/>
              <a:gd name="connsiteY1012" fmla="*/ 1183662 h 6858000"/>
              <a:gd name="connsiteX1013" fmla="*/ 6241687 w 12192002"/>
              <a:gd name="connsiteY1013" fmla="*/ 1257600 h 6858000"/>
              <a:gd name="connsiteX1014" fmla="*/ 5693009 w 12192002"/>
              <a:gd name="connsiteY1014" fmla="*/ 1478256 h 6858000"/>
              <a:gd name="connsiteX1015" fmla="*/ 6548420 w 12192002"/>
              <a:gd name="connsiteY1015" fmla="*/ 1214599 h 6858000"/>
              <a:gd name="connsiteX1016" fmla="*/ 6605473 w 12192002"/>
              <a:gd name="connsiteY1016" fmla="*/ 1184686 h 6858000"/>
              <a:gd name="connsiteX1017" fmla="*/ 6691602 w 12192002"/>
              <a:gd name="connsiteY1017" fmla="*/ 1140573 h 6858000"/>
              <a:gd name="connsiteX1018" fmla="*/ 4002475 w 12192002"/>
              <a:gd name="connsiteY1018" fmla="*/ 1037802 h 6858000"/>
              <a:gd name="connsiteX1019" fmla="*/ 4000324 w 12192002"/>
              <a:gd name="connsiteY1019" fmla="*/ 1039362 h 6858000"/>
              <a:gd name="connsiteX1020" fmla="*/ 4002862 w 12192002"/>
              <a:gd name="connsiteY1020" fmla="*/ 1042866 h 6858000"/>
              <a:gd name="connsiteX1021" fmla="*/ 4002475 w 12192002"/>
              <a:gd name="connsiteY1021" fmla="*/ 1037802 h 6858000"/>
              <a:gd name="connsiteX1022" fmla="*/ 506322 w 12192002"/>
              <a:gd name="connsiteY1022" fmla="*/ 1020997 h 6858000"/>
              <a:gd name="connsiteX1023" fmla="*/ 533068 w 12192002"/>
              <a:gd name="connsiteY1023" fmla="*/ 1029409 h 6858000"/>
              <a:gd name="connsiteX1024" fmla="*/ 1232525 w 12192002"/>
              <a:gd name="connsiteY1024" fmla="*/ 1804675 h 6858000"/>
              <a:gd name="connsiteX1025" fmla="*/ 1388858 w 12192002"/>
              <a:gd name="connsiteY1025" fmla="*/ 2368011 h 6858000"/>
              <a:gd name="connsiteX1026" fmla="*/ 1384098 w 12192002"/>
              <a:gd name="connsiteY1026" fmla="*/ 2378125 h 6858000"/>
              <a:gd name="connsiteX1027" fmla="*/ 1425393 w 12192002"/>
              <a:gd name="connsiteY1027" fmla="*/ 2589124 h 6858000"/>
              <a:gd name="connsiteX1028" fmla="*/ 1424001 w 12192002"/>
              <a:gd name="connsiteY1028" fmla="*/ 2597541 h 6858000"/>
              <a:gd name="connsiteX1029" fmla="*/ 2152729 w 12192002"/>
              <a:gd name="connsiteY1029" fmla="*/ 2864487 h 6858000"/>
              <a:gd name="connsiteX1030" fmla="*/ 2020609 w 12192002"/>
              <a:gd name="connsiteY1030" fmla="*/ 2539671 h 6858000"/>
              <a:gd name="connsiteX1031" fmla="*/ 2018920 w 12192002"/>
              <a:gd name="connsiteY1031" fmla="*/ 2536309 h 6858000"/>
              <a:gd name="connsiteX1032" fmla="*/ 1342441 w 12192002"/>
              <a:gd name="connsiteY1032" fmla="*/ 1173017 h 6858000"/>
              <a:gd name="connsiteX1033" fmla="*/ 1367925 w 12192002"/>
              <a:gd name="connsiteY1033" fmla="*/ 1135648 h 6858000"/>
              <a:gd name="connsiteX1034" fmla="*/ 1771401 w 12192002"/>
              <a:gd name="connsiteY1034" fmla="*/ 1806673 h 6858000"/>
              <a:gd name="connsiteX1035" fmla="*/ 1972385 w 12192002"/>
              <a:gd name="connsiteY1035" fmla="*/ 2198735 h 6858000"/>
              <a:gd name="connsiteX1036" fmla="*/ 2040892 w 12192002"/>
              <a:gd name="connsiteY1036" fmla="*/ 2405205 h 6858000"/>
              <a:gd name="connsiteX1037" fmla="*/ 2131689 w 12192002"/>
              <a:gd name="connsiteY1037" fmla="*/ 1936926 h 6858000"/>
              <a:gd name="connsiteX1038" fmla="*/ 2454820 w 12192002"/>
              <a:gd name="connsiteY1038" fmla="*/ 1248808 h 6858000"/>
              <a:gd name="connsiteX1039" fmla="*/ 2492512 w 12192002"/>
              <a:gd name="connsiteY1039" fmla="*/ 1302920 h 6858000"/>
              <a:gd name="connsiteX1040" fmla="*/ 2081216 w 12192002"/>
              <a:gd name="connsiteY1040" fmla="*/ 2527513 h 6858000"/>
              <a:gd name="connsiteX1041" fmla="*/ 2081211 w 12192002"/>
              <a:gd name="connsiteY1041" fmla="*/ 2528916 h 6858000"/>
              <a:gd name="connsiteX1042" fmla="*/ 2199067 w 12192002"/>
              <a:gd name="connsiteY1042" fmla="*/ 2884061 h 6858000"/>
              <a:gd name="connsiteX1043" fmla="*/ 3192586 w 12192002"/>
              <a:gd name="connsiteY1043" fmla="*/ 3411496 h 6858000"/>
              <a:gd name="connsiteX1044" fmla="*/ 3182620 w 12192002"/>
              <a:gd name="connsiteY1044" fmla="*/ 3483279 h 6858000"/>
              <a:gd name="connsiteX1045" fmla="*/ 2435119 w 12192002"/>
              <a:gd name="connsiteY1045" fmla="*/ 3080173 h 6858000"/>
              <a:gd name="connsiteX1046" fmla="*/ 2410152 w 12192002"/>
              <a:gd name="connsiteY1046" fmla="*/ 3063751 h 6858000"/>
              <a:gd name="connsiteX1047" fmla="*/ 2408099 w 12192002"/>
              <a:gd name="connsiteY1047" fmla="*/ 3064403 h 6858000"/>
              <a:gd name="connsiteX1048" fmla="*/ 2407218 w 12192002"/>
              <a:gd name="connsiteY1048" fmla="*/ 3070324 h 6858000"/>
              <a:gd name="connsiteX1049" fmla="*/ 2380138 w 12192002"/>
              <a:gd name="connsiteY1049" fmla="*/ 3099341 h 6858000"/>
              <a:gd name="connsiteX1050" fmla="*/ 1765923 w 12192002"/>
              <a:gd name="connsiteY1050" fmla="*/ 3581043 h 6858000"/>
              <a:gd name="connsiteX1051" fmla="*/ 1702258 w 12192002"/>
              <a:gd name="connsiteY1051" fmla="*/ 3612286 h 6858000"/>
              <a:gd name="connsiteX1052" fmla="*/ 1538370 w 12192002"/>
              <a:gd name="connsiteY1052" fmla="*/ 3811804 h 6858000"/>
              <a:gd name="connsiteX1053" fmla="*/ 542867 w 12192002"/>
              <a:gd name="connsiteY1053" fmla="*/ 4944092 h 6858000"/>
              <a:gd name="connsiteX1054" fmla="*/ 515800 w 12192002"/>
              <a:gd name="connsiteY1054" fmla="*/ 4862180 h 6858000"/>
              <a:gd name="connsiteX1055" fmla="*/ 909145 w 12192002"/>
              <a:gd name="connsiteY1055" fmla="*/ 4199225 h 6858000"/>
              <a:gd name="connsiteX1056" fmla="*/ 1214067 w 12192002"/>
              <a:gd name="connsiteY1056" fmla="*/ 3908561 h 6858000"/>
              <a:gd name="connsiteX1057" fmla="*/ 640967 w 12192002"/>
              <a:gd name="connsiteY1057" fmla="*/ 4105601 h 6858000"/>
              <a:gd name="connsiteX1058" fmla="*/ 112563 w 12192002"/>
              <a:gd name="connsiteY1058" fmla="*/ 4396952 h 6858000"/>
              <a:gd name="connsiteX1059" fmla="*/ 0 w 12192002"/>
              <a:gd name="connsiteY1059" fmla="*/ 4466006 h 6858000"/>
              <a:gd name="connsiteX1060" fmla="*/ 0 w 12192002"/>
              <a:gd name="connsiteY1060" fmla="*/ 4233763 h 6858000"/>
              <a:gd name="connsiteX1061" fmla="*/ 36881 w 12192002"/>
              <a:gd name="connsiteY1061" fmla="*/ 4200118 h 6858000"/>
              <a:gd name="connsiteX1062" fmla="*/ 910534 w 12192002"/>
              <a:gd name="connsiteY1062" fmla="*/ 3629753 h 6858000"/>
              <a:gd name="connsiteX1063" fmla="*/ 1578717 w 12192002"/>
              <a:gd name="connsiteY1063" fmla="*/ 3575982 h 6858000"/>
              <a:gd name="connsiteX1064" fmla="*/ 2338780 w 12192002"/>
              <a:gd name="connsiteY1064" fmla="*/ 3033725 h 6858000"/>
              <a:gd name="connsiteX1065" fmla="*/ 1807991 w 12192002"/>
              <a:gd name="connsiteY1065" fmla="*/ 2807184 h 6858000"/>
              <a:gd name="connsiteX1066" fmla="*/ 1416358 w 12192002"/>
              <a:gd name="connsiteY1066" fmla="*/ 3112571 h 6858000"/>
              <a:gd name="connsiteX1067" fmla="*/ 939066 w 12192002"/>
              <a:gd name="connsiteY1067" fmla="*/ 3378798 h 6858000"/>
              <a:gd name="connsiteX1068" fmla="*/ 115099 w 12192002"/>
              <a:gd name="connsiteY1068" fmla="*/ 3607650 h 6858000"/>
              <a:gd name="connsiteX1069" fmla="*/ 97284 w 12192002"/>
              <a:gd name="connsiteY1069" fmla="*/ 3520393 h 6858000"/>
              <a:gd name="connsiteX1070" fmla="*/ 922050 w 12192002"/>
              <a:gd name="connsiteY1070" fmla="*/ 3074867 h 6858000"/>
              <a:gd name="connsiteX1071" fmla="*/ 1405265 w 12192002"/>
              <a:gd name="connsiteY1071" fmla="*/ 3016319 h 6858000"/>
              <a:gd name="connsiteX1072" fmla="*/ 1407512 w 12192002"/>
              <a:gd name="connsiteY1072" fmla="*/ 3018001 h 6858000"/>
              <a:gd name="connsiteX1073" fmla="*/ 1726266 w 12192002"/>
              <a:gd name="connsiteY1073" fmla="*/ 2777274 h 6858000"/>
              <a:gd name="connsiteX1074" fmla="*/ 625390 w 12192002"/>
              <a:gd name="connsiteY1074" fmla="*/ 2514541 h 6858000"/>
              <a:gd name="connsiteX1075" fmla="*/ 619799 w 12192002"/>
              <a:gd name="connsiteY1075" fmla="*/ 2527180 h 6858000"/>
              <a:gd name="connsiteX1076" fmla="*/ 310030 w 12192002"/>
              <a:gd name="connsiteY1076" fmla="*/ 2771818 h 6858000"/>
              <a:gd name="connsiteX1077" fmla="*/ 173877 w 12192002"/>
              <a:gd name="connsiteY1077" fmla="*/ 2937056 h 6858000"/>
              <a:gd name="connsiteX1078" fmla="*/ 77889 w 12192002"/>
              <a:gd name="connsiteY1078" fmla="*/ 3138440 h 6858000"/>
              <a:gd name="connsiteX1079" fmla="*/ 0 w 12192002"/>
              <a:gd name="connsiteY1079" fmla="*/ 3271395 h 6858000"/>
              <a:gd name="connsiteX1080" fmla="*/ 0 w 12192002"/>
              <a:gd name="connsiteY1080" fmla="*/ 3153002 h 6858000"/>
              <a:gd name="connsiteX1081" fmla="*/ 2386 w 12192002"/>
              <a:gd name="connsiteY1081" fmla="*/ 3149203 h 6858000"/>
              <a:gd name="connsiteX1082" fmla="*/ 89753 w 12192002"/>
              <a:gd name="connsiteY1082" fmla="*/ 2987702 h 6858000"/>
              <a:gd name="connsiteX1083" fmla="*/ 76869 w 12192002"/>
              <a:gd name="connsiteY1083" fmla="*/ 3005404 h 6858000"/>
              <a:gd name="connsiteX1084" fmla="*/ 32049 w 12192002"/>
              <a:gd name="connsiteY1084" fmla="*/ 3065814 h 6858000"/>
              <a:gd name="connsiteX1085" fmla="*/ 0 w 12192002"/>
              <a:gd name="connsiteY1085" fmla="*/ 3108744 h 6858000"/>
              <a:gd name="connsiteX1086" fmla="*/ 0 w 12192002"/>
              <a:gd name="connsiteY1086" fmla="*/ 3058059 h 6858000"/>
              <a:gd name="connsiteX1087" fmla="*/ 7610 w 12192002"/>
              <a:gd name="connsiteY1087" fmla="*/ 3047889 h 6858000"/>
              <a:gd name="connsiteX1088" fmla="*/ 52419 w 12192002"/>
              <a:gd name="connsiteY1088" fmla="*/ 2987479 h 6858000"/>
              <a:gd name="connsiteX1089" fmla="*/ 59142 w 12192002"/>
              <a:gd name="connsiteY1089" fmla="*/ 2978488 h 6858000"/>
              <a:gd name="connsiteX1090" fmla="*/ 0 w 12192002"/>
              <a:gd name="connsiteY1090" fmla="*/ 3015334 h 6858000"/>
              <a:gd name="connsiteX1091" fmla="*/ 0 w 12192002"/>
              <a:gd name="connsiteY1091" fmla="*/ 2914286 h 6858000"/>
              <a:gd name="connsiteX1092" fmla="*/ 36383 w 12192002"/>
              <a:gd name="connsiteY1092" fmla="*/ 2901128 h 6858000"/>
              <a:gd name="connsiteX1093" fmla="*/ 156329 w 12192002"/>
              <a:gd name="connsiteY1093" fmla="*/ 2840533 h 6858000"/>
              <a:gd name="connsiteX1094" fmla="*/ 358355 w 12192002"/>
              <a:gd name="connsiteY1094" fmla="*/ 2620471 h 6858000"/>
              <a:gd name="connsiteX1095" fmla="*/ 510577 w 12192002"/>
              <a:gd name="connsiteY1095" fmla="*/ 2501244 h 6858000"/>
              <a:gd name="connsiteX1096" fmla="*/ 211967 w 12192002"/>
              <a:gd name="connsiteY1096" fmla="*/ 2479171 h 6858000"/>
              <a:gd name="connsiteX1097" fmla="*/ 0 w 12192002"/>
              <a:gd name="connsiteY1097" fmla="*/ 2476398 h 6858000"/>
              <a:gd name="connsiteX1098" fmla="*/ 0 w 12192002"/>
              <a:gd name="connsiteY1098" fmla="*/ 2389189 h 6858000"/>
              <a:gd name="connsiteX1099" fmla="*/ 103062 w 12192002"/>
              <a:gd name="connsiteY1099" fmla="*/ 2389518 h 6858000"/>
              <a:gd name="connsiteX1100" fmla="*/ 510734 w 12192002"/>
              <a:gd name="connsiteY1100" fmla="*/ 2416201 h 6858000"/>
              <a:gd name="connsiteX1101" fmla="*/ 279257 w 12192002"/>
              <a:gd name="connsiteY1101" fmla="*/ 2092102 h 6858000"/>
              <a:gd name="connsiteX1102" fmla="*/ 65265 w 12192002"/>
              <a:gd name="connsiteY1102" fmla="*/ 2006049 h 6858000"/>
              <a:gd name="connsiteX1103" fmla="*/ 0 w 12192002"/>
              <a:gd name="connsiteY1103" fmla="*/ 1982532 h 6858000"/>
              <a:gd name="connsiteX1104" fmla="*/ 0 w 12192002"/>
              <a:gd name="connsiteY1104" fmla="*/ 1912789 h 6858000"/>
              <a:gd name="connsiteX1105" fmla="*/ 97460 w 12192002"/>
              <a:gd name="connsiteY1105" fmla="*/ 1953725 h 6858000"/>
              <a:gd name="connsiteX1106" fmla="*/ 221272 w 12192002"/>
              <a:gd name="connsiteY1106" fmla="*/ 1980766 h 6858000"/>
              <a:gd name="connsiteX1107" fmla="*/ 116765 w 12192002"/>
              <a:gd name="connsiteY1107" fmla="*/ 1911033 h 6858000"/>
              <a:gd name="connsiteX1108" fmla="*/ 16405 w 12192002"/>
              <a:gd name="connsiteY1108" fmla="*/ 1803412 h 6858000"/>
              <a:gd name="connsiteX1109" fmla="*/ 0 w 12192002"/>
              <a:gd name="connsiteY1109" fmla="*/ 1784777 h 6858000"/>
              <a:gd name="connsiteX1110" fmla="*/ 0 w 12192002"/>
              <a:gd name="connsiteY1110" fmla="*/ 1740082 h 6858000"/>
              <a:gd name="connsiteX1111" fmla="*/ 39394 w 12192002"/>
              <a:gd name="connsiteY1111" fmla="*/ 1784856 h 6858000"/>
              <a:gd name="connsiteX1112" fmla="*/ 135813 w 12192002"/>
              <a:gd name="connsiteY1112" fmla="*/ 1888838 h 6858000"/>
              <a:gd name="connsiteX1113" fmla="*/ 242575 w 12192002"/>
              <a:gd name="connsiteY1113" fmla="*/ 1958841 h 6858000"/>
              <a:gd name="connsiteX1114" fmla="*/ 82197 w 12192002"/>
              <a:gd name="connsiteY1114" fmla="*/ 1754826 h 6858000"/>
              <a:gd name="connsiteX1115" fmla="*/ 0 w 12192002"/>
              <a:gd name="connsiteY1115" fmla="*/ 1679650 h 6858000"/>
              <a:gd name="connsiteX1116" fmla="*/ 0 w 12192002"/>
              <a:gd name="connsiteY1116" fmla="*/ 1602463 h 6858000"/>
              <a:gd name="connsiteX1117" fmla="*/ 84689 w 12192002"/>
              <a:gd name="connsiteY1117" fmla="*/ 1677442 h 6858000"/>
              <a:gd name="connsiteX1118" fmla="*/ 298437 w 12192002"/>
              <a:gd name="connsiteY1118" fmla="*/ 1968019 h 6858000"/>
              <a:gd name="connsiteX1119" fmla="*/ 227269 w 12192002"/>
              <a:gd name="connsiteY1119" fmla="*/ 1114064 h 6858000"/>
              <a:gd name="connsiteX1120" fmla="*/ 248003 w 12192002"/>
              <a:gd name="connsiteY1120" fmla="*/ 1089613 h 6858000"/>
              <a:gd name="connsiteX1121" fmla="*/ 427020 w 12192002"/>
              <a:gd name="connsiteY1121" fmla="*/ 1619803 h 6858000"/>
              <a:gd name="connsiteX1122" fmla="*/ 340345 w 12192002"/>
              <a:gd name="connsiteY1122" fmla="*/ 2027739 h 6858000"/>
              <a:gd name="connsiteX1123" fmla="*/ 360865 w 12192002"/>
              <a:gd name="connsiteY1123" fmla="*/ 2044827 h 6858000"/>
              <a:gd name="connsiteX1124" fmla="*/ 560414 w 12192002"/>
              <a:gd name="connsiteY1124" fmla="*/ 2421457 h 6858000"/>
              <a:gd name="connsiteX1125" fmla="*/ 1359703 w 12192002"/>
              <a:gd name="connsiteY1125" fmla="*/ 2578554 h 6858000"/>
              <a:gd name="connsiteX1126" fmla="*/ 1359422 w 12192002"/>
              <a:gd name="connsiteY1126" fmla="*/ 2577994 h 6858000"/>
              <a:gd name="connsiteX1127" fmla="*/ 828701 w 12192002"/>
              <a:gd name="connsiteY1127" fmla="*/ 1839520 h 6858000"/>
              <a:gd name="connsiteX1128" fmla="*/ 494427 w 12192002"/>
              <a:gd name="connsiteY1128" fmla="*/ 1092333 h 6858000"/>
              <a:gd name="connsiteX1129" fmla="*/ 506322 w 12192002"/>
              <a:gd name="connsiteY1129" fmla="*/ 1020997 h 6858000"/>
              <a:gd name="connsiteX1130" fmla="*/ 4570198 w 12192002"/>
              <a:gd name="connsiteY1130" fmla="*/ 978081 h 6858000"/>
              <a:gd name="connsiteX1131" fmla="*/ 4523691 w 12192002"/>
              <a:gd name="connsiteY1131" fmla="*/ 1127776 h 6858000"/>
              <a:gd name="connsiteX1132" fmla="*/ 4509875 w 12192002"/>
              <a:gd name="connsiteY1132" fmla="*/ 1167552 h 6858000"/>
              <a:gd name="connsiteX1133" fmla="*/ 4478168 w 12192002"/>
              <a:gd name="connsiteY1133" fmla="*/ 1260735 h 6858000"/>
              <a:gd name="connsiteX1134" fmla="*/ 4409309 w 12192002"/>
              <a:gd name="connsiteY1134" fmla="*/ 1666996 h 6858000"/>
              <a:gd name="connsiteX1135" fmla="*/ 4370031 w 12192002"/>
              <a:gd name="connsiteY1135" fmla="*/ 1955666 h 6858000"/>
              <a:gd name="connsiteX1136" fmla="*/ 4570198 w 12192002"/>
              <a:gd name="connsiteY1136" fmla="*/ 978081 h 6858000"/>
              <a:gd name="connsiteX1137" fmla="*/ 12149131 w 12192002"/>
              <a:gd name="connsiteY1137" fmla="*/ 959050 h 6858000"/>
              <a:gd name="connsiteX1138" fmla="*/ 12105664 w 12192002"/>
              <a:gd name="connsiteY1138" fmla="*/ 1006960 h 6858000"/>
              <a:gd name="connsiteX1139" fmla="*/ 11883102 w 12192002"/>
              <a:gd name="connsiteY1139" fmla="*/ 1184424 h 6858000"/>
              <a:gd name="connsiteX1140" fmla="*/ 11665174 w 12192002"/>
              <a:gd name="connsiteY1140" fmla="*/ 1317493 h 6858000"/>
              <a:gd name="connsiteX1141" fmla="*/ 11590337 w 12192002"/>
              <a:gd name="connsiteY1141" fmla="*/ 1348256 h 6858000"/>
              <a:gd name="connsiteX1142" fmla="*/ 11492588 w 12192002"/>
              <a:gd name="connsiteY1142" fmla="*/ 1390573 h 6858000"/>
              <a:gd name="connsiteX1143" fmla="*/ 11888865 w 12192002"/>
              <a:gd name="connsiteY1143" fmla="*/ 1220988 h 6858000"/>
              <a:gd name="connsiteX1144" fmla="*/ 12149131 w 12192002"/>
              <a:gd name="connsiteY1144" fmla="*/ 959050 h 6858000"/>
              <a:gd name="connsiteX1145" fmla="*/ 4557898 w 12192002"/>
              <a:gd name="connsiteY1145" fmla="*/ 900011 h 6858000"/>
              <a:gd name="connsiteX1146" fmla="*/ 4344840 w 12192002"/>
              <a:gd name="connsiteY1146" fmla="*/ 1922038 h 6858000"/>
              <a:gd name="connsiteX1147" fmla="*/ 4378710 w 12192002"/>
              <a:gd name="connsiteY1147" fmla="*/ 1665516 h 6858000"/>
              <a:gd name="connsiteX1148" fmla="*/ 4448798 w 12192002"/>
              <a:gd name="connsiteY1148" fmla="*/ 1253024 h 6858000"/>
              <a:gd name="connsiteX1149" fmla="*/ 4480315 w 12192002"/>
              <a:gd name="connsiteY1149" fmla="*/ 1158454 h 6858000"/>
              <a:gd name="connsiteX1150" fmla="*/ 4494133 w 12192002"/>
              <a:gd name="connsiteY1150" fmla="*/ 1118676 h 6858000"/>
              <a:gd name="connsiteX1151" fmla="*/ 4557898 w 12192002"/>
              <a:gd name="connsiteY1151" fmla="*/ 900011 h 6858000"/>
              <a:gd name="connsiteX1152" fmla="*/ 5870151 w 12192002"/>
              <a:gd name="connsiteY1152" fmla="*/ 898890 h 6858000"/>
              <a:gd name="connsiteX1153" fmla="*/ 5861335 w 12192002"/>
              <a:gd name="connsiteY1153" fmla="*/ 899177 h 6858000"/>
              <a:gd name="connsiteX1154" fmla="*/ 5843702 w 12192002"/>
              <a:gd name="connsiteY1154" fmla="*/ 899748 h 6858000"/>
              <a:gd name="connsiteX1155" fmla="*/ 5651107 w 12192002"/>
              <a:gd name="connsiteY1155" fmla="*/ 920306 h 6858000"/>
              <a:gd name="connsiteX1156" fmla="*/ 5459407 w 12192002"/>
              <a:gd name="connsiteY1156" fmla="*/ 940975 h 6858000"/>
              <a:gd name="connsiteX1157" fmla="*/ 5374846 w 12192002"/>
              <a:gd name="connsiteY1157" fmla="*/ 941988 h 6858000"/>
              <a:gd name="connsiteX1158" fmla="*/ 5256105 w 12192002"/>
              <a:gd name="connsiteY1158" fmla="*/ 945632 h 6858000"/>
              <a:gd name="connsiteX1159" fmla="*/ 5107071 w 12192002"/>
              <a:gd name="connsiteY1159" fmla="*/ 969720 h 6858000"/>
              <a:gd name="connsiteX1160" fmla="*/ 4998681 w 12192002"/>
              <a:gd name="connsiteY1160" fmla="*/ 988771 h 6858000"/>
              <a:gd name="connsiteX1161" fmla="*/ 5870151 w 12192002"/>
              <a:gd name="connsiteY1161" fmla="*/ 898890 h 6858000"/>
              <a:gd name="connsiteX1162" fmla="*/ 12190084 w 12192002"/>
              <a:gd name="connsiteY1162" fmla="*/ 854709 h 6858000"/>
              <a:gd name="connsiteX1163" fmla="*/ 12162947 w 12192002"/>
              <a:gd name="connsiteY1163" fmla="*/ 879275 h 6858000"/>
              <a:gd name="connsiteX1164" fmla="*/ 11721478 w 12192002"/>
              <a:gd name="connsiteY1164" fmla="*/ 1216434 h 6858000"/>
              <a:gd name="connsiteX1165" fmla="*/ 11680712 w 12192002"/>
              <a:gd name="connsiteY1165" fmla="*/ 1239730 h 6858000"/>
              <a:gd name="connsiteX1166" fmla="*/ 11505347 w 12192002"/>
              <a:gd name="connsiteY1166" fmla="*/ 1352837 h 6858000"/>
              <a:gd name="connsiteX1167" fmla="*/ 11580962 w 12192002"/>
              <a:gd name="connsiteY1167" fmla="*/ 1321759 h 6858000"/>
              <a:gd name="connsiteX1168" fmla="*/ 11654234 w 12192002"/>
              <a:gd name="connsiteY1168" fmla="*/ 1291618 h 6858000"/>
              <a:gd name="connsiteX1169" fmla="*/ 11867274 w 12192002"/>
              <a:gd name="connsiteY1169" fmla="*/ 1160983 h 6858000"/>
              <a:gd name="connsiteX1170" fmla="*/ 12086035 w 12192002"/>
              <a:gd name="connsiteY1170" fmla="*/ 986418 h 6858000"/>
              <a:gd name="connsiteX1171" fmla="*/ 12190084 w 12192002"/>
              <a:gd name="connsiteY1171" fmla="*/ 854709 h 6858000"/>
              <a:gd name="connsiteX1172" fmla="*/ 5504425 w 12192002"/>
              <a:gd name="connsiteY1172" fmla="*/ 848067 h 6858000"/>
              <a:gd name="connsiteX1173" fmla="*/ 4968849 w 12192002"/>
              <a:gd name="connsiteY1173" fmla="*/ 962318 h 6858000"/>
              <a:gd name="connsiteX1174" fmla="*/ 5104039 w 12192002"/>
              <a:gd name="connsiteY1174" fmla="*/ 940634 h 6858000"/>
              <a:gd name="connsiteX1175" fmla="*/ 5256311 w 12192002"/>
              <a:gd name="connsiteY1175" fmla="*/ 916490 h 6858000"/>
              <a:gd name="connsiteX1176" fmla="*/ 5377381 w 12192002"/>
              <a:gd name="connsiteY1176" fmla="*/ 912671 h 6858000"/>
              <a:gd name="connsiteX1177" fmla="*/ 5460148 w 12192002"/>
              <a:gd name="connsiteY1177" fmla="*/ 911442 h 6858000"/>
              <a:gd name="connsiteX1178" fmla="*/ 5648970 w 12192002"/>
              <a:gd name="connsiteY1178" fmla="*/ 891331 h 6858000"/>
              <a:gd name="connsiteX1179" fmla="*/ 5844807 w 12192002"/>
              <a:gd name="connsiteY1179" fmla="*/ 870718 h 6858000"/>
              <a:gd name="connsiteX1180" fmla="*/ 5862975 w 12192002"/>
              <a:gd name="connsiteY1180" fmla="*/ 869756 h 6858000"/>
              <a:gd name="connsiteX1181" fmla="*/ 5920887 w 12192002"/>
              <a:gd name="connsiteY1181" fmla="*/ 865929 h 6858000"/>
              <a:gd name="connsiteX1182" fmla="*/ 5504425 w 12192002"/>
              <a:gd name="connsiteY1182" fmla="*/ 848067 h 6858000"/>
              <a:gd name="connsiteX1183" fmla="*/ 8924104 w 12192002"/>
              <a:gd name="connsiteY1183" fmla="*/ 777000 h 6858000"/>
              <a:gd name="connsiteX1184" fmla="*/ 8921999 w 12192002"/>
              <a:gd name="connsiteY1184" fmla="*/ 794136 h 6858000"/>
              <a:gd name="connsiteX1185" fmla="*/ 8916066 w 12192002"/>
              <a:gd name="connsiteY1185" fmla="*/ 843129 h 6858000"/>
              <a:gd name="connsiteX1186" fmla="*/ 8909852 w 12192002"/>
              <a:gd name="connsiteY1186" fmla="*/ 1005313 h 6858000"/>
              <a:gd name="connsiteX1187" fmla="*/ 8936982 w 12192002"/>
              <a:gd name="connsiteY1187" fmla="*/ 1614896 h 6858000"/>
              <a:gd name="connsiteX1188" fmla="*/ 8939706 w 12192002"/>
              <a:gd name="connsiteY1188" fmla="*/ 1632791 h 6858000"/>
              <a:gd name="connsiteX1189" fmla="*/ 8946691 w 12192002"/>
              <a:gd name="connsiteY1189" fmla="*/ 1680170 h 6858000"/>
              <a:gd name="connsiteX1190" fmla="*/ 8947643 w 12192002"/>
              <a:gd name="connsiteY1190" fmla="*/ 1649028 h 6858000"/>
              <a:gd name="connsiteX1191" fmla="*/ 8931687 w 12192002"/>
              <a:gd name="connsiteY1191" fmla="*/ 871628 h 6858000"/>
              <a:gd name="connsiteX1192" fmla="*/ 8929804 w 12192002"/>
              <a:gd name="connsiteY1192" fmla="*/ 850229 h 6858000"/>
              <a:gd name="connsiteX1193" fmla="*/ 8924104 w 12192002"/>
              <a:gd name="connsiteY1193" fmla="*/ 777000 h 6858000"/>
              <a:gd name="connsiteX1194" fmla="*/ 8951219 w 12192002"/>
              <a:gd name="connsiteY1194" fmla="*/ 764662 h 6858000"/>
              <a:gd name="connsiteX1195" fmla="*/ 8957270 w 12192002"/>
              <a:gd name="connsiteY1195" fmla="*/ 847698 h 6858000"/>
              <a:gd name="connsiteX1196" fmla="*/ 8959153 w 12192002"/>
              <a:gd name="connsiteY1196" fmla="*/ 869097 h 6858000"/>
              <a:gd name="connsiteX1197" fmla="*/ 8976081 w 12192002"/>
              <a:gd name="connsiteY1197" fmla="*/ 1619865 h 6858000"/>
              <a:gd name="connsiteX1198" fmla="*/ 8951219 w 12192002"/>
              <a:gd name="connsiteY1198" fmla="*/ 764662 h 6858000"/>
              <a:gd name="connsiteX1199" fmla="*/ 8898081 w 12192002"/>
              <a:gd name="connsiteY1199" fmla="*/ 630137 h 6858000"/>
              <a:gd name="connsiteX1200" fmla="*/ 8910095 w 12192002"/>
              <a:gd name="connsiteY1200" fmla="*/ 1626691 h 6858000"/>
              <a:gd name="connsiteX1201" fmla="*/ 8908822 w 12192002"/>
              <a:gd name="connsiteY1201" fmla="*/ 1619067 h 6858000"/>
              <a:gd name="connsiteX1202" fmla="*/ 8881669 w 12192002"/>
              <a:gd name="connsiteY1202" fmla="*/ 1004967 h 6858000"/>
              <a:gd name="connsiteX1203" fmla="*/ 8888265 w 12192002"/>
              <a:gd name="connsiteY1203" fmla="*/ 840369 h 6858000"/>
              <a:gd name="connsiteX1204" fmla="*/ 8894429 w 12192002"/>
              <a:gd name="connsiteY1204" fmla="*/ 790831 h 6858000"/>
              <a:gd name="connsiteX1205" fmla="*/ 8898081 w 12192002"/>
              <a:gd name="connsiteY1205" fmla="*/ 630137 h 6858000"/>
              <a:gd name="connsiteX1206" fmla="*/ 11491396 w 12192002"/>
              <a:gd name="connsiteY1206" fmla="*/ 623931 h 6858000"/>
              <a:gd name="connsiteX1207" fmla="*/ 11413329 w 12192002"/>
              <a:gd name="connsiteY1207" fmla="*/ 662344 h 6858000"/>
              <a:gd name="connsiteX1208" fmla="*/ 10966547 w 12192002"/>
              <a:gd name="connsiteY1208" fmla="*/ 818916 h 6858000"/>
              <a:gd name="connsiteX1209" fmla="*/ 10498883 w 12192002"/>
              <a:gd name="connsiteY1209" fmla="*/ 1111507 h 6858000"/>
              <a:gd name="connsiteX1210" fmla="*/ 10671292 w 12192002"/>
              <a:gd name="connsiteY1210" fmla="*/ 1035777 h 6858000"/>
              <a:gd name="connsiteX1211" fmla="*/ 10685894 w 12192002"/>
              <a:gd name="connsiteY1211" fmla="*/ 1027151 h 6858000"/>
              <a:gd name="connsiteX1212" fmla="*/ 11104337 w 12192002"/>
              <a:gd name="connsiteY1212" fmla="*/ 817377 h 6858000"/>
              <a:gd name="connsiteX1213" fmla="*/ 11491396 w 12192002"/>
              <a:gd name="connsiteY1213" fmla="*/ 623931 h 6858000"/>
              <a:gd name="connsiteX1214" fmla="*/ 10779304 w 12192002"/>
              <a:gd name="connsiteY1214" fmla="*/ 584486 h 6858000"/>
              <a:gd name="connsiteX1215" fmla="*/ 10658378 w 12192002"/>
              <a:gd name="connsiteY1215" fmla="*/ 772788 h 6858000"/>
              <a:gd name="connsiteX1216" fmla="*/ 10475581 w 12192002"/>
              <a:gd name="connsiteY1216" fmla="*/ 1070739 h 6858000"/>
              <a:gd name="connsiteX1217" fmla="*/ 10735178 w 12192002"/>
              <a:gd name="connsiteY1217" fmla="*/ 693281 h 6858000"/>
              <a:gd name="connsiteX1218" fmla="*/ 10132488 w 12192002"/>
              <a:gd name="connsiteY1218" fmla="*/ 518596 h 6858000"/>
              <a:gd name="connsiteX1219" fmla="*/ 9879465 w 12192002"/>
              <a:gd name="connsiteY1219" fmla="*/ 567273 h 6858000"/>
              <a:gd name="connsiteX1220" fmla="*/ 9364243 w 12192002"/>
              <a:gd name="connsiteY1220" fmla="*/ 809468 h 6858000"/>
              <a:gd name="connsiteX1221" fmla="*/ 9366655 w 12192002"/>
              <a:gd name="connsiteY1221" fmla="*/ 809848 h 6858000"/>
              <a:gd name="connsiteX1222" fmla="*/ 9914233 w 12192002"/>
              <a:gd name="connsiteY1222" fmla="*/ 596159 h 6858000"/>
              <a:gd name="connsiteX1223" fmla="*/ 10264524 w 12192002"/>
              <a:gd name="connsiteY1223" fmla="*/ 501747 h 6858000"/>
              <a:gd name="connsiteX1224" fmla="*/ 9922837 w 12192002"/>
              <a:gd name="connsiteY1224" fmla="*/ 622979 h 6858000"/>
              <a:gd name="connsiteX1225" fmla="*/ 9416908 w 12192002"/>
              <a:gd name="connsiteY1225" fmla="*/ 818889 h 6858000"/>
              <a:gd name="connsiteX1226" fmla="*/ 9418234 w 12192002"/>
              <a:gd name="connsiteY1226" fmla="*/ 818810 h 6858000"/>
              <a:gd name="connsiteX1227" fmla="*/ 10264524 w 12192002"/>
              <a:gd name="connsiteY1227" fmla="*/ 501747 h 6858000"/>
              <a:gd name="connsiteX1228" fmla="*/ 10802699 w 12192002"/>
              <a:gd name="connsiteY1228" fmla="*/ 488163 h 6858000"/>
              <a:gd name="connsiteX1229" fmla="*/ 10618739 w 12192002"/>
              <a:gd name="connsiteY1229" fmla="*/ 734118 h 6858000"/>
              <a:gd name="connsiteX1230" fmla="*/ 10604580 w 12192002"/>
              <a:gd name="connsiteY1230" fmla="*/ 753877 h 6858000"/>
              <a:gd name="connsiteX1231" fmla="*/ 10529643 w 12192002"/>
              <a:gd name="connsiteY1231" fmla="*/ 867004 h 6858000"/>
              <a:gd name="connsiteX1232" fmla="*/ 10462194 w 12192002"/>
              <a:gd name="connsiteY1232" fmla="*/ 1035452 h 6858000"/>
              <a:gd name="connsiteX1233" fmla="*/ 10635117 w 12192002"/>
              <a:gd name="connsiteY1233" fmla="*/ 757788 h 6858000"/>
              <a:gd name="connsiteX1234" fmla="*/ 10802699 w 12192002"/>
              <a:gd name="connsiteY1234" fmla="*/ 488163 h 6858000"/>
              <a:gd name="connsiteX1235" fmla="*/ 10359107 w 12192002"/>
              <a:gd name="connsiteY1235" fmla="*/ 485136 h 6858000"/>
              <a:gd name="connsiteX1236" fmla="*/ 9515108 w 12192002"/>
              <a:gd name="connsiteY1236" fmla="*/ 825701 h 6858000"/>
              <a:gd name="connsiteX1237" fmla="*/ 10359107 w 12192002"/>
              <a:gd name="connsiteY1237" fmla="*/ 485136 h 6858000"/>
              <a:gd name="connsiteX1238" fmla="*/ 11886089 w 12192002"/>
              <a:gd name="connsiteY1238" fmla="*/ 483936 h 6858000"/>
              <a:gd name="connsiteX1239" fmla="*/ 11622890 w 12192002"/>
              <a:gd name="connsiteY1239" fmla="*/ 661575 h 6858000"/>
              <a:gd name="connsiteX1240" fmla="*/ 11038640 w 12192002"/>
              <a:gd name="connsiteY1240" fmla="*/ 996875 h 6858000"/>
              <a:gd name="connsiteX1241" fmla="*/ 10561310 w 12192002"/>
              <a:gd name="connsiteY1241" fmla="*/ 1145020 h 6858000"/>
              <a:gd name="connsiteX1242" fmla="*/ 10675127 w 12192002"/>
              <a:gd name="connsiteY1242" fmla="*/ 1163586 h 6858000"/>
              <a:gd name="connsiteX1243" fmla="*/ 11120351 w 12192002"/>
              <a:gd name="connsiteY1243" fmla="*/ 990907 h 6858000"/>
              <a:gd name="connsiteX1244" fmla="*/ 11648506 w 12192002"/>
              <a:gd name="connsiteY1244" fmla="*/ 680145 h 6858000"/>
              <a:gd name="connsiteX1245" fmla="*/ 11886089 w 12192002"/>
              <a:gd name="connsiteY1245" fmla="*/ 483936 h 6858000"/>
              <a:gd name="connsiteX1246" fmla="*/ 3607114 w 12192002"/>
              <a:gd name="connsiteY1246" fmla="*/ 467441 h 6858000"/>
              <a:gd name="connsiteX1247" fmla="*/ 3296242 w 12192002"/>
              <a:gd name="connsiteY1247" fmla="*/ 807991 h 6858000"/>
              <a:gd name="connsiteX1248" fmla="*/ 3174674 w 12192002"/>
              <a:gd name="connsiteY1248" fmla="*/ 919759 h 6858000"/>
              <a:gd name="connsiteX1249" fmla="*/ 3042978 w 12192002"/>
              <a:gd name="connsiteY1249" fmla="*/ 1054894 h 6858000"/>
              <a:gd name="connsiteX1250" fmla="*/ 2968914 w 12192002"/>
              <a:gd name="connsiteY1250" fmla="*/ 1133756 h 6858000"/>
              <a:gd name="connsiteX1251" fmla="*/ 3103823 w 12192002"/>
              <a:gd name="connsiteY1251" fmla="*/ 1026814 h 6858000"/>
              <a:gd name="connsiteX1252" fmla="*/ 3607114 w 12192002"/>
              <a:gd name="connsiteY1252" fmla="*/ 467441 h 6858000"/>
              <a:gd name="connsiteX1253" fmla="*/ 10784544 w 12192002"/>
              <a:gd name="connsiteY1253" fmla="*/ 465669 h 6858000"/>
              <a:gd name="connsiteX1254" fmla="*/ 10426419 w 12192002"/>
              <a:gd name="connsiteY1254" fmla="*/ 1062158 h 6858000"/>
              <a:gd name="connsiteX1255" fmla="*/ 10471732 w 12192002"/>
              <a:gd name="connsiteY1255" fmla="*/ 921679 h 6858000"/>
              <a:gd name="connsiteX1256" fmla="*/ 10504824 w 12192002"/>
              <a:gd name="connsiteY1256" fmla="*/ 852631 h 6858000"/>
              <a:gd name="connsiteX1257" fmla="*/ 10582237 w 12192002"/>
              <a:gd name="connsiteY1257" fmla="*/ 736692 h 6858000"/>
              <a:gd name="connsiteX1258" fmla="*/ 10596401 w 12192002"/>
              <a:gd name="connsiteY1258" fmla="*/ 716935 h 6858000"/>
              <a:gd name="connsiteX1259" fmla="*/ 10784544 w 12192002"/>
              <a:gd name="connsiteY1259" fmla="*/ 465669 h 6858000"/>
              <a:gd name="connsiteX1260" fmla="*/ 11916494 w 12192002"/>
              <a:gd name="connsiteY1260" fmla="*/ 422768 h 6858000"/>
              <a:gd name="connsiteX1261" fmla="*/ 11703185 w 12192002"/>
              <a:gd name="connsiteY1261" fmla="*/ 528178 h 6858000"/>
              <a:gd name="connsiteX1262" fmla="*/ 11680755 w 12192002"/>
              <a:gd name="connsiteY1262" fmla="*/ 543149 h 6858000"/>
              <a:gd name="connsiteX1263" fmla="*/ 11116818 w 12192002"/>
              <a:gd name="connsiteY1263" fmla="*/ 842623 h 6858000"/>
              <a:gd name="connsiteX1264" fmla="*/ 10700164 w 12192002"/>
              <a:gd name="connsiteY1264" fmla="*/ 1051220 h 6858000"/>
              <a:gd name="connsiteX1265" fmla="*/ 10685570 w 12192002"/>
              <a:gd name="connsiteY1265" fmla="*/ 1059849 h 6858000"/>
              <a:gd name="connsiteX1266" fmla="*/ 10584288 w 12192002"/>
              <a:gd name="connsiteY1266" fmla="*/ 1113543 h 6858000"/>
              <a:gd name="connsiteX1267" fmla="*/ 11026698 w 12192002"/>
              <a:gd name="connsiteY1267" fmla="*/ 971858 h 6858000"/>
              <a:gd name="connsiteX1268" fmla="*/ 11607604 w 12192002"/>
              <a:gd name="connsiteY1268" fmla="*/ 638368 h 6858000"/>
              <a:gd name="connsiteX1269" fmla="*/ 11919452 w 12192002"/>
              <a:gd name="connsiteY1269" fmla="*/ 423380 h 6858000"/>
              <a:gd name="connsiteX1270" fmla="*/ 11916494 w 12192002"/>
              <a:gd name="connsiteY1270" fmla="*/ 422768 h 6858000"/>
              <a:gd name="connsiteX1271" fmla="*/ 8148168 w 12192002"/>
              <a:gd name="connsiteY1271" fmla="*/ 416949 h 6858000"/>
              <a:gd name="connsiteX1272" fmla="*/ 7862052 w 12192002"/>
              <a:gd name="connsiteY1272" fmla="*/ 694330 h 6858000"/>
              <a:gd name="connsiteX1273" fmla="*/ 7808002 w 12192002"/>
              <a:gd name="connsiteY1273" fmla="*/ 759654 h 6858000"/>
              <a:gd name="connsiteX1274" fmla="*/ 8295299 w 12192002"/>
              <a:gd name="connsiteY1274" fmla="*/ 416143 h 6858000"/>
              <a:gd name="connsiteX1275" fmla="*/ 8309124 w 12192002"/>
              <a:gd name="connsiteY1275" fmla="*/ 534021 h 6858000"/>
              <a:gd name="connsiteX1276" fmla="*/ 8293154 w 12192002"/>
              <a:gd name="connsiteY1276" fmla="*/ 672115 h 6858000"/>
              <a:gd name="connsiteX1277" fmla="*/ 8279099 w 12192002"/>
              <a:gd name="connsiteY1277" fmla="*/ 769176 h 6858000"/>
              <a:gd name="connsiteX1278" fmla="*/ 8309186 w 12192002"/>
              <a:gd name="connsiteY1278" fmla="*/ 1060039 h 6858000"/>
              <a:gd name="connsiteX1279" fmla="*/ 8410512 w 12192002"/>
              <a:gd name="connsiteY1279" fmla="*/ 1511108 h 6858000"/>
              <a:gd name="connsiteX1280" fmla="*/ 8351657 w 12192002"/>
              <a:gd name="connsiteY1280" fmla="*/ 521768 h 6858000"/>
              <a:gd name="connsiteX1281" fmla="*/ 8295299 w 12192002"/>
              <a:gd name="connsiteY1281" fmla="*/ 416143 h 6858000"/>
              <a:gd name="connsiteX1282" fmla="*/ 8266483 w 12192002"/>
              <a:gd name="connsiteY1282" fmla="*/ 414244 h 6858000"/>
              <a:gd name="connsiteX1283" fmla="*/ 8343425 w 12192002"/>
              <a:gd name="connsiteY1283" fmla="*/ 1357811 h 6858000"/>
              <a:gd name="connsiteX1284" fmla="*/ 8282114 w 12192002"/>
              <a:gd name="connsiteY1284" fmla="*/ 1064671 h 6858000"/>
              <a:gd name="connsiteX1285" fmla="*/ 8251298 w 12192002"/>
              <a:gd name="connsiteY1285" fmla="*/ 766414 h 6858000"/>
              <a:gd name="connsiteX1286" fmla="*/ 8265729 w 12192002"/>
              <a:gd name="connsiteY1286" fmla="*/ 666939 h 6858000"/>
              <a:gd name="connsiteX1287" fmla="*/ 8281494 w 12192002"/>
              <a:gd name="connsiteY1287" fmla="*/ 533909 h 6858000"/>
              <a:gd name="connsiteX1288" fmla="*/ 8266483 w 12192002"/>
              <a:gd name="connsiteY1288" fmla="*/ 414244 h 6858000"/>
              <a:gd name="connsiteX1289" fmla="*/ 8140802 w 12192002"/>
              <a:gd name="connsiteY1289" fmla="*/ 388720 h 6858000"/>
              <a:gd name="connsiteX1290" fmla="*/ 7860379 w 12192002"/>
              <a:gd name="connsiteY1290" fmla="*/ 596411 h 6858000"/>
              <a:gd name="connsiteX1291" fmla="*/ 7737688 w 12192002"/>
              <a:gd name="connsiteY1291" fmla="*/ 790400 h 6858000"/>
              <a:gd name="connsiteX1292" fmla="*/ 7726885 w 12192002"/>
              <a:gd name="connsiteY1292" fmla="*/ 812869 h 6858000"/>
              <a:gd name="connsiteX1293" fmla="*/ 7840490 w 12192002"/>
              <a:gd name="connsiteY1293" fmla="*/ 676832 h 6858000"/>
              <a:gd name="connsiteX1294" fmla="*/ 8140802 w 12192002"/>
              <a:gd name="connsiteY1294" fmla="*/ 388720 h 6858000"/>
              <a:gd name="connsiteX1295" fmla="*/ 3744487 w 12192002"/>
              <a:gd name="connsiteY1295" fmla="*/ 383136 h 6858000"/>
              <a:gd name="connsiteX1296" fmla="*/ 3970213 w 12192002"/>
              <a:gd name="connsiteY1296" fmla="*/ 995559 h 6858000"/>
              <a:gd name="connsiteX1297" fmla="*/ 3744487 w 12192002"/>
              <a:gd name="connsiteY1297" fmla="*/ 383136 h 6858000"/>
              <a:gd name="connsiteX1298" fmla="*/ 3624562 w 12192002"/>
              <a:gd name="connsiteY1298" fmla="*/ 367041 h 6858000"/>
              <a:gd name="connsiteX1299" fmla="*/ 3489712 w 12192002"/>
              <a:gd name="connsiteY1299" fmla="*/ 485386 h 6858000"/>
              <a:gd name="connsiteX1300" fmla="*/ 3182994 w 12192002"/>
              <a:gd name="connsiteY1300" fmla="*/ 828265 h 6858000"/>
              <a:gd name="connsiteX1301" fmla="*/ 2892114 w 12192002"/>
              <a:gd name="connsiteY1301" fmla="*/ 1172635 h 6858000"/>
              <a:gd name="connsiteX1302" fmla="*/ 3021459 w 12192002"/>
              <a:gd name="connsiteY1302" fmla="*/ 1035385 h 6858000"/>
              <a:gd name="connsiteX1303" fmla="*/ 3153873 w 12192002"/>
              <a:gd name="connsiteY1303" fmla="*/ 898971 h 6858000"/>
              <a:gd name="connsiteX1304" fmla="*/ 3276511 w 12192002"/>
              <a:gd name="connsiteY1304" fmla="*/ 786423 h 6858000"/>
              <a:gd name="connsiteX1305" fmla="*/ 3584154 w 12192002"/>
              <a:gd name="connsiteY1305" fmla="*/ 448218 h 6858000"/>
              <a:gd name="connsiteX1306" fmla="*/ 3624562 w 12192002"/>
              <a:gd name="connsiteY1306" fmla="*/ 367041 h 6858000"/>
              <a:gd name="connsiteX1307" fmla="*/ 3766672 w 12192002"/>
              <a:gd name="connsiteY1307" fmla="*/ 359429 h 6858000"/>
              <a:gd name="connsiteX1308" fmla="*/ 3996338 w 12192002"/>
              <a:gd name="connsiteY1308" fmla="*/ 968237 h 6858000"/>
              <a:gd name="connsiteX1309" fmla="*/ 3766672 w 12192002"/>
              <a:gd name="connsiteY1309" fmla="*/ 359429 h 6858000"/>
              <a:gd name="connsiteX1310" fmla="*/ 5805386 w 12192002"/>
              <a:gd name="connsiteY1310" fmla="*/ 239240 h 6858000"/>
              <a:gd name="connsiteX1311" fmla="*/ 5736947 w 12192002"/>
              <a:gd name="connsiteY1311" fmla="*/ 261367 h 6858000"/>
              <a:gd name="connsiteX1312" fmla="*/ 5427012 w 12192002"/>
              <a:gd name="connsiteY1312" fmla="*/ 311272 h 6858000"/>
              <a:gd name="connsiteX1313" fmla="*/ 5147818 w 12192002"/>
              <a:gd name="connsiteY1313" fmla="*/ 322112 h 6858000"/>
              <a:gd name="connsiteX1314" fmla="*/ 5060854 w 12192002"/>
              <a:gd name="connsiteY1314" fmla="*/ 311882 h 6858000"/>
              <a:gd name="connsiteX1315" fmla="*/ 4945989 w 12192002"/>
              <a:gd name="connsiteY1315" fmla="*/ 300516 h 6858000"/>
              <a:gd name="connsiteX1316" fmla="*/ 5410479 w 12192002"/>
              <a:gd name="connsiteY1316" fmla="*/ 348434 h 6858000"/>
              <a:gd name="connsiteX1317" fmla="*/ 5805386 w 12192002"/>
              <a:gd name="connsiteY1317" fmla="*/ 239240 h 6858000"/>
              <a:gd name="connsiteX1318" fmla="*/ 5905192 w 12192002"/>
              <a:gd name="connsiteY1318" fmla="*/ 163079 h 6858000"/>
              <a:gd name="connsiteX1319" fmla="*/ 5865655 w 12192002"/>
              <a:gd name="connsiteY1319" fmla="*/ 171901 h 6858000"/>
              <a:gd name="connsiteX1320" fmla="*/ 5259740 w 12192002"/>
              <a:gd name="connsiteY1320" fmla="*/ 257013 h 6858000"/>
              <a:gd name="connsiteX1321" fmla="*/ 5208466 w 12192002"/>
              <a:gd name="connsiteY1321" fmla="*/ 257550 h 6858000"/>
              <a:gd name="connsiteX1322" fmla="*/ 4980204 w 12192002"/>
              <a:gd name="connsiteY1322" fmla="*/ 271903 h 6858000"/>
              <a:gd name="connsiteX1323" fmla="*/ 5068068 w 12192002"/>
              <a:gd name="connsiteY1323" fmla="*/ 282244 h 6858000"/>
              <a:gd name="connsiteX1324" fmla="*/ 5153231 w 12192002"/>
              <a:gd name="connsiteY1324" fmla="*/ 292240 h 6858000"/>
              <a:gd name="connsiteX1325" fmla="*/ 5426491 w 12192002"/>
              <a:gd name="connsiteY1325" fmla="*/ 281128 h 6858000"/>
              <a:gd name="connsiteX1326" fmla="*/ 5731211 w 12192002"/>
              <a:gd name="connsiteY1326" fmla="*/ 231951 h 6858000"/>
              <a:gd name="connsiteX1327" fmla="*/ 5905192 w 12192002"/>
              <a:gd name="connsiteY1327" fmla="*/ 163079 h 6858000"/>
              <a:gd name="connsiteX1328" fmla="*/ 5944437 w 12192002"/>
              <a:gd name="connsiteY1328" fmla="*/ 113829 h 6858000"/>
              <a:gd name="connsiteX1329" fmla="*/ 5825032 w 12192002"/>
              <a:gd name="connsiteY1329" fmla="*/ 146405 h 6858000"/>
              <a:gd name="connsiteX1330" fmla="*/ 4955599 w 12192002"/>
              <a:gd name="connsiteY1330" fmla="*/ 247008 h 6858000"/>
              <a:gd name="connsiteX1331" fmla="*/ 5210103 w 12192002"/>
              <a:gd name="connsiteY1331" fmla="*/ 228123 h 6858000"/>
              <a:gd name="connsiteX1332" fmla="*/ 5261015 w 12192002"/>
              <a:gd name="connsiteY1332" fmla="*/ 227087 h 6858000"/>
              <a:gd name="connsiteX1333" fmla="*/ 5861181 w 12192002"/>
              <a:gd name="connsiteY1333" fmla="*/ 143093 h 6858000"/>
              <a:gd name="connsiteX1334" fmla="*/ 5961252 w 12192002"/>
              <a:gd name="connsiteY1334" fmla="*/ 114820 h 6858000"/>
              <a:gd name="connsiteX1335" fmla="*/ 5944437 w 12192002"/>
              <a:gd name="connsiteY1335" fmla="*/ 113829 h 6858000"/>
              <a:gd name="connsiteX1336" fmla="*/ 9095810 w 12192002"/>
              <a:gd name="connsiteY1336" fmla="*/ 0 h 6858000"/>
              <a:gd name="connsiteX1337" fmla="*/ 9215999 w 12192002"/>
              <a:gd name="connsiteY1337" fmla="*/ 0 h 6858000"/>
              <a:gd name="connsiteX1338" fmla="*/ 9250991 w 12192002"/>
              <a:gd name="connsiteY1338" fmla="*/ 17650 h 6858000"/>
              <a:gd name="connsiteX1339" fmla="*/ 9551793 w 12192002"/>
              <a:gd name="connsiteY1339" fmla="*/ 69947 h 6858000"/>
              <a:gd name="connsiteX1340" fmla="*/ 10211701 w 12192002"/>
              <a:gd name="connsiteY1340" fmla="*/ 15192 h 6858000"/>
              <a:gd name="connsiteX1341" fmla="*/ 9665014 w 12192002"/>
              <a:gd name="connsiteY1341" fmla="*/ 41266 h 6858000"/>
              <a:gd name="connsiteX1342" fmla="*/ 9382567 w 12192002"/>
              <a:gd name="connsiteY1342" fmla="*/ 18583 h 6858000"/>
              <a:gd name="connsiteX1343" fmla="*/ 9283159 w 12192002"/>
              <a:gd name="connsiteY1343" fmla="*/ 0 h 6858000"/>
              <a:gd name="connsiteX1344" fmla="*/ 9469266 w 12192002"/>
              <a:gd name="connsiteY1344" fmla="*/ 0 h 6858000"/>
              <a:gd name="connsiteX1345" fmla="*/ 9504117 w 12192002"/>
              <a:gd name="connsiteY1345" fmla="*/ 4274 h 6858000"/>
              <a:gd name="connsiteX1346" fmla="*/ 9667223 w 12192002"/>
              <a:gd name="connsiteY1346" fmla="*/ 13232 h 6858000"/>
              <a:gd name="connsiteX1347" fmla="*/ 9887703 w 12192002"/>
              <a:gd name="connsiteY1347" fmla="*/ 12601 h 6858000"/>
              <a:gd name="connsiteX1348" fmla="*/ 10088930 w 12192002"/>
              <a:gd name="connsiteY1348" fmla="*/ 0 h 6858000"/>
              <a:gd name="connsiteX1349" fmla="*/ 10544171 w 12192002"/>
              <a:gd name="connsiteY1349" fmla="*/ 0 h 6858000"/>
              <a:gd name="connsiteX1350" fmla="*/ 10392396 w 12192002"/>
              <a:gd name="connsiteY1350" fmla="*/ 36772 h 6858000"/>
              <a:gd name="connsiteX1351" fmla="*/ 9413803 w 12192002"/>
              <a:gd name="connsiteY1351" fmla="*/ 131277 h 6858000"/>
              <a:gd name="connsiteX1352" fmla="*/ 9174626 w 12192002"/>
              <a:gd name="connsiteY1352" fmla="*/ 44983 h 6858000"/>
              <a:gd name="connsiteX1353" fmla="*/ 8474998 w 12192002"/>
              <a:gd name="connsiteY1353" fmla="*/ 0 h 6858000"/>
              <a:gd name="connsiteX1354" fmla="*/ 8573502 w 12192002"/>
              <a:gd name="connsiteY1354" fmla="*/ 0 h 6858000"/>
              <a:gd name="connsiteX1355" fmla="*/ 8659539 w 12192002"/>
              <a:gd name="connsiteY1355" fmla="*/ 117664 h 6858000"/>
              <a:gd name="connsiteX1356" fmla="*/ 9248507 w 12192002"/>
              <a:gd name="connsiteY1356" fmla="*/ 743734 h 6858000"/>
              <a:gd name="connsiteX1357" fmla="*/ 9309457 w 12192002"/>
              <a:gd name="connsiteY1357" fmla="*/ 795932 h 6858000"/>
              <a:gd name="connsiteX1358" fmla="*/ 9785496 w 12192002"/>
              <a:gd name="connsiteY1358" fmla="*/ 530713 h 6858000"/>
              <a:gd name="connsiteX1359" fmla="*/ 10482828 w 12192002"/>
              <a:gd name="connsiteY1359" fmla="*/ 399738 h 6858000"/>
              <a:gd name="connsiteX1360" fmla="*/ 10468382 w 12192002"/>
              <a:gd name="connsiteY1360" fmla="*/ 461219 h 6858000"/>
              <a:gd name="connsiteX1361" fmla="*/ 9430790 w 12192002"/>
              <a:gd name="connsiteY1361" fmla="*/ 895589 h 6858000"/>
              <a:gd name="connsiteX1362" fmla="*/ 10019780 w 12192002"/>
              <a:gd name="connsiteY1362" fmla="*/ 1298815 h 6858000"/>
              <a:gd name="connsiteX1363" fmla="*/ 10372218 w 12192002"/>
              <a:gd name="connsiteY1363" fmla="*/ 1146081 h 6858000"/>
              <a:gd name="connsiteX1364" fmla="*/ 10896429 w 12192002"/>
              <a:gd name="connsiteY1364" fmla="*/ 310883 h 6858000"/>
              <a:gd name="connsiteX1365" fmla="*/ 10919735 w 12192002"/>
              <a:gd name="connsiteY1365" fmla="*/ 318176 h 6858000"/>
              <a:gd name="connsiteX1366" fmla="*/ 10637064 w 12192002"/>
              <a:gd name="connsiteY1366" fmla="*/ 935661 h 6858000"/>
              <a:gd name="connsiteX1367" fmla="*/ 10516995 w 12192002"/>
              <a:gd name="connsiteY1367" fmla="*/ 1070245 h 6858000"/>
              <a:gd name="connsiteX1368" fmla="*/ 10868835 w 12192002"/>
              <a:gd name="connsiteY1368" fmla="*/ 815534 h 6858000"/>
              <a:gd name="connsiteX1369" fmla="*/ 11704547 w 12192002"/>
              <a:gd name="connsiteY1369" fmla="*/ 465665 h 6858000"/>
              <a:gd name="connsiteX1370" fmla="*/ 12033562 w 12192002"/>
              <a:gd name="connsiteY1370" fmla="*/ 350012 h 6858000"/>
              <a:gd name="connsiteX1371" fmla="*/ 12025537 w 12192002"/>
              <a:gd name="connsiteY1371" fmla="*/ 382666 h 6858000"/>
              <a:gd name="connsiteX1372" fmla="*/ 11088649 w 12192002"/>
              <a:gd name="connsiteY1372" fmla="*/ 1056676 h 6858000"/>
              <a:gd name="connsiteX1373" fmla="*/ 10561600 w 12192002"/>
              <a:gd name="connsiteY1373" fmla="*/ 1229477 h 6858000"/>
              <a:gd name="connsiteX1374" fmla="*/ 10280797 w 12192002"/>
              <a:gd name="connsiteY1374" fmla="*/ 1263181 h 6858000"/>
              <a:gd name="connsiteX1375" fmla="*/ 10083376 w 12192002"/>
              <a:gd name="connsiteY1375" fmla="*/ 1334114 h 6858000"/>
              <a:gd name="connsiteX1376" fmla="*/ 10832582 w 12192002"/>
              <a:gd name="connsiteY1376" fmla="*/ 1687356 h 6858000"/>
              <a:gd name="connsiteX1377" fmla="*/ 10839263 w 12192002"/>
              <a:gd name="connsiteY1377" fmla="*/ 1683743 h 6858000"/>
              <a:gd name="connsiteX1378" fmla="*/ 11350910 w 12192002"/>
              <a:gd name="connsiteY1378" fmla="*/ 1443899 h 6858000"/>
              <a:gd name="connsiteX1379" fmla="*/ 11360346 w 12192002"/>
              <a:gd name="connsiteY1379" fmla="*/ 1429225 h 6858000"/>
              <a:gd name="connsiteX1380" fmla="*/ 12167580 w 12192002"/>
              <a:gd name="connsiteY1380" fmla="*/ 789523 h 6858000"/>
              <a:gd name="connsiteX1381" fmla="*/ 12192000 w 12192002"/>
              <a:gd name="connsiteY1381" fmla="*/ 769876 h 6858000"/>
              <a:gd name="connsiteX1382" fmla="*/ 12192000 w 12192002"/>
              <a:gd name="connsiteY1382" fmla="*/ 802845 h 6858000"/>
              <a:gd name="connsiteX1383" fmla="*/ 12173558 w 12192002"/>
              <a:gd name="connsiteY1383" fmla="*/ 821317 h 6858000"/>
              <a:gd name="connsiteX1384" fmla="*/ 12117398 w 12192002"/>
              <a:gd name="connsiteY1384" fmla="*/ 877374 h 6858000"/>
              <a:gd name="connsiteX1385" fmla="*/ 11472926 w 12192002"/>
              <a:gd name="connsiteY1385" fmla="*/ 1344259 h 6858000"/>
              <a:gd name="connsiteX1386" fmla="*/ 11666978 w 12192002"/>
              <a:gd name="connsiteY1386" fmla="*/ 1215889 h 6858000"/>
              <a:gd name="connsiteX1387" fmla="*/ 11707200 w 12192002"/>
              <a:gd name="connsiteY1387" fmla="*/ 1192361 h 6858000"/>
              <a:gd name="connsiteX1388" fmla="*/ 12144637 w 12192002"/>
              <a:gd name="connsiteY1388" fmla="*/ 858646 h 6858000"/>
              <a:gd name="connsiteX1389" fmla="*/ 12192000 w 12192002"/>
              <a:gd name="connsiteY1389" fmla="*/ 810414 h 6858000"/>
              <a:gd name="connsiteX1390" fmla="*/ 12192000 w 12192002"/>
              <a:gd name="connsiteY1390" fmla="*/ 916439 h 6858000"/>
              <a:gd name="connsiteX1391" fmla="*/ 12150630 w 12192002"/>
              <a:gd name="connsiteY1391" fmla="*/ 982925 h 6858000"/>
              <a:gd name="connsiteX1392" fmla="*/ 11389484 w 12192002"/>
              <a:gd name="connsiteY1392" fmla="*/ 1469889 h 6858000"/>
              <a:gd name="connsiteX1393" fmla="*/ 10923736 w 12192002"/>
              <a:gd name="connsiteY1393" fmla="*/ 1721439 h 6858000"/>
              <a:gd name="connsiteX1394" fmla="*/ 11091913 w 12192002"/>
              <a:gd name="connsiteY1394" fmla="*/ 1780406 h 6858000"/>
              <a:gd name="connsiteX1395" fmla="*/ 11771238 w 12192002"/>
              <a:gd name="connsiteY1395" fmla="*/ 1944400 h 6858000"/>
              <a:gd name="connsiteX1396" fmla="*/ 11783166 w 12192002"/>
              <a:gd name="connsiteY1396" fmla="*/ 1931422 h 6858000"/>
              <a:gd name="connsiteX1397" fmla="*/ 12131988 w 12192002"/>
              <a:gd name="connsiteY1397" fmla="*/ 1574357 h 6858000"/>
              <a:gd name="connsiteX1398" fmla="*/ 12192000 w 12192002"/>
              <a:gd name="connsiteY1398" fmla="*/ 1537429 h 6858000"/>
              <a:gd name="connsiteX1399" fmla="*/ 12192000 w 12192002"/>
              <a:gd name="connsiteY1399" fmla="*/ 1589108 h 6858000"/>
              <a:gd name="connsiteX1400" fmla="*/ 12112105 w 12192002"/>
              <a:gd name="connsiteY1400" fmla="*/ 1640352 h 6858000"/>
              <a:gd name="connsiteX1401" fmla="*/ 11849203 w 12192002"/>
              <a:gd name="connsiteY1401" fmla="*/ 1900149 h 6858000"/>
              <a:gd name="connsiteX1402" fmla="*/ 11946326 w 12192002"/>
              <a:gd name="connsiteY1402" fmla="*/ 1822808 h 6858000"/>
              <a:gd name="connsiteX1403" fmla="*/ 12055863 w 12192002"/>
              <a:gd name="connsiteY1403" fmla="*/ 1735914 h 6858000"/>
              <a:gd name="connsiteX1404" fmla="*/ 12150816 w 12192002"/>
              <a:gd name="connsiteY1404" fmla="*/ 1678902 h 6858000"/>
              <a:gd name="connsiteX1405" fmla="*/ 12192000 w 12192002"/>
              <a:gd name="connsiteY1405" fmla="*/ 1655121 h 6858000"/>
              <a:gd name="connsiteX1406" fmla="*/ 12192000 w 12192002"/>
              <a:gd name="connsiteY1406" fmla="*/ 1686869 h 6858000"/>
              <a:gd name="connsiteX1407" fmla="*/ 12163772 w 12192002"/>
              <a:gd name="connsiteY1407" fmla="*/ 1703058 h 6858000"/>
              <a:gd name="connsiteX1408" fmla="*/ 12070597 w 12192002"/>
              <a:gd name="connsiteY1408" fmla="*/ 1758893 h 6858000"/>
              <a:gd name="connsiteX1409" fmla="*/ 11963621 w 12192002"/>
              <a:gd name="connsiteY1409" fmla="*/ 1844299 h 6858000"/>
              <a:gd name="connsiteX1410" fmla="*/ 11886604 w 12192002"/>
              <a:gd name="connsiteY1410" fmla="*/ 1907617 h 6858000"/>
              <a:gd name="connsiteX1411" fmla="*/ 12153575 w 12192002"/>
              <a:gd name="connsiteY1411" fmla="*/ 1786372 h 6858000"/>
              <a:gd name="connsiteX1412" fmla="*/ 12192000 w 12192002"/>
              <a:gd name="connsiteY1412" fmla="*/ 1759693 h 6858000"/>
              <a:gd name="connsiteX1413" fmla="*/ 12192000 w 12192002"/>
              <a:gd name="connsiteY1413" fmla="*/ 1809459 h 6858000"/>
              <a:gd name="connsiteX1414" fmla="*/ 12121362 w 12192002"/>
              <a:gd name="connsiteY1414" fmla="*/ 1857561 h 6858000"/>
              <a:gd name="connsiteX1415" fmla="*/ 11895949 w 12192002"/>
              <a:gd name="connsiteY1415" fmla="*/ 1963079 h 6858000"/>
              <a:gd name="connsiteX1416" fmla="*/ 12192000 w 12192002"/>
              <a:gd name="connsiteY1416" fmla="*/ 1990579 h 6858000"/>
              <a:gd name="connsiteX1417" fmla="*/ 12192000 w 12192002"/>
              <a:gd name="connsiteY1417" fmla="*/ 2065582 h 6858000"/>
              <a:gd name="connsiteX1418" fmla="*/ 12153918 w 12192002"/>
              <a:gd name="connsiteY1418" fmla="*/ 2063926 h 6858000"/>
              <a:gd name="connsiteX1419" fmla="*/ 12192000 w 12192002"/>
              <a:gd name="connsiteY1419" fmla="*/ 2085104 h 6858000"/>
              <a:gd name="connsiteX1420" fmla="*/ 12192000 w 12192002"/>
              <a:gd name="connsiteY1420" fmla="*/ 2178471 h 6858000"/>
              <a:gd name="connsiteX1421" fmla="*/ 12085355 w 12192002"/>
              <a:gd name="connsiteY1421" fmla="*/ 2122457 h 6858000"/>
              <a:gd name="connsiteX1422" fmla="*/ 12192000 w 12192002"/>
              <a:gd name="connsiteY1422" fmla="*/ 2196158 h 6858000"/>
              <a:gd name="connsiteX1423" fmla="*/ 12192000 w 12192002"/>
              <a:gd name="connsiteY1423" fmla="*/ 2230374 h 6858000"/>
              <a:gd name="connsiteX1424" fmla="*/ 12041237 w 12192002"/>
              <a:gd name="connsiteY1424" fmla="*/ 2126309 h 6858000"/>
              <a:gd name="connsiteX1425" fmla="*/ 12174450 w 12192002"/>
              <a:gd name="connsiteY1425" fmla="*/ 2262541 h 6858000"/>
              <a:gd name="connsiteX1426" fmla="*/ 12192000 w 12192002"/>
              <a:gd name="connsiteY1426" fmla="*/ 2275857 h 6858000"/>
              <a:gd name="connsiteX1427" fmla="*/ 12192000 w 12192002"/>
              <a:gd name="connsiteY1427" fmla="*/ 2377131 h 6858000"/>
              <a:gd name="connsiteX1428" fmla="*/ 12155801 w 12192002"/>
              <a:gd name="connsiteY1428" fmla="*/ 2349925 h 6858000"/>
              <a:gd name="connsiteX1429" fmla="*/ 11930164 w 12192002"/>
              <a:gd name="connsiteY1429" fmla="*/ 2041945 h 6858000"/>
              <a:gd name="connsiteX1430" fmla="*/ 11561767 w 12192002"/>
              <a:gd name="connsiteY1430" fmla="*/ 1984479 h 6858000"/>
              <a:gd name="connsiteX1431" fmla="*/ 11987997 w 12192002"/>
              <a:gd name="connsiteY1431" fmla="*/ 3153822 h 6858000"/>
              <a:gd name="connsiteX1432" fmla="*/ 11926558 w 12192002"/>
              <a:gd name="connsiteY1432" fmla="*/ 3203134 h 6858000"/>
              <a:gd name="connsiteX1433" fmla="*/ 11440430 w 12192002"/>
              <a:gd name="connsiteY1433" fmla="*/ 1973028 h 6858000"/>
              <a:gd name="connsiteX1434" fmla="*/ 11446754 w 12192002"/>
              <a:gd name="connsiteY1434" fmla="*/ 1959605 h 6858000"/>
              <a:gd name="connsiteX1435" fmla="*/ 11050651 w 12192002"/>
              <a:gd name="connsiteY1435" fmla="*/ 1850495 h 6858000"/>
              <a:gd name="connsiteX1436" fmla="*/ 10389960 w 12192002"/>
              <a:gd name="connsiteY1436" fmla="*/ 1586232 h 6858000"/>
              <a:gd name="connsiteX1437" fmla="*/ 10500699 w 12192002"/>
              <a:gd name="connsiteY1437" fmla="*/ 1913175 h 6858000"/>
              <a:gd name="connsiteX1438" fmla="*/ 10507814 w 12192002"/>
              <a:gd name="connsiteY1438" fmla="*/ 1920694 h 6858000"/>
              <a:gd name="connsiteX1439" fmla="*/ 10518908 w 12192002"/>
              <a:gd name="connsiteY1439" fmla="*/ 1911226 h 6858000"/>
              <a:gd name="connsiteX1440" fmla="*/ 11258935 w 12192002"/>
              <a:gd name="connsiteY1440" fmla="*/ 2442781 h 6858000"/>
              <a:gd name="connsiteX1441" fmla="*/ 11211663 w 12192002"/>
              <a:gd name="connsiteY1441" fmla="*/ 2510325 h 6858000"/>
              <a:gd name="connsiteX1442" fmla="*/ 10571295 w 12192002"/>
              <a:gd name="connsiteY1442" fmla="*/ 2105302 h 6858000"/>
              <a:gd name="connsiteX1443" fmla="*/ 10435737 w 12192002"/>
              <a:gd name="connsiteY1443" fmla="*/ 2805672 h 6858000"/>
              <a:gd name="connsiteX1444" fmla="*/ 10206831 w 12192002"/>
              <a:gd name="connsiteY1444" fmla="*/ 3151701 h 6858000"/>
              <a:gd name="connsiteX1445" fmla="*/ 10196482 w 12192002"/>
              <a:gd name="connsiteY1445" fmla="*/ 3135084 h 6858000"/>
              <a:gd name="connsiteX1446" fmla="*/ 10381882 w 12192002"/>
              <a:gd name="connsiteY1446" fmla="*/ 2155807 h 6858000"/>
              <a:gd name="connsiteX1447" fmla="*/ 10439260 w 12192002"/>
              <a:gd name="connsiteY1447" fmla="*/ 1962486 h 6858000"/>
              <a:gd name="connsiteX1448" fmla="*/ 10439409 w 12192002"/>
              <a:gd name="connsiteY1448" fmla="*/ 1960615 h 6858000"/>
              <a:gd name="connsiteX1449" fmla="*/ 10439915 w 12192002"/>
              <a:gd name="connsiteY1449" fmla="*/ 1951821 h 6858000"/>
              <a:gd name="connsiteX1450" fmla="*/ 10314241 w 12192002"/>
              <a:gd name="connsiteY1450" fmla="*/ 1556749 h 6858000"/>
              <a:gd name="connsiteX1451" fmla="*/ 10315061 w 12192002"/>
              <a:gd name="connsiteY1451" fmla="*/ 1548729 h 6858000"/>
              <a:gd name="connsiteX1452" fmla="*/ 9526158 w 12192002"/>
              <a:gd name="connsiteY1452" fmla="*/ 1071804 h 6858000"/>
              <a:gd name="connsiteX1453" fmla="*/ 9758689 w 12192002"/>
              <a:gd name="connsiteY1453" fmla="*/ 1585512 h 6858000"/>
              <a:gd name="connsiteX1454" fmla="*/ 9941392 w 12192002"/>
              <a:gd name="connsiteY1454" fmla="*/ 2432858 h 6858000"/>
              <a:gd name="connsiteX1455" fmla="*/ 9887724 w 12192002"/>
              <a:gd name="connsiteY1455" fmla="*/ 2495762 h 6858000"/>
              <a:gd name="connsiteX1456" fmla="*/ 9587446 w 12192002"/>
              <a:gd name="connsiteY1456" fmla="*/ 1872898 h 6858000"/>
              <a:gd name="connsiteX1457" fmla="*/ 9462810 w 12192002"/>
              <a:gd name="connsiteY1457" fmla="*/ 1288346 h 6858000"/>
              <a:gd name="connsiteX1458" fmla="*/ 9318575 w 12192002"/>
              <a:gd name="connsiteY1458" fmla="*/ 1540820 h 6858000"/>
              <a:gd name="connsiteX1459" fmla="*/ 9191090 w 12192002"/>
              <a:gd name="connsiteY1459" fmla="*/ 1688355 h 6858000"/>
              <a:gd name="connsiteX1460" fmla="*/ 9177757 w 12192002"/>
              <a:gd name="connsiteY1460" fmla="*/ 1683354 h 6858000"/>
              <a:gd name="connsiteX1461" fmla="*/ 9274865 w 12192002"/>
              <a:gd name="connsiteY1461" fmla="*/ 1336896 h 6858000"/>
              <a:gd name="connsiteX1462" fmla="*/ 9478649 w 12192002"/>
              <a:gd name="connsiteY1462" fmla="*/ 1173376 h 6858000"/>
              <a:gd name="connsiteX1463" fmla="*/ 9482281 w 12192002"/>
              <a:gd name="connsiteY1463" fmla="*/ 1167830 h 6858000"/>
              <a:gd name="connsiteX1464" fmla="*/ 9438637 w 12192002"/>
              <a:gd name="connsiteY1464" fmla="*/ 1015438 h 6858000"/>
              <a:gd name="connsiteX1465" fmla="*/ 9439458 w 12192002"/>
              <a:gd name="connsiteY1465" fmla="*/ 1007420 h 6858000"/>
              <a:gd name="connsiteX1466" fmla="*/ 9197105 w 12192002"/>
              <a:gd name="connsiteY1466" fmla="*/ 808882 h 6858000"/>
              <a:gd name="connsiteX1467" fmla="*/ 8973607 w 12192002"/>
              <a:gd name="connsiteY1467" fmla="*/ 597733 h 6858000"/>
              <a:gd name="connsiteX1468" fmla="*/ 8967512 w 12192002"/>
              <a:gd name="connsiteY1468" fmla="*/ 1795211 h 6858000"/>
              <a:gd name="connsiteX1469" fmla="*/ 8912526 w 12192002"/>
              <a:gd name="connsiteY1469" fmla="*/ 1841464 h 6858000"/>
              <a:gd name="connsiteX1470" fmla="*/ 8893391 w 12192002"/>
              <a:gd name="connsiteY1470" fmla="*/ 572788 h 6858000"/>
              <a:gd name="connsiteX1471" fmla="*/ 8902990 w 12192002"/>
              <a:gd name="connsiteY1471" fmla="*/ 560750 h 6858000"/>
              <a:gd name="connsiteX1472" fmla="*/ 8919102 w 12192002"/>
              <a:gd name="connsiteY1472" fmla="*/ 542471 h 6858000"/>
              <a:gd name="connsiteX1473" fmla="*/ 8661728 w 12192002"/>
              <a:gd name="connsiteY1473" fmla="*/ 250903 h 6858000"/>
              <a:gd name="connsiteX1474" fmla="*/ 8357758 w 12192002"/>
              <a:gd name="connsiteY1474" fmla="*/ 0 h 6858000"/>
              <a:gd name="connsiteX1475" fmla="*/ 8405492 w 12192002"/>
              <a:gd name="connsiteY1475" fmla="*/ 0 h 6858000"/>
              <a:gd name="connsiteX1476" fmla="*/ 8392083 w 12192002"/>
              <a:gd name="connsiteY1476" fmla="*/ 30495 h 6858000"/>
              <a:gd name="connsiteX1477" fmla="*/ 8339888 w 12192002"/>
              <a:gd name="connsiteY1477" fmla="*/ 306259 h 6858000"/>
              <a:gd name="connsiteX1478" fmla="*/ 8473847 w 12192002"/>
              <a:gd name="connsiteY1478" fmla="*/ 727373 h 6858000"/>
              <a:gd name="connsiteX1479" fmla="*/ 8454081 w 12192002"/>
              <a:gd name="connsiteY1479" fmla="*/ 1611960 h 6858000"/>
              <a:gd name="connsiteX1480" fmla="*/ 8396000 w 12192002"/>
              <a:gd name="connsiteY1480" fmla="*/ 1663986 h 6858000"/>
              <a:gd name="connsiteX1481" fmla="*/ 8238881 w 12192002"/>
              <a:gd name="connsiteY1481" fmla="*/ 368438 h 6858000"/>
              <a:gd name="connsiteX1482" fmla="*/ 7668140 w 12192002"/>
              <a:gd name="connsiteY1482" fmla="*/ 942511 h 6858000"/>
              <a:gd name="connsiteX1483" fmla="*/ 7637853 w 12192002"/>
              <a:gd name="connsiteY1483" fmla="*/ 942567 h 6858000"/>
              <a:gd name="connsiteX1484" fmla="*/ 7909649 w 12192002"/>
              <a:gd name="connsiteY1484" fmla="*/ 489150 h 6858000"/>
              <a:gd name="connsiteX1485" fmla="*/ 8256182 w 12192002"/>
              <a:gd name="connsiteY1485" fmla="*/ 301724 h 6858000"/>
              <a:gd name="connsiteX1486" fmla="*/ 8255912 w 12192002"/>
              <a:gd name="connsiteY1486" fmla="*/ 276498 h 6858000"/>
              <a:gd name="connsiteX1487" fmla="*/ 8315225 w 12192002"/>
              <a:gd name="connsiteY1487" fmla="*/ 89075 h 6858000"/>
              <a:gd name="connsiteX1488" fmla="*/ 7497388 w 12192002"/>
              <a:gd name="connsiteY1488" fmla="*/ 0 h 6858000"/>
              <a:gd name="connsiteX1489" fmla="*/ 7560921 w 12192002"/>
              <a:gd name="connsiteY1489" fmla="*/ 0 h 6858000"/>
              <a:gd name="connsiteX1490" fmla="*/ 7546742 w 12192002"/>
              <a:gd name="connsiteY1490" fmla="*/ 68966 h 6858000"/>
              <a:gd name="connsiteX1491" fmla="*/ 7488853 w 12192002"/>
              <a:gd name="connsiteY1491" fmla="*/ 535687 h 6858000"/>
              <a:gd name="connsiteX1492" fmla="*/ 7529509 w 12192002"/>
              <a:gd name="connsiteY1492" fmla="*/ 380358 h 6858000"/>
              <a:gd name="connsiteX1493" fmla="*/ 7585939 w 12192002"/>
              <a:gd name="connsiteY1493" fmla="*/ 184712 h 6858000"/>
              <a:gd name="connsiteX1494" fmla="*/ 7621792 w 12192002"/>
              <a:gd name="connsiteY1494" fmla="*/ 87864 h 6858000"/>
              <a:gd name="connsiteX1495" fmla="*/ 7654204 w 12192002"/>
              <a:gd name="connsiteY1495" fmla="*/ 0 h 6858000"/>
              <a:gd name="connsiteX1496" fmla="*/ 7683986 w 12192002"/>
              <a:gd name="connsiteY1496" fmla="*/ 0 h 6858000"/>
              <a:gd name="connsiteX1497" fmla="*/ 7647914 w 12192002"/>
              <a:gd name="connsiteY1497" fmla="*/ 97640 h 6858000"/>
              <a:gd name="connsiteX1498" fmla="*/ 7612524 w 12192002"/>
              <a:gd name="connsiteY1498" fmla="*/ 193392 h 6858000"/>
              <a:gd name="connsiteX1499" fmla="*/ 7557013 w 12192002"/>
              <a:gd name="connsiteY1499" fmla="*/ 386853 h 6858000"/>
              <a:gd name="connsiteX1500" fmla="*/ 7517286 w 12192002"/>
              <a:gd name="connsiteY1500" fmla="*/ 539999 h 6858000"/>
              <a:gd name="connsiteX1501" fmla="*/ 7704204 w 12192002"/>
              <a:gd name="connsiteY1501" fmla="*/ 152292 h 6858000"/>
              <a:gd name="connsiteX1502" fmla="*/ 7756975 w 12192002"/>
              <a:gd name="connsiteY1502" fmla="*/ 0 h 6858000"/>
              <a:gd name="connsiteX1503" fmla="*/ 7837329 w 12192002"/>
              <a:gd name="connsiteY1503" fmla="*/ 0 h 6858000"/>
              <a:gd name="connsiteX1504" fmla="*/ 7821760 w 12192002"/>
              <a:gd name="connsiteY1504" fmla="*/ 65656 h 6858000"/>
              <a:gd name="connsiteX1505" fmla="*/ 7488925 w 12192002"/>
              <a:gd name="connsiteY1505" fmla="*/ 763628 h 6858000"/>
              <a:gd name="connsiteX1506" fmla="*/ 7419999 w 12192002"/>
              <a:gd name="connsiteY1506" fmla="*/ 774360 h 6858000"/>
              <a:gd name="connsiteX1507" fmla="*/ 7487820 w 12192002"/>
              <a:gd name="connsiteY1507" fmla="*/ 37416 h 6858000"/>
              <a:gd name="connsiteX1508" fmla="*/ 3882765 w 12192002"/>
              <a:gd name="connsiteY1508" fmla="*/ 0 h 6858000"/>
              <a:gd name="connsiteX1509" fmla="*/ 3995099 w 12192002"/>
              <a:gd name="connsiteY1509" fmla="*/ 0 h 6858000"/>
              <a:gd name="connsiteX1510" fmla="*/ 4163818 w 12192002"/>
              <a:gd name="connsiteY1510" fmla="*/ 234104 h 6858000"/>
              <a:gd name="connsiteX1511" fmla="*/ 4172099 w 12192002"/>
              <a:gd name="connsiteY1511" fmla="*/ 234207 h 6858000"/>
              <a:gd name="connsiteX1512" fmla="*/ 4784282 w 12192002"/>
              <a:gd name="connsiteY1512" fmla="*/ 276561 h 6858000"/>
              <a:gd name="connsiteX1513" fmla="*/ 4801687 w 12192002"/>
              <a:gd name="connsiteY1513" fmla="*/ 267764 h 6858000"/>
              <a:gd name="connsiteX1514" fmla="*/ 6082788 w 12192002"/>
              <a:gd name="connsiteY1514" fmla="*/ 64119 h 6858000"/>
              <a:gd name="connsiteX1515" fmla="*/ 6099442 w 12192002"/>
              <a:gd name="connsiteY1515" fmla="*/ 82568 h 6858000"/>
              <a:gd name="connsiteX1516" fmla="*/ 4804137 w 12192002"/>
              <a:gd name="connsiteY1516" fmla="*/ 320931 h 6858000"/>
              <a:gd name="connsiteX1517" fmla="*/ 4227047 w 12192002"/>
              <a:gd name="connsiteY1517" fmla="*/ 313415 h 6858000"/>
              <a:gd name="connsiteX1518" fmla="*/ 4346041 w 12192002"/>
              <a:gd name="connsiteY1518" fmla="*/ 456086 h 6858000"/>
              <a:gd name="connsiteX1519" fmla="*/ 4870967 w 12192002"/>
              <a:gd name="connsiteY1519" fmla="*/ 963061 h 6858000"/>
              <a:gd name="connsiteX1520" fmla="*/ 4889647 w 12192002"/>
              <a:gd name="connsiteY1520" fmla="*/ 957147 h 6858000"/>
              <a:gd name="connsiteX1521" fmla="*/ 5422504 w 12192002"/>
              <a:gd name="connsiteY1521" fmla="*/ 805191 h 6858000"/>
              <a:gd name="connsiteX1522" fmla="*/ 6087656 w 12192002"/>
              <a:gd name="connsiteY1522" fmla="*/ 826703 h 6858000"/>
              <a:gd name="connsiteX1523" fmla="*/ 6058717 w 12192002"/>
              <a:gd name="connsiteY1523" fmla="*/ 865992 h 6858000"/>
              <a:gd name="connsiteX1524" fmla="*/ 4974153 w 12192002"/>
              <a:gd name="connsiteY1524" fmla="*/ 1045456 h 6858000"/>
              <a:gd name="connsiteX1525" fmla="*/ 5627835 w 12192002"/>
              <a:gd name="connsiteY1525" fmla="*/ 1472077 h 6858000"/>
              <a:gd name="connsiteX1526" fmla="*/ 5629816 w 12192002"/>
              <a:gd name="connsiteY1526" fmla="*/ 1471412 h 6858000"/>
              <a:gd name="connsiteX1527" fmla="*/ 5634124 w 12192002"/>
              <a:gd name="connsiteY1527" fmla="*/ 1470572 h 6858000"/>
              <a:gd name="connsiteX1528" fmla="*/ 5755832 w 12192002"/>
              <a:gd name="connsiteY1528" fmla="*/ 1383886 h 6858000"/>
              <a:gd name="connsiteX1529" fmla="*/ 6014186 w 12192002"/>
              <a:gd name="connsiteY1529" fmla="*/ 1279799 h 6858000"/>
              <a:gd name="connsiteX1530" fmla="*/ 6901619 w 12192002"/>
              <a:gd name="connsiteY1530" fmla="*/ 1047874 h 6858000"/>
              <a:gd name="connsiteX1531" fmla="*/ 6931566 w 12192002"/>
              <a:gd name="connsiteY1531" fmla="*/ 1062034 h 6858000"/>
              <a:gd name="connsiteX1532" fmla="*/ 5790982 w 12192002"/>
              <a:gd name="connsiteY1532" fmla="*/ 1561380 h 6858000"/>
              <a:gd name="connsiteX1533" fmla="*/ 6188971 w 12192002"/>
              <a:gd name="connsiteY1533" fmla="*/ 1755168 h 6858000"/>
              <a:gd name="connsiteX1534" fmla="*/ 6202446 w 12192002"/>
              <a:gd name="connsiteY1534" fmla="*/ 1752268 h 6858000"/>
              <a:gd name="connsiteX1535" fmla="*/ 7179560 w 12192002"/>
              <a:gd name="connsiteY1535" fmla="*/ 1467551 h 6858000"/>
              <a:gd name="connsiteX1536" fmla="*/ 7158730 w 12192002"/>
              <a:gd name="connsiteY1536" fmla="*/ 1507835 h 6858000"/>
              <a:gd name="connsiteX1537" fmla="*/ 6326959 w 12192002"/>
              <a:gd name="connsiteY1537" fmla="*/ 1817686 h 6858000"/>
              <a:gd name="connsiteX1538" fmla="*/ 6537433 w 12192002"/>
              <a:gd name="connsiteY1538" fmla="*/ 1907790 h 6858000"/>
              <a:gd name="connsiteX1539" fmla="*/ 6550221 w 12192002"/>
              <a:gd name="connsiteY1539" fmla="*/ 1910729 h 6858000"/>
              <a:gd name="connsiteX1540" fmla="*/ 6964438 w 12192002"/>
              <a:gd name="connsiteY1540" fmla="*/ 2209505 h 6858000"/>
              <a:gd name="connsiteX1541" fmla="*/ 7367862 w 12192002"/>
              <a:gd name="connsiteY1541" fmla="*/ 2806833 h 6858000"/>
              <a:gd name="connsiteX1542" fmla="*/ 7364329 w 12192002"/>
              <a:gd name="connsiteY1542" fmla="*/ 2826907 h 6858000"/>
              <a:gd name="connsiteX1543" fmla="*/ 7290545 w 12192002"/>
              <a:gd name="connsiteY1543" fmla="*/ 2850663 h 6858000"/>
              <a:gd name="connsiteX1544" fmla="*/ 6472036 w 12192002"/>
              <a:gd name="connsiteY1544" fmla="*/ 1959003 h 6858000"/>
              <a:gd name="connsiteX1545" fmla="*/ 5792897 w 12192002"/>
              <a:gd name="connsiteY1545" fmla="*/ 1647747 h 6858000"/>
              <a:gd name="connsiteX1546" fmla="*/ 5842751 w 12192002"/>
              <a:gd name="connsiteY1546" fmla="*/ 1816112 h 6858000"/>
              <a:gd name="connsiteX1547" fmla="*/ 5847424 w 12192002"/>
              <a:gd name="connsiteY1547" fmla="*/ 1815776 h 6858000"/>
              <a:gd name="connsiteX1548" fmla="*/ 6399821 w 12192002"/>
              <a:gd name="connsiteY1548" fmla="*/ 2344799 h 6858000"/>
              <a:gd name="connsiteX1549" fmla="*/ 6323232 w 12192002"/>
              <a:gd name="connsiteY1549" fmla="*/ 2389634 h 6858000"/>
              <a:gd name="connsiteX1550" fmla="*/ 5942957 w 12192002"/>
              <a:gd name="connsiteY1550" fmla="*/ 2077708 h 6858000"/>
              <a:gd name="connsiteX1551" fmla="*/ 5921559 w 12192002"/>
              <a:gd name="connsiteY1551" fmla="*/ 2378596 h 6858000"/>
              <a:gd name="connsiteX1552" fmla="*/ 5817651 w 12192002"/>
              <a:gd name="connsiteY1552" fmla="*/ 3023919 h 6858000"/>
              <a:gd name="connsiteX1553" fmla="*/ 5729634 w 12192002"/>
              <a:gd name="connsiteY1553" fmla="*/ 3051849 h 6858000"/>
              <a:gd name="connsiteX1554" fmla="*/ 5611018 w 12192002"/>
              <a:gd name="connsiteY1554" fmla="*/ 2316769 h 6858000"/>
              <a:gd name="connsiteX1555" fmla="*/ 5687608 w 12192002"/>
              <a:gd name="connsiteY1555" fmla="*/ 2039972 h 6858000"/>
              <a:gd name="connsiteX1556" fmla="*/ 5657554 w 12192002"/>
              <a:gd name="connsiteY1556" fmla="*/ 1576445 h 6858000"/>
              <a:gd name="connsiteX1557" fmla="*/ 5150475 w 12192002"/>
              <a:gd name="connsiteY1557" fmla="*/ 1274012 h 6858000"/>
              <a:gd name="connsiteX1558" fmla="*/ 5349142 w 12192002"/>
              <a:gd name="connsiteY1558" fmla="*/ 2204405 h 6858000"/>
              <a:gd name="connsiteX1559" fmla="*/ 5262214 w 12192002"/>
              <a:gd name="connsiteY1559" fmla="*/ 2233836 h 6858000"/>
              <a:gd name="connsiteX1560" fmla="*/ 4981539 w 12192002"/>
              <a:gd name="connsiteY1560" fmla="*/ 1542201 h 6858000"/>
              <a:gd name="connsiteX1561" fmla="*/ 4958461 w 12192002"/>
              <a:gd name="connsiteY1561" fmla="*/ 1136957 h 6858000"/>
              <a:gd name="connsiteX1562" fmla="*/ 4655015 w 12192002"/>
              <a:gd name="connsiteY1562" fmla="*/ 891426 h 6858000"/>
              <a:gd name="connsiteX1563" fmla="*/ 4348002 w 12192002"/>
              <a:gd name="connsiteY1563" fmla="*/ 2205895 h 6858000"/>
              <a:gd name="connsiteX1564" fmla="*/ 4262250 w 12192002"/>
              <a:gd name="connsiteY1564" fmla="*/ 2219972 h 6858000"/>
              <a:gd name="connsiteX1565" fmla="*/ 4550611 w 12192002"/>
              <a:gd name="connsiteY1565" fmla="*/ 817540 h 6858000"/>
              <a:gd name="connsiteX1566" fmla="*/ 4564418 w 12192002"/>
              <a:gd name="connsiteY1566" fmla="*/ 808293 h 6858000"/>
              <a:gd name="connsiteX1567" fmla="*/ 4266388 w 12192002"/>
              <a:gd name="connsiteY1567" fmla="*/ 500083 h 6858000"/>
              <a:gd name="connsiteX1568" fmla="*/ 4032842 w 12192002"/>
              <a:gd name="connsiteY1568" fmla="*/ 211809 h 6858000"/>
              <a:gd name="connsiteX1569" fmla="*/ 3721337 w 12192002"/>
              <a:gd name="connsiteY1569" fmla="*/ 0 h 6858000"/>
              <a:gd name="connsiteX1570" fmla="*/ 3797544 w 12192002"/>
              <a:gd name="connsiteY1570" fmla="*/ 0 h 6858000"/>
              <a:gd name="connsiteX1571" fmla="*/ 3775734 w 12192002"/>
              <a:gd name="connsiteY1571" fmla="*/ 95131 h 6858000"/>
              <a:gd name="connsiteX1572" fmla="*/ 3724807 w 12192002"/>
              <a:gd name="connsiteY1572" fmla="*/ 272257 h 6858000"/>
              <a:gd name="connsiteX1573" fmla="*/ 3726844 w 12192002"/>
              <a:gd name="connsiteY1573" fmla="*/ 282988 h 6858000"/>
              <a:gd name="connsiteX1574" fmla="*/ 3742664 w 12192002"/>
              <a:gd name="connsiteY1574" fmla="*/ 279918 h 6858000"/>
              <a:gd name="connsiteX1575" fmla="*/ 4103910 w 12192002"/>
              <a:gd name="connsiteY1575" fmla="*/ 1161917 h 6858000"/>
              <a:gd name="connsiteX1576" fmla="*/ 4020269 w 12192002"/>
              <a:gd name="connsiteY1576" fmla="*/ 1200406 h 6858000"/>
              <a:gd name="connsiteX1577" fmla="*/ 3674882 w 12192002"/>
              <a:gd name="connsiteY1577" fmla="*/ 488524 h 6858000"/>
              <a:gd name="connsiteX1578" fmla="*/ 3132682 w 12192002"/>
              <a:gd name="connsiteY1578" fmla="*/ 1072284 h 6858000"/>
              <a:gd name="connsiteX1579" fmla="*/ 2716346 w 12192002"/>
              <a:gd name="connsiteY1579" fmla="*/ 1276376 h 6858000"/>
              <a:gd name="connsiteX1580" fmla="*/ 2716772 w 12192002"/>
              <a:gd name="connsiteY1580" fmla="*/ 1255462 h 6858000"/>
              <a:gd name="connsiteX1581" fmla="*/ 3471096 w 12192002"/>
              <a:gd name="connsiteY1581" fmla="*/ 437072 h 6858000"/>
              <a:gd name="connsiteX1582" fmla="*/ 3639057 w 12192002"/>
              <a:gd name="connsiteY1582" fmla="*/ 286334 h 6858000"/>
              <a:gd name="connsiteX1583" fmla="*/ 3640309 w 12192002"/>
              <a:gd name="connsiteY1583" fmla="*/ 284664 h 6858000"/>
              <a:gd name="connsiteX1584" fmla="*/ 3646022 w 12192002"/>
              <a:gd name="connsiteY1584" fmla="*/ 276711 h 6858000"/>
              <a:gd name="connsiteX1585" fmla="*/ 3707943 w 12192002"/>
              <a:gd name="connsiteY1585" fmla="*/ 65958 h 6858000"/>
              <a:gd name="connsiteX1586" fmla="*/ 2867960 w 12192002"/>
              <a:gd name="connsiteY1586" fmla="*/ 0 h 6858000"/>
              <a:gd name="connsiteX1587" fmla="*/ 2926351 w 12192002"/>
              <a:gd name="connsiteY1587" fmla="*/ 0 h 6858000"/>
              <a:gd name="connsiteX1588" fmla="*/ 2902823 w 12192002"/>
              <a:gd name="connsiteY1588" fmla="*/ 262929 h 6858000"/>
              <a:gd name="connsiteX1589" fmla="*/ 2940663 w 12192002"/>
              <a:gd name="connsiteY1589" fmla="*/ 140884 h 6858000"/>
              <a:gd name="connsiteX1590" fmla="*/ 2947039 w 12192002"/>
              <a:gd name="connsiteY1590" fmla="*/ 122524 h 6858000"/>
              <a:gd name="connsiteX1591" fmla="*/ 2984316 w 12192002"/>
              <a:gd name="connsiteY1591" fmla="*/ 0 h 6858000"/>
              <a:gd name="connsiteX1592" fmla="*/ 3016114 w 12192002"/>
              <a:gd name="connsiteY1592" fmla="*/ 0 h 6858000"/>
              <a:gd name="connsiteX1593" fmla="*/ 2979949 w 12192002"/>
              <a:gd name="connsiteY1593" fmla="*/ 119274 h 6858000"/>
              <a:gd name="connsiteX1594" fmla="*/ 3023879 w 12192002"/>
              <a:gd name="connsiteY1594" fmla="*/ 0 h 6858000"/>
              <a:gd name="connsiteX1595" fmla="*/ 3105400 w 12192002"/>
              <a:gd name="connsiteY1595" fmla="*/ 0 h 6858000"/>
              <a:gd name="connsiteX1596" fmla="*/ 3094669 w 12192002"/>
              <a:gd name="connsiteY1596" fmla="*/ 30308 h 6858000"/>
              <a:gd name="connsiteX1597" fmla="*/ 2901945 w 12192002"/>
              <a:gd name="connsiteY1597" fmla="*/ 466538 h 6858000"/>
              <a:gd name="connsiteX1598" fmla="*/ 2815209 w 12192002"/>
              <a:gd name="connsiteY1598" fmla="*/ 497361 h 6858000"/>
              <a:gd name="connsiteX1599" fmla="*/ 2844845 w 12192002"/>
              <a:gd name="connsiteY1599" fmla="*/ 127638 h 6858000"/>
              <a:gd name="connsiteX1600" fmla="*/ 1057230 w 12192002"/>
              <a:gd name="connsiteY1600" fmla="*/ 0 h 6858000"/>
              <a:gd name="connsiteX1601" fmla="*/ 1111003 w 12192002"/>
              <a:gd name="connsiteY1601" fmla="*/ 0 h 6858000"/>
              <a:gd name="connsiteX1602" fmla="*/ 1125553 w 12192002"/>
              <a:gd name="connsiteY1602" fmla="*/ 52588 h 6858000"/>
              <a:gd name="connsiteX1603" fmla="*/ 1304276 w 12192002"/>
              <a:gd name="connsiteY1603" fmla="*/ 476275 h 6858000"/>
              <a:gd name="connsiteX1604" fmla="*/ 1492066 w 12192002"/>
              <a:gd name="connsiteY1604" fmla="*/ 886333 h 6858000"/>
              <a:gd name="connsiteX1605" fmla="*/ 1423698 w 12192002"/>
              <a:gd name="connsiteY1605" fmla="*/ 710817 h 6858000"/>
              <a:gd name="connsiteX1606" fmla="*/ 1357609 w 12192002"/>
              <a:gd name="connsiteY1606" fmla="*/ 532892 h 6858000"/>
              <a:gd name="connsiteX1607" fmla="*/ 1309550 w 12192002"/>
              <a:gd name="connsiteY1607" fmla="*/ 374031 h 6858000"/>
              <a:gd name="connsiteX1608" fmla="*/ 1193673 w 12192002"/>
              <a:gd name="connsiteY1608" fmla="*/ 49533 h 6858000"/>
              <a:gd name="connsiteX1609" fmla="*/ 1164391 w 12192002"/>
              <a:gd name="connsiteY1609" fmla="*/ 0 h 6858000"/>
              <a:gd name="connsiteX1610" fmla="*/ 1200666 w 12192002"/>
              <a:gd name="connsiteY1610" fmla="*/ 0 h 6858000"/>
              <a:gd name="connsiteX1611" fmla="*/ 1223408 w 12192002"/>
              <a:gd name="connsiteY1611" fmla="*/ 38996 h 6858000"/>
              <a:gd name="connsiteX1612" fmla="*/ 1339635 w 12192002"/>
              <a:gd name="connsiteY1612" fmla="*/ 365517 h 6858000"/>
              <a:gd name="connsiteX1613" fmla="*/ 1387469 w 12192002"/>
              <a:gd name="connsiteY1613" fmla="*/ 523079 h 6858000"/>
              <a:gd name="connsiteX1614" fmla="*/ 1452685 w 12192002"/>
              <a:gd name="connsiteY1614" fmla="*/ 699806 h 6858000"/>
              <a:gd name="connsiteX1615" fmla="*/ 1492092 w 12192002"/>
              <a:gd name="connsiteY1615" fmla="*/ 800424 h 6858000"/>
              <a:gd name="connsiteX1616" fmla="*/ 1455302 w 12192002"/>
              <a:gd name="connsiteY1616" fmla="*/ 632913 h 6858000"/>
              <a:gd name="connsiteX1617" fmla="*/ 1222336 w 12192002"/>
              <a:gd name="connsiteY1617" fmla="*/ 9480 h 6858000"/>
              <a:gd name="connsiteX1618" fmla="*/ 1214634 w 12192002"/>
              <a:gd name="connsiteY1618" fmla="*/ 0 h 6858000"/>
              <a:gd name="connsiteX1619" fmla="*/ 1289827 w 12192002"/>
              <a:gd name="connsiteY1619" fmla="*/ 0 h 6858000"/>
              <a:gd name="connsiteX1620" fmla="*/ 1321076 w 12192002"/>
              <a:gd name="connsiteY1620" fmla="*/ 59722 h 6858000"/>
              <a:gd name="connsiteX1621" fmla="*/ 1512579 w 12192002"/>
              <a:gd name="connsiteY1621" fmla="*/ 626441 h 6858000"/>
              <a:gd name="connsiteX1622" fmla="*/ 1506076 w 12192002"/>
              <a:gd name="connsiteY1622" fmla="*/ 1089289 h 6858000"/>
              <a:gd name="connsiteX1623" fmla="*/ 1486346 w 12192002"/>
              <a:gd name="connsiteY1623" fmla="*/ 1079919 h 6858000"/>
              <a:gd name="connsiteX1624" fmla="*/ 1070511 w 12192002"/>
              <a:gd name="connsiteY1624" fmla="*/ 48609 h 6858000"/>
              <a:gd name="connsiteX1625" fmla="*/ 43151 w 12192002"/>
              <a:gd name="connsiteY1625" fmla="*/ 0 h 6858000"/>
              <a:gd name="connsiteX1626" fmla="*/ 95283 w 12192002"/>
              <a:gd name="connsiteY1626" fmla="*/ 0 h 6858000"/>
              <a:gd name="connsiteX1627" fmla="*/ 300708 w 12192002"/>
              <a:gd name="connsiteY1627" fmla="*/ 154571 h 6858000"/>
              <a:gd name="connsiteX1628" fmla="*/ 530414 w 12192002"/>
              <a:gd name="connsiteY1628" fmla="*/ 354673 h 6858000"/>
              <a:gd name="connsiteX1629" fmla="*/ 333785 w 12192002"/>
              <a:gd name="connsiteY1629" fmla="*/ 161564 h 6858000"/>
              <a:gd name="connsiteX1630" fmla="*/ 147005 w 12192002"/>
              <a:gd name="connsiteY1630" fmla="*/ 0 h 6858000"/>
              <a:gd name="connsiteX1631" fmla="*/ 272509 w 12192002"/>
              <a:gd name="connsiteY1631" fmla="*/ 0 h 6858000"/>
              <a:gd name="connsiteX1632" fmla="*/ 326276 w 12192002"/>
              <a:gd name="connsiteY1632" fmla="*/ 45847 h 6858000"/>
              <a:gd name="connsiteX1633" fmla="*/ 823759 w 12192002"/>
              <a:gd name="connsiteY1633" fmla="*/ 574145 h 6858000"/>
              <a:gd name="connsiteX1634" fmla="*/ 811254 w 12192002"/>
              <a:gd name="connsiteY1634" fmla="*/ 665546 h 6858000"/>
              <a:gd name="connsiteX1635" fmla="*/ 154042 w 12192002"/>
              <a:gd name="connsiteY1635" fmla="*/ 261522 h 6858000"/>
              <a:gd name="connsiteX1636" fmla="*/ 13550 w 12192002"/>
              <a:gd name="connsiteY1636" fmla="*/ 158423 h 6858000"/>
              <a:gd name="connsiteX1637" fmla="*/ 0 w 12192002"/>
              <a:gd name="connsiteY1637" fmla="*/ 146618 h 6858000"/>
              <a:gd name="connsiteX1638" fmla="*/ 0 w 12192002"/>
              <a:gd name="connsiteY1638" fmla="*/ 59161 h 6858000"/>
              <a:gd name="connsiteX1639" fmla="*/ 45427 w 12192002"/>
              <a:gd name="connsiteY1639" fmla="*/ 101078 h 6858000"/>
              <a:gd name="connsiteX1640" fmla="*/ 630103 w 12192002"/>
              <a:gd name="connsiteY1640" fmla="*/ 485885 h 6858000"/>
              <a:gd name="connsiteX1641" fmla="*/ 532040 w 12192002"/>
              <a:gd name="connsiteY1641" fmla="*/ 399359 h 6858000"/>
              <a:gd name="connsiteX1642" fmla="*/ 517618 w 12192002"/>
              <a:gd name="connsiteY1642" fmla="*/ 385726 h 6858000"/>
              <a:gd name="connsiteX1643" fmla="*/ 285074 w 12192002"/>
              <a:gd name="connsiteY1643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</a:cxnLst>
            <a:rect l="l" t="t" r="r" b="b"/>
            <a:pathLst>
              <a:path w="12192002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7392322" y="6658238"/>
                </a:moveTo>
                <a:cubicBezTo>
                  <a:pt x="7466250" y="6681109"/>
                  <a:pt x="7539706" y="6707100"/>
                  <a:pt x="7611337" y="6732821"/>
                </a:cubicBezTo>
                <a:cubicBezTo>
                  <a:pt x="7723489" y="6773078"/>
                  <a:pt x="7838666" y="6813801"/>
                  <a:pt x="7955762" y="6842006"/>
                </a:cubicBezTo>
                <a:cubicBezTo>
                  <a:pt x="7825893" y="6763794"/>
                  <a:pt x="7655160" y="6705586"/>
                  <a:pt x="7512455" y="6674734"/>
                </a:cubicBezTo>
                <a:close/>
                <a:moveTo>
                  <a:pt x="9928143" y="6515312"/>
                </a:moveTo>
                <a:lnTo>
                  <a:pt x="9753801" y="6525103"/>
                </a:lnTo>
                <a:cubicBezTo>
                  <a:pt x="9696294" y="6528458"/>
                  <a:pt x="9636969" y="6531530"/>
                  <a:pt x="9578027" y="6532104"/>
                </a:cubicBezTo>
                <a:cubicBezTo>
                  <a:pt x="9526546" y="6532538"/>
                  <a:pt x="9474842" y="6530381"/>
                  <a:pt x="9424342" y="6528403"/>
                </a:cubicBezTo>
                <a:cubicBezTo>
                  <a:pt x="9283243" y="6523421"/>
                  <a:pt x="9137206" y="6518329"/>
                  <a:pt x="9001907" y="6560369"/>
                </a:cubicBezTo>
                <a:cubicBezTo>
                  <a:pt x="8974564" y="6568983"/>
                  <a:pt x="8948144" y="6579668"/>
                  <a:pt x="8922138" y="6591702"/>
                </a:cubicBezTo>
                <a:cubicBezTo>
                  <a:pt x="8976395" y="6597451"/>
                  <a:pt x="9031633" y="6600803"/>
                  <a:pt x="9087550" y="6599765"/>
                </a:cubicBezTo>
                <a:cubicBezTo>
                  <a:pt x="9228396" y="6598297"/>
                  <a:pt x="9371812" y="6576077"/>
                  <a:pt x="9512475" y="6563693"/>
                </a:cubicBezTo>
                <a:cubicBezTo>
                  <a:pt x="9626059" y="6554204"/>
                  <a:pt x="9898686" y="6537707"/>
                  <a:pt x="9928143" y="6515312"/>
                </a:cubicBezTo>
                <a:close/>
                <a:moveTo>
                  <a:pt x="9351220" y="6459370"/>
                </a:moveTo>
                <a:cubicBezTo>
                  <a:pt x="9225400" y="6463303"/>
                  <a:pt x="9098278" y="6481291"/>
                  <a:pt x="8999756" y="6529929"/>
                </a:cubicBezTo>
                <a:cubicBezTo>
                  <a:pt x="9138083" y="6488352"/>
                  <a:pt x="9284119" y="6493450"/>
                  <a:pt x="9425830" y="6498517"/>
                </a:cubicBezTo>
                <a:cubicBezTo>
                  <a:pt x="9476320" y="6500495"/>
                  <a:pt x="9528123" y="6502029"/>
                  <a:pt x="9578307" y="6502035"/>
                </a:cubicBezTo>
                <a:cubicBezTo>
                  <a:pt x="9636540" y="6501999"/>
                  <a:pt x="9695359" y="6498204"/>
                  <a:pt x="9752771" y="6495471"/>
                </a:cubicBezTo>
                <a:lnTo>
                  <a:pt x="9852779" y="6489665"/>
                </a:lnTo>
                <a:cubicBezTo>
                  <a:pt x="9815758" y="6484629"/>
                  <a:pt x="9764024" y="6478620"/>
                  <a:pt x="9694862" y="6473140"/>
                </a:cubicBezTo>
                <a:cubicBezTo>
                  <a:pt x="9601553" y="6465560"/>
                  <a:pt x="9477038" y="6455438"/>
                  <a:pt x="9351220" y="6459370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7254615" y="5911918"/>
                </a:moveTo>
                <a:cubicBezTo>
                  <a:pt x="7274645" y="5934852"/>
                  <a:pt x="7294062" y="5957691"/>
                  <a:pt x="7312589" y="5982309"/>
                </a:cubicBezTo>
                <a:cubicBezTo>
                  <a:pt x="7413753" y="6114421"/>
                  <a:pt x="7483941" y="6266763"/>
                  <a:pt x="7580896" y="6402069"/>
                </a:cubicBezTo>
                <a:cubicBezTo>
                  <a:pt x="7695169" y="6561808"/>
                  <a:pt x="7849203" y="6676399"/>
                  <a:pt x="7990862" y="6807025"/>
                </a:cubicBezTo>
                <a:cubicBezTo>
                  <a:pt x="7962703" y="6748256"/>
                  <a:pt x="7917173" y="6697712"/>
                  <a:pt x="7871964" y="6649139"/>
                </a:cubicBezTo>
                <a:lnTo>
                  <a:pt x="7859674" y="6636358"/>
                </a:lnTo>
                <a:cubicBezTo>
                  <a:pt x="7748530" y="6516822"/>
                  <a:pt x="7645260" y="6386311"/>
                  <a:pt x="7545050" y="6260110"/>
                </a:cubicBezTo>
                <a:cubicBezTo>
                  <a:pt x="7452767" y="6142819"/>
                  <a:pt x="7357042" y="6023723"/>
                  <a:pt x="7254615" y="5911918"/>
                </a:cubicBezTo>
                <a:close/>
                <a:moveTo>
                  <a:pt x="9078855" y="5884754"/>
                </a:moveTo>
                <a:cubicBezTo>
                  <a:pt x="8942634" y="6070158"/>
                  <a:pt x="8787932" y="6315508"/>
                  <a:pt x="8825188" y="6496752"/>
                </a:cubicBezTo>
                <a:cubicBezTo>
                  <a:pt x="8871718" y="6270055"/>
                  <a:pt x="8975231" y="6063621"/>
                  <a:pt x="9078855" y="5884754"/>
                </a:cubicBezTo>
                <a:close/>
                <a:moveTo>
                  <a:pt x="9113805" y="5883072"/>
                </a:moveTo>
                <a:cubicBezTo>
                  <a:pt x="9009770" y="6060592"/>
                  <a:pt x="8903644" y="6267900"/>
                  <a:pt x="8855200" y="6494950"/>
                </a:cubicBezTo>
                <a:cubicBezTo>
                  <a:pt x="8971799" y="6300136"/>
                  <a:pt x="9069545" y="6103069"/>
                  <a:pt x="9113805" y="5883072"/>
                </a:cubicBezTo>
                <a:close/>
                <a:moveTo>
                  <a:pt x="9123940" y="5825040"/>
                </a:moveTo>
                <a:cubicBezTo>
                  <a:pt x="9123142" y="5826205"/>
                  <a:pt x="9122347" y="5827360"/>
                  <a:pt x="9120846" y="5829053"/>
                </a:cubicBezTo>
                <a:lnTo>
                  <a:pt x="9123267" y="5829425"/>
                </a:ln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1" y="6488842"/>
                  <a:pt x="5947416" y="6574846"/>
                </a:cubicBezTo>
                <a:cubicBezTo>
                  <a:pt x="5894674" y="6327329"/>
                  <a:pt x="5793017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10097724" y="5591852"/>
                </a:moveTo>
                <a:cubicBezTo>
                  <a:pt x="9944682" y="5593954"/>
                  <a:pt x="9791714" y="5611746"/>
                  <a:pt x="9645248" y="5630119"/>
                </a:cubicBezTo>
                <a:cubicBezTo>
                  <a:pt x="9610727" y="5634568"/>
                  <a:pt x="9577456" y="5639754"/>
                  <a:pt x="9543858" y="5650510"/>
                </a:cubicBezTo>
                <a:cubicBezTo>
                  <a:pt x="9550063" y="5662642"/>
                  <a:pt x="9629757" y="5633895"/>
                  <a:pt x="9681648" y="5629828"/>
                </a:cubicBezTo>
                <a:cubicBezTo>
                  <a:pt x="9969341" y="5609845"/>
                  <a:pt x="10272689" y="5655720"/>
                  <a:pt x="10557846" y="5601337"/>
                </a:cubicBezTo>
                <a:cubicBezTo>
                  <a:pt x="10473933" y="5611321"/>
                  <a:pt x="10386637" y="5605065"/>
                  <a:pt x="10301704" y="5598847"/>
                </a:cubicBezTo>
                <a:cubicBezTo>
                  <a:pt x="10284536" y="5597562"/>
                  <a:pt x="10267371" y="5596280"/>
                  <a:pt x="10250553" y="5595539"/>
                </a:cubicBezTo>
                <a:cubicBezTo>
                  <a:pt x="10199759" y="5592194"/>
                  <a:pt x="10148737" y="5591152"/>
                  <a:pt x="10097724" y="5591852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7015907" y="5541548"/>
                </a:moveTo>
                <a:cubicBezTo>
                  <a:pt x="7100896" y="5613517"/>
                  <a:pt x="7181386" y="5690562"/>
                  <a:pt x="7259646" y="5765985"/>
                </a:cubicBezTo>
                <a:cubicBezTo>
                  <a:pt x="7425913" y="5926010"/>
                  <a:pt x="7598167" y="6091445"/>
                  <a:pt x="7741483" y="6279980"/>
                </a:cubicBezTo>
                <a:cubicBezTo>
                  <a:pt x="7847640" y="6419905"/>
                  <a:pt x="7937072" y="6571994"/>
                  <a:pt x="8008941" y="6733560"/>
                </a:cubicBezTo>
                <a:cubicBezTo>
                  <a:pt x="8009955" y="6694639"/>
                  <a:pt x="8010548" y="6654374"/>
                  <a:pt x="7999234" y="6610993"/>
                </a:cubicBezTo>
                <a:cubicBezTo>
                  <a:pt x="7958140" y="6454784"/>
                  <a:pt x="7815502" y="6314397"/>
                  <a:pt x="7715154" y="6197148"/>
                </a:cubicBezTo>
                <a:cubicBezTo>
                  <a:pt x="7576575" y="6034314"/>
                  <a:pt x="7431075" y="5876188"/>
                  <a:pt x="7271900" y="5734551"/>
                </a:cubicBezTo>
                <a:cubicBezTo>
                  <a:pt x="7230409" y="5698079"/>
                  <a:pt x="7098810" y="5590772"/>
                  <a:pt x="7015907" y="5541548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10218664" y="5525300"/>
                </a:moveTo>
                <a:cubicBezTo>
                  <a:pt x="10171755" y="5524070"/>
                  <a:pt x="10126463" y="5525064"/>
                  <a:pt x="10086154" y="5525937"/>
                </a:cubicBezTo>
                <a:cubicBezTo>
                  <a:pt x="9975638" y="5528402"/>
                  <a:pt x="9876341" y="5531370"/>
                  <a:pt x="9778614" y="5550189"/>
                </a:cubicBezTo>
                <a:cubicBezTo>
                  <a:pt x="9714017" y="5562376"/>
                  <a:pt x="9654494" y="5581286"/>
                  <a:pt x="9601703" y="5605852"/>
                </a:cubicBezTo>
                <a:cubicBezTo>
                  <a:pt x="9614985" y="5603489"/>
                  <a:pt x="9628056" y="5602024"/>
                  <a:pt x="9641684" y="5600203"/>
                </a:cubicBezTo>
                <a:cubicBezTo>
                  <a:pt x="9838075" y="5575001"/>
                  <a:pt x="10046725" y="5551921"/>
                  <a:pt x="10252799" y="5564971"/>
                </a:cubicBezTo>
                <a:lnTo>
                  <a:pt x="10304297" y="5568822"/>
                </a:lnTo>
                <a:cubicBezTo>
                  <a:pt x="10380931" y="5574228"/>
                  <a:pt x="10459361" y="5580014"/>
                  <a:pt x="10533945" y="5573703"/>
                </a:cubicBezTo>
                <a:cubicBezTo>
                  <a:pt x="10504378" y="5568851"/>
                  <a:pt x="10475221" y="5562210"/>
                  <a:pt x="10446061" y="5555562"/>
                </a:cubicBezTo>
                <a:cubicBezTo>
                  <a:pt x="10417803" y="5549116"/>
                  <a:pt x="10389545" y="5542665"/>
                  <a:pt x="10360877" y="5538004"/>
                </a:cubicBezTo>
                <a:cubicBezTo>
                  <a:pt x="10314101" y="5529982"/>
                  <a:pt x="10265574" y="5526529"/>
                  <a:pt x="10218664" y="5525300"/>
                </a:cubicBezTo>
                <a:close/>
                <a:moveTo>
                  <a:pt x="6946849" y="5523271"/>
                </a:moveTo>
                <a:cubicBezTo>
                  <a:pt x="6946657" y="5524520"/>
                  <a:pt x="6946560" y="5525151"/>
                  <a:pt x="6946972" y="5526491"/>
                </a:cubicBezTo>
                <a:cubicBezTo>
                  <a:pt x="6980090" y="5601397"/>
                  <a:pt x="7043425" y="5661082"/>
                  <a:pt x="7105827" y="5718700"/>
                </a:cubicBezTo>
                <a:lnTo>
                  <a:pt x="7126431" y="5737872"/>
                </a:lnTo>
                <a:cubicBezTo>
                  <a:pt x="7289613" y="5889736"/>
                  <a:pt x="7430828" y="6067705"/>
                  <a:pt x="7567269" y="6240461"/>
                </a:cubicBezTo>
                <a:cubicBezTo>
                  <a:pt x="7666876" y="6366562"/>
                  <a:pt x="7769633" y="6496348"/>
                  <a:pt x="7880270" y="6615176"/>
                </a:cubicBezTo>
                <a:lnTo>
                  <a:pt x="7892560" y="6627949"/>
                </a:lnTo>
                <a:cubicBezTo>
                  <a:pt x="7919687" y="6657095"/>
                  <a:pt x="7947417" y="6686334"/>
                  <a:pt x="7971643" y="6718236"/>
                </a:cubicBezTo>
                <a:cubicBezTo>
                  <a:pt x="7902183" y="6569208"/>
                  <a:pt x="7817787" y="6428779"/>
                  <a:pt x="7719359" y="6299011"/>
                </a:cubicBezTo>
                <a:cubicBezTo>
                  <a:pt x="7577670" y="6112005"/>
                  <a:pt x="7405928" y="5947293"/>
                  <a:pt x="7240170" y="5787985"/>
                </a:cubicBezTo>
                <a:cubicBezTo>
                  <a:pt x="7146175" y="5697975"/>
                  <a:pt x="7050053" y="5605722"/>
                  <a:pt x="6946849" y="5523271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0104407" y="5458317"/>
                </a:moveTo>
                <a:cubicBezTo>
                  <a:pt x="9978788" y="5456650"/>
                  <a:pt x="9828621" y="5479881"/>
                  <a:pt x="9704375" y="5536349"/>
                </a:cubicBezTo>
                <a:cubicBezTo>
                  <a:pt x="9726987" y="5530319"/>
                  <a:pt x="9749595" y="5524291"/>
                  <a:pt x="9773804" y="5519543"/>
                </a:cubicBezTo>
                <a:cubicBezTo>
                  <a:pt x="9873880" y="5500749"/>
                  <a:pt x="9974285" y="5497081"/>
                  <a:pt x="10086605" y="5494992"/>
                </a:cubicBezTo>
                <a:cubicBezTo>
                  <a:pt x="10168672" y="5493085"/>
                  <a:pt x="10271028" y="5491236"/>
                  <a:pt x="10367276" y="5507848"/>
                </a:cubicBezTo>
                <a:cubicBezTo>
                  <a:pt x="10396291" y="5513052"/>
                  <a:pt x="10425102" y="5519151"/>
                  <a:pt x="10454262" y="5525798"/>
                </a:cubicBezTo>
                <a:cubicBezTo>
                  <a:pt x="10493323" y="5534530"/>
                  <a:pt x="10531142" y="5542536"/>
                  <a:pt x="10569223" y="5547311"/>
                </a:cubicBezTo>
                <a:cubicBezTo>
                  <a:pt x="10422236" y="5490328"/>
                  <a:pt x="10260055" y="5460700"/>
                  <a:pt x="10104407" y="5458317"/>
                </a:cubicBezTo>
                <a:close/>
                <a:moveTo>
                  <a:pt x="6861797" y="5419899"/>
                </a:moveTo>
                <a:cubicBezTo>
                  <a:pt x="6869009" y="5420845"/>
                  <a:pt x="6876359" y="5423413"/>
                  <a:pt x="6879594" y="5424547"/>
                </a:cubicBezTo>
                <a:cubicBezTo>
                  <a:pt x="7239561" y="5537402"/>
                  <a:pt x="7549592" y="5931521"/>
                  <a:pt x="7789028" y="6212316"/>
                </a:cubicBezTo>
                <a:cubicBezTo>
                  <a:pt x="7920282" y="6366340"/>
                  <a:pt x="8046009" y="6507973"/>
                  <a:pt x="8093600" y="6710671"/>
                </a:cubicBezTo>
                <a:cubicBezTo>
                  <a:pt x="8106357" y="6764837"/>
                  <a:pt x="8115219" y="6810078"/>
                  <a:pt x="8129425" y="6854298"/>
                </a:cubicBezTo>
                <a:lnTo>
                  <a:pt x="8130898" y="6857998"/>
                </a:lnTo>
                <a:lnTo>
                  <a:pt x="7899365" y="6857998"/>
                </a:lnTo>
                <a:lnTo>
                  <a:pt x="7761176" y="6816656"/>
                </a:lnTo>
                <a:cubicBezTo>
                  <a:pt x="7707614" y="6798833"/>
                  <a:pt x="7654620" y="6779815"/>
                  <a:pt x="7602080" y="6760867"/>
                </a:cubicBezTo>
                <a:cubicBezTo>
                  <a:pt x="7499839" y="6724697"/>
                  <a:pt x="7395868" y="6687609"/>
                  <a:pt x="7289862" y="6659827"/>
                </a:cubicBezTo>
                <a:cubicBezTo>
                  <a:pt x="7386721" y="6702866"/>
                  <a:pt x="7479917" y="6741496"/>
                  <a:pt x="7582411" y="6784122"/>
                </a:cubicBezTo>
                <a:lnTo>
                  <a:pt x="7605759" y="6793465"/>
                </a:lnTo>
                <a:cubicBezTo>
                  <a:pt x="7652356" y="6812785"/>
                  <a:pt x="7694400" y="6829482"/>
                  <a:pt x="7737910" y="6840638"/>
                </a:cubicBezTo>
                <a:lnTo>
                  <a:pt x="7826532" y="6857999"/>
                </a:lnTo>
                <a:lnTo>
                  <a:pt x="7696096" y="6857999"/>
                </a:lnTo>
                <a:lnTo>
                  <a:pt x="7594081" y="6821149"/>
                </a:lnTo>
                <a:lnTo>
                  <a:pt x="7570734" y="6811799"/>
                </a:lnTo>
                <a:lnTo>
                  <a:pt x="7271814" y="6684601"/>
                </a:lnTo>
                <a:cubicBezTo>
                  <a:pt x="7315012" y="6740237"/>
                  <a:pt x="7445060" y="6805183"/>
                  <a:pt x="7585232" y="6850060"/>
                </a:cubicBezTo>
                <a:lnTo>
                  <a:pt x="7613775" y="6857998"/>
                </a:lnTo>
                <a:lnTo>
                  <a:pt x="7522197" y="6857998"/>
                </a:lnTo>
                <a:lnTo>
                  <a:pt x="7410696" y="6803861"/>
                </a:lnTo>
                <a:cubicBezTo>
                  <a:pt x="7272778" y="6731418"/>
                  <a:pt x="7152025" y="6653264"/>
                  <a:pt x="7088673" y="6610396"/>
                </a:cubicBezTo>
                <a:cubicBezTo>
                  <a:pt x="7075202" y="6601287"/>
                  <a:pt x="7065689" y="6582532"/>
                  <a:pt x="7090188" y="6584365"/>
                </a:cubicBezTo>
                <a:cubicBezTo>
                  <a:pt x="7322587" y="6603983"/>
                  <a:pt x="7561036" y="6624528"/>
                  <a:pt x="7780046" y="6711283"/>
                </a:cubicBezTo>
                <a:cubicBezTo>
                  <a:pt x="7810971" y="6723712"/>
                  <a:pt x="7991193" y="6837187"/>
                  <a:pt x="7944957" y="6799347"/>
                </a:cubicBezTo>
                <a:cubicBezTo>
                  <a:pt x="7830578" y="6704934"/>
                  <a:pt x="7705171" y="6617800"/>
                  <a:pt x="7601828" y="6503934"/>
                </a:cubicBezTo>
                <a:cubicBezTo>
                  <a:pt x="7389349" y="6269558"/>
                  <a:pt x="7257096" y="5972523"/>
                  <a:pt x="7042773" y="5734011"/>
                </a:cubicBezTo>
                <a:cubicBezTo>
                  <a:pt x="7007812" y="5695337"/>
                  <a:pt x="6799377" y="5515396"/>
                  <a:pt x="6844835" y="5424988"/>
                </a:cubicBezTo>
                <a:cubicBezTo>
                  <a:pt x="6847512" y="5419632"/>
                  <a:pt x="6854586" y="5418954"/>
                  <a:pt x="6861797" y="5419899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7427076" y="5142684"/>
                </a:moveTo>
                <a:cubicBezTo>
                  <a:pt x="7446602" y="5152725"/>
                  <a:pt x="7466122" y="5162767"/>
                  <a:pt x="7485963" y="5174783"/>
                </a:cubicBezTo>
                <a:cubicBezTo>
                  <a:pt x="7567460" y="5225071"/>
                  <a:pt x="7639772" y="5286770"/>
                  <a:pt x="7719410" y="5357281"/>
                </a:cubicBezTo>
                <a:cubicBezTo>
                  <a:pt x="7777835" y="5408518"/>
                  <a:pt x="7850375" y="5472816"/>
                  <a:pt x="7907163" y="5546863"/>
                </a:cubicBezTo>
                <a:cubicBezTo>
                  <a:pt x="7924160" y="5569331"/>
                  <a:pt x="7940457" y="5592330"/>
                  <a:pt x="7956656" y="5615961"/>
                </a:cubicBezTo>
                <a:cubicBezTo>
                  <a:pt x="7978464" y="5647485"/>
                  <a:pt x="7999857" y="5677676"/>
                  <a:pt x="8023445" y="5705642"/>
                </a:cubicBezTo>
                <a:cubicBezTo>
                  <a:pt x="7956400" y="5569150"/>
                  <a:pt x="7861731" y="5443166"/>
                  <a:pt x="7754656" y="5341546"/>
                </a:cubicBezTo>
                <a:cubicBezTo>
                  <a:pt x="7668081" y="5259722"/>
                  <a:pt x="7548884" y="5180582"/>
                  <a:pt x="7427076" y="5142684"/>
                </a:cubicBezTo>
                <a:close/>
                <a:moveTo>
                  <a:pt x="7312201" y="5128278"/>
                </a:moveTo>
                <a:cubicBezTo>
                  <a:pt x="7322935" y="5135049"/>
                  <a:pt x="7332964" y="5142350"/>
                  <a:pt x="7343603" y="5149746"/>
                </a:cubicBezTo>
                <a:cubicBezTo>
                  <a:pt x="7496266" y="5257079"/>
                  <a:pt x="7656157" y="5373847"/>
                  <a:pt x="7791759" y="5515717"/>
                </a:cubicBezTo>
                <a:lnTo>
                  <a:pt x="7825280" y="5551608"/>
                </a:lnTo>
                <a:cubicBezTo>
                  <a:pt x="7875363" y="5604773"/>
                  <a:pt x="7926463" y="5659374"/>
                  <a:pt x="7982410" y="5702551"/>
                </a:cubicBezTo>
                <a:cubicBezTo>
                  <a:pt x="7964809" y="5679989"/>
                  <a:pt x="7948608" y="5656366"/>
                  <a:pt x="7932408" y="5632736"/>
                </a:cubicBezTo>
                <a:cubicBezTo>
                  <a:pt x="7916712" y="5609836"/>
                  <a:pt x="7901020" y="5586930"/>
                  <a:pt x="7883927" y="5565087"/>
                </a:cubicBezTo>
                <a:cubicBezTo>
                  <a:pt x="7828664" y="5493188"/>
                  <a:pt x="7757146" y="5430331"/>
                  <a:pt x="7699832" y="5379904"/>
                </a:cubicBezTo>
                <a:cubicBezTo>
                  <a:pt x="7621217" y="5310828"/>
                  <a:pt x="7550116" y="5249322"/>
                  <a:pt x="7470240" y="5200559"/>
                </a:cubicBezTo>
                <a:cubicBezTo>
                  <a:pt x="7417598" y="5168141"/>
                  <a:pt x="7364314" y="5143956"/>
                  <a:pt x="7312201" y="5128278"/>
                </a:cubicBezTo>
                <a:close/>
                <a:moveTo>
                  <a:pt x="7244057" y="5124233"/>
                </a:moveTo>
                <a:cubicBezTo>
                  <a:pt x="7240832" y="5137197"/>
                  <a:pt x="7314310" y="5167040"/>
                  <a:pt x="7353035" y="5197318"/>
                </a:cubicBezTo>
                <a:cubicBezTo>
                  <a:pt x="7566127" y="5367091"/>
                  <a:pt x="7749139" y="5595671"/>
                  <a:pt x="7981878" y="5738345"/>
                </a:cubicBezTo>
                <a:cubicBezTo>
                  <a:pt x="7917138" y="5691903"/>
                  <a:pt x="7860147" y="5631267"/>
                  <a:pt x="7804780" y="5572174"/>
                </a:cubicBezTo>
                <a:cubicBezTo>
                  <a:pt x="7793606" y="5560210"/>
                  <a:pt x="7782433" y="5548247"/>
                  <a:pt x="7771164" y="5536908"/>
                </a:cubicBezTo>
                <a:cubicBezTo>
                  <a:pt x="7637791" y="5396658"/>
                  <a:pt x="7478920" y="5281329"/>
                  <a:pt x="7327465" y="5174181"/>
                </a:cubicBezTo>
                <a:cubicBezTo>
                  <a:pt x="7300620" y="5155330"/>
                  <a:pt x="7274186" y="5137825"/>
                  <a:pt x="7244057" y="5124233"/>
                </a:cubicBezTo>
                <a:close/>
                <a:moveTo>
                  <a:pt x="7133363" y="5050246"/>
                </a:moveTo>
                <a:cubicBezTo>
                  <a:pt x="7577149" y="5121491"/>
                  <a:pt x="7947715" y="5355125"/>
                  <a:pt x="8128687" y="5790959"/>
                </a:cubicBezTo>
                <a:cubicBezTo>
                  <a:pt x="8276565" y="5905246"/>
                  <a:pt x="8400253" y="6044012"/>
                  <a:pt x="8497002" y="6204913"/>
                </a:cubicBezTo>
                <a:cubicBezTo>
                  <a:pt x="8503575" y="6141856"/>
                  <a:pt x="8502497" y="6159666"/>
                  <a:pt x="8514292" y="6015372"/>
                </a:cubicBezTo>
                <a:cubicBezTo>
                  <a:pt x="8536052" y="5749157"/>
                  <a:pt x="8547760" y="5533819"/>
                  <a:pt x="8491838" y="5336275"/>
                </a:cubicBezTo>
                <a:cubicBezTo>
                  <a:pt x="8507078" y="5267180"/>
                  <a:pt x="8575461" y="5351481"/>
                  <a:pt x="8605731" y="5600804"/>
                </a:cubicBezTo>
                <a:cubicBezTo>
                  <a:pt x="8608350" y="5745349"/>
                  <a:pt x="8605836" y="5891029"/>
                  <a:pt x="8594880" y="6039262"/>
                </a:cubicBezTo>
                <a:cubicBezTo>
                  <a:pt x="8575957" y="6291971"/>
                  <a:pt x="8542313" y="6543716"/>
                  <a:pt x="8494242" y="6792600"/>
                </a:cubicBezTo>
                <a:cubicBezTo>
                  <a:pt x="8597730" y="6727745"/>
                  <a:pt x="8691862" y="6639036"/>
                  <a:pt x="8794675" y="6590735"/>
                </a:cubicBezTo>
                <a:cubicBezTo>
                  <a:pt x="8796362" y="6587786"/>
                  <a:pt x="8798755" y="6584312"/>
                  <a:pt x="8800448" y="6581371"/>
                </a:cubicBezTo>
                <a:cubicBezTo>
                  <a:pt x="8795284" y="6578656"/>
                  <a:pt x="8790221" y="6575317"/>
                  <a:pt x="8788186" y="6572441"/>
                </a:cubicBezTo>
                <a:cubicBezTo>
                  <a:pt x="8594646" y="6311498"/>
                  <a:pt x="8993712" y="5858248"/>
                  <a:pt x="9137232" y="5665639"/>
                </a:cubicBezTo>
                <a:cubicBezTo>
                  <a:pt x="9150495" y="5647816"/>
                  <a:pt x="9217510" y="5675384"/>
                  <a:pt x="9216765" y="5696416"/>
                </a:cubicBezTo>
                <a:cubicBezTo>
                  <a:pt x="9208076" y="5983368"/>
                  <a:pt x="9105464" y="6228377"/>
                  <a:pt x="8969849" y="6466405"/>
                </a:cubicBezTo>
                <a:cubicBezTo>
                  <a:pt x="9192790" y="6382070"/>
                  <a:pt x="9514633" y="6424367"/>
                  <a:pt x="9706237" y="6419148"/>
                </a:cubicBezTo>
                <a:cubicBezTo>
                  <a:pt x="9875985" y="6415062"/>
                  <a:pt x="9998989" y="6424957"/>
                  <a:pt x="10110375" y="6563116"/>
                </a:cubicBezTo>
                <a:cubicBezTo>
                  <a:pt x="10119737" y="6574800"/>
                  <a:pt x="10104347" y="6578204"/>
                  <a:pt x="10096281" y="6578254"/>
                </a:cubicBezTo>
                <a:cubicBezTo>
                  <a:pt x="9752742" y="6584519"/>
                  <a:pt x="9411210" y="6642343"/>
                  <a:pt x="9067672" y="6648608"/>
                </a:cubicBezTo>
                <a:cubicBezTo>
                  <a:pt x="9008636" y="6649807"/>
                  <a:pt x="8918484" y="6627657"/>
                  <a:pt x="8859441" y="6641028"/>
                </a:cubicBezTo>
                <a:cubicBezTo>
                  <a:pt x="8858839" y="6640935"/>
                  <a:pt x="8858138" y="6641468"/>
                  <a:pt x="8857528" y="6641375"/>
                </a:cubicBezTo>
                <a:cubicBezTo>
                  <a:pt x="8854312" y="6642158"/>
                  <a:pt x="8851192" y="6642319"/>
                  <a:pt x="8848579" y="6643204"/>
                </a:cubicBezTo>
                <a:cubicBezTo>
                  <a:pt x="8763018" y="6670925"/>
                  <a:pt x="8669480" y="6759768"/>
                  <a:pt x="8576285" y="6824788"/>
                </a:cubicBezTo>
                <a:lnTo>
                  <a:pt x="8519159" y="6857998"/>
                </a:lnTo>
                <a:lnTo>
                  <a:pt x="8393540" y="6857998"/>
                </a:lnTo>
                <a:lnTo>
                  <a:pt x="8417346" y="6745652"/>
                </a:lnTo>
                <a:cubicBezTo>
                  <a:pt x="8445294" y="6600749"/>
                  <a:pt x="8467982" y="6454800"/>
                  <a:pt x="8485502" y="6308216"/>
                </a:cubicBezTo>
                <a:cubicBezTo>
                  <a:pt x="8483369" y="6305964"/>
                  <a:pt x="8481139" y="6304343"/>
                  <a:pt x="8480214" y="6302278"/>
                </a:cubicBezTo>
                <a:cubicBezTo>
                  <a:pt x="8389148" y="6120471"/>
                  <a:pt x="8265637" y="5964433"/>
                  <a:pt x="8112215" y="5837768"/>
                </a:cubicBezTo>
                <a:cubicBezTo>
                  <a:pt x="8107469" y="5836403"/>
                  <a:pt x="8101510" y="5834843"/>
                  <a:pt x="8095146" y="5831943"/>
                </a:cubicBezTo>
                <a:cubicBezTo>
                  <a:pt x="7720999" y="5670157"/>
                  <a:pt x="7460805" y="5310579"/>
                  <a:pt x="7131946" y="5075653"/>
                </a:cubicBezTo>
                <a:cubicBezTo>
                  <a:pt x="7120196" y="5067444"/>
                  <a:pt x="7107334" y="5046255"/>
                  <a:pt x="7133363" y="5050246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1544294" y="4944364"/>
                </a:moveTo>
                <a:cubicBezTo>
                  <a:pt x="11560186" y="5180994"/>
                  <a:pt x="11601886" y="5476223"/>
                  <a:pt x="11755210" y="5588157"/>
                </a:cubicBezTo>
                <a:cubicBezTo>
                  <a:pt x="11638730" y="5382912"/>
                  <a:pt x="11582097" y="5153179"/>
                  <a:pt x="11544294" y="4944364"/>
                </a:cubicBezTo>
                <a:close/>
                <a:moveTo>
                  <a:pt x="11571408" y="4918599"/>
                </a:moveTo>
                <a:cubicBezTo>
                  <a:pt x="11607963" y="5126676"/>
                  <a:pt x="11663078" y="5358905"/>
                  <a:pt x="11778250" y="5565760"/>
                </a:cubicBezTo>
                <a:cubicBezTo>
                  <a:pt x="11740096" y="5335710"/>
                  <a:pt x="11685166" y="5117152"/>
                  <a:pt x="11571408" y="4918599"/>
                </a:cubicBezTo>
                <a:close/>
                <a:moveTo>
                  <a:pt x="11540154" y="4867303"/>
                </a:moveTo>
                <a:cubicBezTo>
                  <a:pt x="11540302" y="4868748"/>
                  <a:pt x="11540443" y="4870186"/>
                  <a:pt x="11540380" y="4872526"/>
                </a:cubicBezTo>
                <a:lnTo>
                  <a:pt x="11542590" y="4871112"/>
                </a:lnTo>
                <a:close/>
                <a:moveTo>
                  <a:pt x="10567662" y="4866948"/>
                </a:moveTo>
                <a:cubicBezTo>
                  <a:pt x="10522198" y="4867672"/>
                  <a:pt x="10476263" y="4872522"/>
                  <a:pt x="10431225" y="4877568"/>
                </a:cubicBezTo>
                <a:cubicBezTo>
                  <a:pt x="10381279" y="4883457"/>
                  <a:pt x="10328981" y="4889314"/>
                  <a:pt x="10277556" y="4889247"/>
                </a:cubicBezTo>
                <a:cubicBezTo>
                  <a:pt x="10236449" y="4889475"/>
                  <a:pt x="10195262" y="4885932"/>
                  <a:pt x="10155875" y="4882769"/>
                </a:cubicBezTo>
                <a:cubicBezTo>
                  <a:pt x="10128043" y="4880639"/>
                  <a:pt x="10100420" y="4877611"/>
                  <a:pt x="10072733" y="4876924"/>
                </a:cubicBezTo>
                <a:cubicBezTo>
                  <a:pt x="10009605" y="4874377"/>
                  <a:pt x="9945053" y="4878112"/>
                  <a:pt x="9882500" y="4881330"/>
                </a:cubicBezTo>
                <a:cubicBezTo>
                  <a:pt x="9817947" y="4885065"/>
                  <a:pt x="9751031" y="4888772"/>
                  <a:pt x="9685205" y="4885650"/>
                </a:cubicBezTo>
                <a:lnTo>
                  <a:pt x="9666932" y="4885075"/>
                </a:lnTo>
                <a:cubicBezTo>
                  <a:pt x="9647413" y="4883768"/>
                  <a:pt x="9627689" y="4883349"/>
                  <a:pt x="9608662" y="4884027"/>
                </a:cubicBezTo>
                <a:cubicBezTo>
                  <a:pt x="9746940" y="4906717"/>
                  <a:pt x="9886187" y="4927258"/>
                  <a:pt x="10026230" y="4938088"/>
                </a:cubicBezTo>
                <a:cubicBezTo>
                  <a:pt x="10217917" y="4954217"/>
                  <a:pt x="10389161" y="4921336"/>
                  <a:pt x="10567662" y="4866948"/>
                </a:cubicBezTo>
                <a:close/>
                <a:moveTo>
                  <a:pt x="10221015" y="4783657"/>
                </a:moveTo>
                <a:cubicBezTo>
                  <a:pt x="10183412" y="4782731"/>
                  <a:pt x="10145345" y="4783278"/>
                  <a:pt x="10107121" y="4785091"/>
                </a:cubicBezTo>
                <a:cubicBezTo>
                  <a:pt x="9954224" y="4792347"/>
                  <a:pt x="9798826" y="4819883"/>
                  <a:pt x="9660668" y="4854595"/>
                </a:cubicBezTo>
                <a:cubicBezTo>
                  <a:pt x="9663924" y="4854814"/>
                  <a:pt x="9666276" y="4854838"/>
                  <a:pt x="9669531" y="4855057"/>
                </a:cubicBezTo>
                <a:lnTo>
                  <a:pt x="9687254" y="4855986"/>
                </a:lnTo>
                <a:cubicBezTo>
                  <a:pt x="9751279" y="4858722"/>
                  <a:pt x="9817637" y="4855370"/>
                  <a:pt x="9881290" y="4851445"/>
                </a:cubicBezTo>
                <a:cubicBezTo>
                  <a:pt x="9944395" y="4847874"/>
                  <a:pt x="10009857" y="4844334"/>
                  <a:pt x="10074432" y="4846715"/>
                </a:cubicBezTo>
                <a:cubicBezTo>
                  <a:pt x="10102466" y="4847944"/>
                  <a:pt x="10131190" y="4850269"/>
                  <a:pt x="10159369" y="4852935"/>
                </a:cubicBezTo>
                <a:cubicBezTo>
                  <a:pt x="10198208" y="4856456"/>
                  <a:pt x="10239045" y="4859459"/>
                  <a:pt x="10278706" y="4859393"/>
                </a:cubicBezTo>
                <a:cubicBezTo>
                  <a:pt x="10328324" y="4859079"/>
                  <a:pt x="10379724" y="4853023"/>
                  <a:pt x="10429120" y="4847493"/>
                </a:cubicBezTo>
                <a:cubicBezTo>
                  <a:pt x="10465435" y="4843425"/>
                  <a:pt x="10501756" y="4839354"/>
                  <a:pt x="10538565" y="4837270"/>
                </a:cubicBezTo>
                <a:cubicBezTo>
                  <a:pt x="10442450" y="4802463"/>
                  <a:pt x="10333824" y="4786435"/>
                  <a:pt x="10221015" y="478365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9857254" y="4275904"/>
                </a:moveTo>
                <a:cubicBezTo>
                  <a:pt x="9525980" y="4300770"/>
                  <a:pt x="9241479" y="4364703"/>
                  <a:pt x="8989866" y="4472742"/>
                </a:cubicBezTo>
                <a:lnTo>
                  <a:pt x="8931614" y="4498508"/>
                </a:lnTo>
                <a:cubicBezTo>
                  <a:pt x="8902659" y="4511659"/>
                  <a:pt x="8873359" y="4524268"/>
                  <a:pt x="8843711" y="4536334"/>
                </a:cubicBezTo>
                <a:cubicBezTo>
                  <a:pt x="8889894" y="4522124"/>
                  <a:pt x="8937874" y="4508296"/>
                  <a:pt x="8966093" y="4502509"/>
                </a:cubicBezTo>
                <a:cubicBezTo>
                  <a:pt x="9076195" y="4481142"/>
                  <a:pt x="9187512" y="4468967"/>
                  <a:pt x="9299227" y="4454994"/>
                </a:cubicBezTo>
                <a:cubicBezTo>
                  <a:pt x="9502333" y="4429326"/>
                  <a:pt x="9654280" y="4317586"/>
                  <a:pt x="9857254" y="4275904"/>
                </a:cubicBezTo>
                <a:close/>
                <a:moveTo>
                  <a:pt x="9615182" y="4220499"/>
                </a:moveTo>
                <a:cubicBezTo>
                  <a:pt x="9415185" y="4228027"/>
                  <a:pt x="9214426" y="4329700"/>
                  <a:pt x="9023688" y="4425819"/>
                </a:cubicBezTo>
                <a:cubicBezTo>
                  <a:pt x="9256457" y="4332127"/>
                  <a:pt x="9516545" y="4273854"/>
                  <a:pt x="9814527" y="4248048"/>
                </a:cubicBezTo>
                <a:cubicBezTo>
                  <a:pt x="9748431" y="4225943"/>
                  <a:pt x="9681848" y="4217991"/>
                  <a:pt x="9615182" y="4220499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1225213" y="3936722"/>
                </a:moveTo>
                <a:cubicBezTo>
                  <a:pt x="11207028" y="4022695"/>
                  <a:pt x="11194593" y="4110355"/>
                  <a:pt x="11182914" y="4196771"/>
                </a:cubicBezTo>
                <a:cubicBezTo>
                  <a:pt x="11164076" y="4335276"/>
                  <a:pt x="11145116" y="4478465"/>
                  <a:pt x="11099211" y="4613594"/>
                </a:cubicBezTo>
                <a:cubicBezTo>
                  <a:pt x="11088245" y="4645134"/>
                  <a:pt x="11076378" y="4676477"/>
                  <a:pt x="11064509" y="4707830"/>
                </a:cubicBezTo>
                <a:lnTo>
                  <a:pt x="11049349" y="4747418"/>
                </a:lnTo>
                <a:cubicBezTo>
                  <a:pt x="11022123" y="4819250"/>
                  <a:pt x="10998838" y="4892390"/>
                  <a:pt x="10978260" y="4966094"/>
                </a:cubicBezTo>
                <a:cubicBezTo>
                  <a:pt x="11216457" y="4678857"/>
                  <a:pt x="11222923" y="4300706"/>
                  <a:pt x="11225213" y="393672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1201005" y="3900089"/>
                </a:moveTo>
                <a:cubicBezTo>
                  <a:pt x="11064705" y="4216426"/>
                  <a:pt x="10958405" y="4541932"/>
                  <a:pt x="10968432" y="4885010"/>
                </a:cubicBezTo>
                <a:cubicBezTo>
                  <a:pt x="10984596" y="4834817"/>
                  <a:pt x="11001105" y="4785171"/>
                  <a:pt x="11019967" y="4735553"/>
                </a:cubicBezTo>
                <a:lnTo>
                  <a:pt x="11035125" y="4695966"/>
                </a:lnTo>
                <a:cubicBezTo>
                  <a:pt x="11047342" y="4665154"/>
                  <a:pt x="11059004" y="4634706"/>
                  <a:pt x="11069972" y="4603168"/>
                </a:cubicBezTo>
                <a:cubicBezTo>
                  <a:pt x="11114708" y="4471083"/>
                  <a:pt x="11133811" y="4329343"/>
                  <a:pt x="11152239" y="4192628"/>
                </a:cubicBezTo>
                <a:cubicBezTo>
                  <a:pt x="11165272" y="4096160"/>
                  <a:pt x="11178361" y="3997344"/>
                  <a:pt x="11201005" y="3900089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10268559" y="3871054"/>
                </a:moveTo>
                <a:cubicBezTo>
                  <a:pt x="10277021" y="4100939"/>
                  <a:pt x="10375577" y="4306148"/>
                  <a:pt x="10494169" y="4520780"/>
                </a:cubicBezTo>
                <a:cubicBezTo>
                  <a:pt x="10447177" y="4399850"/>
                  <a:pt x="10400743" y="4278562"/>
                  <a:pt x="10356661" y="4157302"/>
                </a:cubicBezTo>
                <a:cubicBezTo>
                  <a:pt x="10321871" y="4061517"/>
                  <a:pt x="10289232" y="3966669"/>
                  <a:pt x="10268559" y="3871054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0277529" y="3701307"/>
                </a:move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cubicBezTo>
                  <a:pt x="10434036" y="4279493"/>
                  <a:pt x="10484873" y="4412529"/>
                  <a:pt x="10536458" y="4544310"/>
                </a:cubicBezTo>
                <a:cubicBezTo>
                  <a:pt x="10537315" y="4408107"/>
                  <a:pt x="10476552" y="4266858"/>
                  <a:pt x="10436479" y="4144570"/>
                </a:cubicBezTo>
                <a:cubicBezTo>
                  <a:pt x="10386976" y="3995354"/>
                  <a:pt x="10333255" y="3848072"/>
                  <a:pt x="10277529" y="3701307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0" y="3982240"/>
                  <a:pt x="5111996" y="4065759"/>
                </a:cubicBezTo>
                <a:cubicBezTo>
                  <a:pt x="5199925" y="4149276"/>
                  <a:pt x="5291490" y="4229096"/>
                  <a:pt x="5388877" y="4300185"/>
                </a:cubicBezTo>
                <a:cubicBezTo>
                  <a:pt x="5401113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1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2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1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69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lnTo>
                  <a:pt x="6038705" y="4763847"/>
                </a:lnTo>
                <a:lnTo>
                  <a:pt x="6037783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0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6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2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7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3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6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1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cubicBezTo>
                  <a:pt x="10068034" y="4289020"/>
                  <a:pt x="10235704" y="4406341"/>
                  <a:pt x="10395379" y="4531843"/>
                </a:cubicBezTo>
                <a:cubicBezTo>
                  <a:pt x="10227815" y="4223610"/>
                  <a:pt x="10104867" y="3926696"/>
                  <a:pt x="10225980" y="3561061"/>
                </a:cubicBezTo>
                <a:cubicBezTo>
                  <a:pt x="10233239" y="3539559"/>
                  <a:pt x="10303382" y="3509255"/>
                  <a:pt x="10314210" y="3538353"/>
                </a:cubicBezTo>
                <a:cubicBezTo>
                  <a:pt x="10408734" y="3779872"/>
                  <a:pt x="10497596" y="4023472"/>
                  <a:pt x="10573663" y="4271430"/>
                </a:cubicBezTo>
                <a:cubicBezTo>
                  <a:pt x="10618238" y="4415363"/>
                  <a:pt x="10653304" y="4549296"/>
                  <a:pt x="10583736" y="4688819"/>
                </a:cubicBezTo>
                <a:cubicBezTo>
                  <a:pt x="10685909" y="4776757"/>
                  <a:pt x="10784700" y="4869157"/>
                  <a:pt x="10880472" y="4966558"/>
                </a:cubicBezTo>
                <a:cubicBezTo>
                  <a:pt x="10849056" y="4499967"/>
                  <a:pt x="11034230" y="4066538"/>
                  <a:pt x="11231212" y="3645474"/>
                </a:cubicBezTo>
                <a:cubicBezTo>
                  <a:pt x="11242138" y="3622394"/>
                  <a:pt x="11319709" y="3598841"/>
                  <a:pt x="11317765" y="3638405"/>
                </a:cubicBezTo>
                <a:cubicBezTo>
                  <a:pt x="11295958" y="4125233"/>
                  <a:pt x="11372236" y="4676562"/>
                  <a:pt x="10982911" y="5051260"/>
                </a:cubicBezTo>
                <a:cubicBezTo>
                  <a:pt x="10979389" y="5054277"/>
                  <a:pt x="10974419" y="5057456"/>
                  <a:pt x="10968747" y="5059552"/>
                </a:cubicBezTo>
                <a:cubicBezTo>
                  <a:pt x="11069120" y="5167803"/>
                  <a:pt x="11166116" y="5280511"/>
                  <a:pt x="11258020" y="5401078"/>
                </a:cubicBezTo>
                <a:cubicBezTo>
                  <a:pt x="11414501" y="5606795"/>
                  <a:pt x="11558425" y="5822089"/>
                  <a:pt x="11688741" y="6045312"/>
                </a:cubicBezTo>
                <a:cubicBezTo>
                  <a:pt x="11728326" y="5923422"/>
                  <a:pt x="11744133" y="5789920"/>
                  <a:pt x="11794425" y="5681109"/>
                </a:cubicBezTo>
                <a:cubicBezTo>
                  <a:pt x="11793785" y="5677682"/>
                  <a:pt x="11793359" y="5673360"/>
                  <a:pt x="11792727" y="5669934"/>
                </a:cubicBezTo>
                <a:cubicBezTo>
                  <a:pt x="11786706" y="5671483"/>
                  <a:pt x="11780344" y="5672486"/>
                  <a:pt x="11776744" y="5671723"/>
                </a:cubicBezTo>
                <a:cubicBezTo>
                  <a:pt x="11442886" y="5608574"/>
                  <a:pt x="11457436" y="4983823"/>
                  <a:pt x="11442546" y="4736592"/>
                </a:cubicBezTo>
                <a:cubicBezTo>
                  <a:pt x="11441155" y="4713728"/>
                  <a:pt x="11514076" y="4687776"/>
                  <a:pt x="11527771" y="4704317"/>
                </a:cubicBezTo>
                <a:cubicBezTo>
                  <a:pt x="11715804" y="4928943"/>
                  <a:pt x="11799388" y="5187422"/>
                  <a:pt x="11851542" y="5463703"/>
                </a:cubicBezTo>
                <a:cubicBezTo>
                  <a:pt x="11913004" y="5353500"/>
                  <a:pt x="12015977" y="5250086"/>
                  <a:pt x="12122505" y="5156948"/>
                </a:cubicBezTo>
                <a:lnTo>
                  <a:pt x="12192002" y="5098973"/>
                </a:lnTo>
                <a:lnTo>
                  <a:pt x="12192001" y="5160062"/>
                </a:lnTo>
                <a:lnTo>
                  <a:pt x="12155105" y="5191181"/>
                </a:lnTo>
                <a:cubicBezTo>
                  <a:pt x="12056052" y="5282318"/>
                  <a:pt x="11965498" y="5385071"/>
                  <a:pt x="11918903" y="5491132"/>
                </a:cubicBezTo>
                <a:cubicBezTo>
                  <a:pt x="11960691" y="5426848"/>
                  <a:pt x="12011970" y="5370101"/>
                  <a:pt x="12067554" y="5317498"/>
                </a:cubicBezTo>
                <a:lnTo>
                  <a:pt x="12192001" y="5211391"/>
                </a:lnTo>
                <a:lnTo>
                  <a:pt x="12192001" y="5251558"/>
                </a:lnTo>
                <a:lnTo>
                  <a:pt x="12087498" y="5340764"/>
                </a:lnTo>
                <a:cubicBezTo>
                  <a:pt x="12032329" y="5393102"/>
                  <a:pt x="11981742" y="5449408"/>
                  <a:pt x="11941335" y="5512809"/>
                </a:cubicBezTo>
                <a:cubicBezTo>
                  <a:pt x="11925082" y="5538523"/>
                  <a:pt x="11910985" y="5565169"/>
                  <a:pt x="11898139" y="5592553"/>
                </a:cubicBezTo>
                <a:cubicBezTo>
                  <a:pt x="11945914" y="5558922"/>
                  <a:pt x="11992854" y="5522778"/>
                  <a:pt x="12037359" y="5482816"/>
                </a:cubicBezTo>
                <a:lnTo>
                  <a:pt x="12192001" y="5330890"/>
                </a:lnTo>
                <a:lnTo>
                  <a:pt x="12192001" y="5402911"/>
                </a:lnTo>
                <a:lnTo>
                  <a:pt x="12054488" y="5533939"/>
                </a:lnTo>
                <a:cubicBezTo>
                  <a:pt x="12007570" y="5576210"/>
                  <a:pt x="11919625" y="5622495"/>
                  <a:pt x="11880977" y="5674040"/>
                </a:cubicBezTo>
                <a:cubicBezTo>
                  <a:pt x="11880428" y="5674391"/>
                  <a:pt x="11880223" y="5675288"/>
                  <a:pt x="11879666" y="5675644"/>
                </a:cubicBezTo>
                <a:cubicBezTo>
                  <a:pt x="11877599" y="5678494"/>
                  <a:pt x="11875186" y="5680803"/>
                  <a:pt x="11873674" y="5683306"/>
                </a:cubicBezTo>
                <a:cubicBezTo>
                  <a:pt x="11806563" y="5791374"/>
                  <a:pt x="11801847" y="5992131"/>
                  <a:pt x="11738608" y="6118417"/>
                </a:cubicBezTo>
                <a:cubicBezTo>
                  <a:pt x="11737642" y="6120562"/>
                  <a:pt x="11735234" y="6122876"/>
                  <a:pt x="11732820" y="6125184"/>
                </a:cubicBezTo>
                <a:cubicBezTo>
                  <a:pt x="11856220" y="6344593"/>
                  <a:pt x="11965159" y="6571523"/>
                  <a:pt x="12058063" y="6805045"/>
                </a:cubicBezTo>
                <a:lnTo>
                  <a:pt x="12077722" y="6857999"/>
                </a:lnTo>
                <a:lnTo>
                  <a:pt x="11980831" y="6857999"/>
                </a:lnTo>
                <a:lnTo>
                  <a:pt x="11842370" y="6532596"/>
                </a:lnTo>
                <a:lnTo>
                  <a:pt x="11807118" y="6461642"/>
                </a:lnTo>
                <a:cubicBezTo>
                  <a:pt x="11675874" y="6190726"/>
                  <a:pt x="11523363" y="5930353"/>
                  <a:pt x="11352410" y="5682534"/>
                </a:cubicBezTo>
                <a:cubicBezTo>
                  <a:pt x="11349154" y="5682314"/>
                  <a:pt x="11346248" y="5682642"/>
                  <a:pt x="11344098" y="5681717"/>
                </a:cubicBezTo>
                <a:cubicBezTo>
                  <a:pt x="11146884" y="5607050"/>
                  <a:pt x="10940954" y="5574737"/>
                  <a:pt x="10730809" y="5585749"/>
                </a:cubicBezTo>
                <a:cubicBezTo>
                  <a:pt x="10726045" y="5588034"/>
                  <a:pt x="10720166" y="5591021"/>
                  <a:pt x="10713050" y="5593271"/>
                </a:cubicBezTo>
                <a:cubicBezTo>
                  <a:pt x="10300570" y="5732161"/>
                  <a:pt x="9845774" y="5640588"/>
                  <a:pt x="9420192" y="5692050"/>
                </a:cubicBezTo>
                <a:cubicBezTo>
                  <a:pt x="9405112" y="5694029"/>
                  <a:pt x="9380308" y="5686903"/>
                  <a:pt x="9404066" y="5671708"/>
                </a:cubicBezTo>
                <a:cubicBezTo>
                  <a:pt x="9811305" y="5415077"/>
                  <a:pt x="10269729" y="5333413"/>
                  <a:pt x="10712309" y="5538562"/>
                </a:cubicBezTo>
                <a:cubicBezTo>
                  <a:pt x="10909559" y="5522006"/>
                  <a:pt x="11103888" y="5541041"/>
                  <a:pt x="11291486" y="5595804"/>
                </a:cubicBezTo>
                <a:cubicBezTo>
                  <a:pt x="11253937" y="5543176"/>
                  <a:pt x="11215832" y="5490905"/>
                  <a:pt x="11176624" y="5439340"/>
                </a:cubicBezTo>
                <a:cubicBezTo>
                  <a:pt x="11019444" y="5232532"/>
                  <a:pt x="10848144" y="5046247"/>
                  <a:pt x="10665962" y="4874588"/>
                </a:cubicBezTo>
                <a:cubicBezTo>
                  <a:pt x="10659400" y="4876493"/>
                  <a:pt x="10653378" y="4878043"/>
                  <a:pt x="10647017" y="4879047"/>
                </a:cubicBezTo>
                <a:cubicBezTo>
                  <a:pt x="10469841" y="4937947"/>
                  <a:pt x="10294852" y="4989315"/>
                  <a:pt x="10107096" y="4989072"/>
                </a:cubicBezTo>
                <a:cubicBezTo>
                  <a:pt x="9884392" y="4988955"/>
                  <a:pt x="9658777" y="4947776"/>
                  <a:pt x="9439953" y="4909921"/>
                </a:cubicBezTo>
                <a:cubicBezTo>
                  <a:pt x="9408584" y="4904693"/>
                  <a:pt x="9464056" y="4874580"/>
                  <a:pt x="9470279" y="4872131"/>
                </a:cubicBezTo>
                <a:cubicBezTo>
                  <a:pt x="9777078" y="4772480"/>
                  <a:pt x="10227985" y="4680296"/>
                  <a:pt x="10565024" y="4781269"/>
                </a:cubicBezTo>
                <a:cubicBezTo>
                  <a:pt x="10362949" y="4601638"/>
                  <a:pt x="10148128" y="4438593"/>
                  <a:pt x="9922490" y="4287833"/>
                </a:cubicBezTo>
                <a:cubicBezTo>
                  <a:pt x="9921938" y="4288186"/>
                  <a:pt x="9921032" y="4287993"/>
                  <a:pt x="9920481" y="4288346"/>
                </a:cubicBezTo>
                <a:cubicBezTo>
                  <a:pt x="9919033" y="4288508"/>
                  <a:pt x="9917026" y="4289026"/>
                  <a:pt x="9916127" y="4288836"/>
                </a:cubicBezTo>
                <a:cubicBezTo>
                  <a:pt x="9902906" y="4288860"/>
                  <a:pt x="9795895" y="4364971"/>
                  <a:pt x="9791125" y="4367248"/>
                </a:cubicBezTo>
                <a:cubicBezTo>
                  <a:pt x="9707175" y="4406384"/>
                  <a:pt x="9617775" y="4432133"/>
                  <a:pt x="9528364" y="4451767"/>
                </a:cubicBezTo>
                <a:cubicBezTo>
                  <a:pt x="9228232" y="4518029"/>
                  <a:pt x="8927622" y="4526349"/>
                  <a:pt x="8629850" y="4613329"/>
                </a:cubicBezTo>
                <a:cubicBezTo>
                  <a:pt x="8609591" y="4619390"/>
                  <a:pt x="8554225" y="4618011"/>
                  <a:pt x="8600239" y="4596243"/>
                </a:cubicBezTo>
                <a:cubicBezTo>
                  <a:pt x="8928850" y="4438196"/>
                  <a:pt x="9367700" y="4136057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0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0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6" y="2637633"/>
                </a:cubicBezTo>
                <a:cubicBezTo>
                  <a:pt x="5803017" y="2582794"/>
                  <a:pt x="5810097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4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4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0" y="891331"/>
                </a:cubicBezTo>
                <a:cubicBezTo>
                  <a:pt x="5712973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5" y="246988"/>
                  <a:pt x="5760847" y="254734"/>
                  <a:pt x="5736947" y="261367"/>
                </a:cubicBezTo>
                <a:cubicBezTo>
                  <a:pt x="5638132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7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1" y="231951"/>
                </a:cubicBezTo>
                <a:cubicBezTo>
                  <a:pt x="5794994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3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0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6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6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7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2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1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20AF199-99C2-4569-9CAF-24514AE5E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0" y="990600"/>
            <a:ext cx="9905999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3C9D54-72E1-DC17-F8BA-C2973EB84747}"/>
              </a:ext>
            </a:extLst>
          </p:cNvPr>
          <p:cNvSpPr txBox="1"/>
          <p:nvPr/>
        </p:nvSpPr>
        <p:spPr>
          <a:xfrm>
            <a:off x="2229633" y="1352811"/>
            <a:ext cx="9219156" cy="44091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zh-CN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第二层帐幕的幕幔叫做罩棚，是用山羊毛织出来的。罩棚是</a:t>
            </a:r>
            <a:r>
              <a:rPr lang="en-US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11</a:t>
            </a:r>
            <a:r>
              <a:rPr lang="zh-CN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幅长条型的幔子连成，每一幅长</a:t>
            </a:r>
            <a:r>
              <a:rPr lang="en-US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30</a:t>
            </a:r>
            <a:r>
              <a:rPr lang="zh-CN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肘</a:t>
            </a:r>
            <a:r>
              <a:rPr lang="en-CA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(30x0.45m=13.5m), </a:t>
            </a:r>
            <a:r>
              <a:rPr lang="zh-CN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宽</a:t>
            </a:r>
            <a:r>
              <a:rPr lang="en-US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zh-CN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肘</a:t>
            </a:r>
            <a:r>
              <a:rPr lang="en-CA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(4x0.45m=1.8m)</a:t>
            </a:r>
            <a:r>
              <a:rPr lang="zh-CN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。前五幅连成一大幅长</a:t>
            </a:r>
            <a:r>
              <a:rPr lang="en-US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30</a:t>
            </a:r>
            <a:r>
              <a:rPr lang="zh-CN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肘</a:t>
            </a:r>
            <a:r>
              <a:rPr lang="en-CA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(30x0.45m=13.5m)X</a:t>
            </a:r>
            <a:r>
              <a:rPr lang="zh-CN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宽</a:t>
            </a:r>
            <a:r>
              <a:rPr lang="en-US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20</a:t>
            </a:r>
            <a:r>
              <a:rPr lang="zh-CN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肘</a:t>
            </a:r>
            <a:r>
              <a:rPr lang="en-CA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(5X4x0.45m=9m)</a:t>
            </a:r>
            <a:r>
              <a:rPr lang="zh-CN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，后六幅连成一大幅长</a:t>
            </a:r>
            <a:r>
              <a:rPr lang="en-US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30</a:t>
            </a:r>
            <a:r>
              <a:rPr lang="zh-CN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肘</a:t>
            </a:r>
            <a:r>
              <a:rPr lang="en-CA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(30x0.45m=13.5m)X</a:t>
            </a:r>
            <a:r>
              <a:rPr lang="zh-CN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宽</a:t>
            </a:r>
            <a:r>
              <a:rPr lang="en-US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24</a:t>
            </a:r>
            <a:r>
              <a:rPr lang="zh-CN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肘</a:t>
            </a:r>
            <a:r>
              <a:rPr lang="en-CA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(6X4x0.45m=10.8m)</a:t>
            </a:r>
            <a:r>
              <a:rPr lang="zh-CN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，两大幅中间也是各用</a:t>
            </a:r>
            <a:r>
              <a:rPr lang="en-US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50</a:t>
            </a:r>
            <a:r>
              <a:rPr lang="zh-CN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个钮扣，两两相对，另外做</a:t>
            </a:r>
            <a:r>
              <a:rPr lang="en-US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50</a:t>
            </a:r>
            <a:r>
              <a:rPr lang="zh-CN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个</a:t>
            </a:r>
            <a:r>
              <a:rPr lang="zh-CN" sz="3200" kern="1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铜钩</a:t>
            </a:r>
            <a:r>
              <a:rPr lang="zh-CN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把这两大幅连成一个</a:t>
            </a:r>
            <a:r>
              <a:rPr lang="en-US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44</a:t>
            </a:r>
            <a:r>
              <a:rPr lang="zh-CN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肘</a:t>
            </a:r>
            <a:r>
              <a:rPr lang="en-CA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(11x4x0.45m=19.8m)x</a:t>
            </a:r>
            <a:r>
              <a:rPr lang="en-US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30</a:t>
            </a:r>
            <a:r>
              <a:rPr lang="zh-CN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肘</a:t>
            </a:r>
            <a:r>
              <a:rPr lang="en-CA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(30x0.45m=13.5m) </a:t>
            </a:r>
            <a:r>
              <a:rPr lang="zh-CN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长方型的罩棚。比第一层帐幕大一些。多出来的部分要垂在帐幕的后面，宽的部分两边各多</a:t>
            </a:r>
            <a:r>
              <a:rPr lang="en-US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肘就盖过第一层帐幕的两边。</a:t>
            </a:r>
            <a:endParaRPr lang="en-CA" sz="24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6582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iagram of a tent&#10;&#10;Description automatically generated">
            <a:extLst>
              <a:ext uri="{FF2B5EF4-FFF2-40B4-BE49-F238E27FC236}">
                <a16:creationId xmlns:a16="http://schemas.microsoft.com/office/drawing/2014/main" id="{B9C78CF3-E69B-5705-8F7F-EB36AD0BD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30278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ed and yellow tent&#10;&#10;Description automatically generated">
            <a:extLst>
              <a:ext uri="{FF2B5EF4-FFF2-40B4-BE49-F238E27FC236}">
                <a16:creationId xmlns:a16="http://schemas.microsoft.com/office/drawing/2014/main" id="{647DE76A-7845-0649-6139-A1906F05B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2383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ed and yellow tent&#10;&#10;Description automatically generated">
            <a:extLst>
              <a:ext uri="{FF2B5EF4-FFF2-40B4-BE49-F238E27FC236}">
                <a16:creationId xmlns:a16="http://schemas.microsoft.com/office/drawing/2014/main" id="{79770F50-C405-DC19-5438-43AC9A604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223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ed tent with yellow edges&#10;&#10;Description automatically generated">
            <a:extLst>
              <a:ext uri="{FF2B5EF4-FFF2-40B4-BE49-F238E27FC236}">
                <a16:creationId xmlns:a16="http://schemas.microsoft.com/office/drawing/2014/main" id="{474DE9B6-2DAE-5AA0-2804-89922CFB5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51293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ed tent with yellow walls&#10;&#10;Description automatically generated">
            <a:extLst>
              <a:ext uri="{FF2B5EF4-FFF2-40B4-BE49-F238E27FC236}">
                <a16:creationId xmlns:a16="http://schemas.microsoft.com/office/drawing/2014/main" id="{C42EDFDD-DBDE-5660-EE4C-999DEAF1F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9026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ed tent with black background&#10;&#10;Description automatically generated">
            <a:extLst>
              <a:ext uri="{FF2B5EF4-FFF2-40B4-BE49-F238E27FC236}">
                <a16:creationId xmlns:a16="http://schemas.microsoft.com/office/drawing/2014/main" id="{9BFF0228-B718-0F75-D9B0-31A4404F4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03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6176824-7946-6969-3841-DD5C101DF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5675077-BFF1-36B0-EA6D-B4599DBA72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637796C-75D6-BAA5-036C-0E9E7F85B7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BFBD50A-DBB5-04FA-45B9-183C84E4C9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2659E1E-0E9F-DC4F-40A9-CFA17EDF7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8217318" y="7059"/>
              <a:ext cx="3974283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64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3" name="Picture 2" descr="A yellow box on a black background&#10;&#10;Description automatically generated">
            <a:extLst>
              <a:ext uri="{FF2B5EF4-FFF2-40B4-BE49-F238E27FC236}">
                <a16:creationId xmlns:a16="http://schemas.microsoft.com/office/drawing/2014/main" id="{677EE54E-EEA3-9EF5-9146-F002B4A9E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" r="1" b="1"/>
          <a:stretch/>
        </p:blipFill>
        <p:spPr>
          <a:xfrm>
            <a:off x="122716" y="115738"/>
            <a:ext cx="11938653" cy="661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9681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22E3B3-12C5-6426-7FEE-480E77FED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9929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0EB872-6411-858F-4557-0783D6285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3435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tructure of a tent&#10;&#10;Description automatically generated">
            <a:extLst>
              <a:ext uri="{FF2B5EF4-FFF2-40B4-BE49-F238E27FC236}">
                <a16:creationId xmlns:a16="http://schemas.microsoft.com/office/drawing/2014/main" id="{81307141-AA60-19A3-27A8-A52AF6606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9816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hite tent with strings&#10;&#10;Description automatically generated">
            <a:extLst>
              <a:ext uri="{FF2B5EF4-FFF2-40B4-BE49-F238E27FC236}">
                <a16:creationId xmlns:a16="http://schemas.microsoft.com/office/drawing/2014/main" id="{651960F3-9361-B5D0-B76A-53D31CB03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5" b="727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4811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white rectangular object with a black background&#10;&#10;Description automatically generated">
            <a:extLst>
              <a:ext uri="{FF2B5EF4-FFF2-40B4-BE49-F238E27FC236}">
                <a16:creationId xmlns:a16="http://schemas.microsoft.com/office/drawing/2014/main" id="{FF8493E5-D7E1-F74E-55FB-47988B4FF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33890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81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02F5A8-8BA0-BE7D-907C-EAD7FAA1394A}"/>
              </a:ext>
            </a:extLst>
          </p:cNvPr>
          <p:cNvSpPr txBox="1"/>
          <p:nvPr/>
        </p:nvSpPr>
        <p:spPr>
          <a:xfrm>
            <a:off x="3880430" y="583345"/>
            <a:ext cx="7160357" cy="41648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6800" b="0" i="0" u="none" strike="noStrike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  <a:hlinkClick r:id="rId2"/>
              </a:rPr>
              <a:t>14</a:t>
            </a:r>
            <a:r>
              <a:rPr lang="zh-CN" altLang="en-US" sz="6800" b="0" i="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又要用染</a:t>
            </a:r>
            <a:r>
              <a:rPr lang="zh-CN" altLang="en-US" sz="6800" b="1" i="0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红</a:t>
            </a:r>
            <a:r>
              <a:rPr lang="zh-CN" altLang="en-US" sz="6800" b="0" i="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的公羊皮做罩棚的</a:t>
            </a:r>
            <a:r>
              <a:rPr lang="zh-CN" altLang="en-US" sz="6800" b="0" i="0" u="sng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盖</a:t>
            </a:r>
            <a:r>
              <a:rPr lang="zh-CN" altLang="en-US" sz="6800" b="0" i="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；再用海狗皮做一层罩棚上的</a:t>
            </a:r>
            <a:r>
              <a:rPr lang="zh-CN" altLang="en-US" sz="6800" b="1" i="1" u="sng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顶盖</a:t>
            </a:r>
            <a:r>
              <a:rPr lang="zh-CN" altLang="en-US" sz="6800" b="0" i="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。</a:t>
            </a:r>
            <a:endParaRPr lang="en-US" sz="6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23889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541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9" name="Rectangle 512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A red rectangular object with yellow and white text&#10;&#10;Description automatically generated">
            <a:extLst>
              <a:ext uri="{FF2B5EF4-FFF2-40B4-BE49-F238E27FC236}">
                <a16:creationId xmlns:a16="http://schemas.microsoft.com/office/drawing/2014/main" id="{E7081905-FD69-39BA-2022-1C2CC2C51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8505" y="643467"/>
            <a:ext cx="629498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40894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6" name="Rectangle 6155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7" name="Rectangle 6156">
            <a:extLst>
              <a:ext uri="{FF2B5EF4-FFF2-40B4-BE49-F238E27FC236}">
                <a16:creationId xmlns:a16="http://schemas.microsoft.com/office/drawing/2014/main" id="{C463B99A-73EE-4FBB-B7C4-F9F9BCC25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5" name="Freeform: Shape 6154">
            <a:extLst>
              <a:ext uri="{FF2B5EF4-FFF2-40B4-BE49-F238E27FC236}">
                <a16:creationId xmlns:a16="http://schemas.microsoft.com/office/drawing/2014/main" id="{A5D2A5D1-BA0D-47D3-B051-DA7743C46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81E9078A-6F34-684D-3C48-A5376445C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51668" y="228600"/>
            <a:ext cx="5612464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91165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extBox 2">
            <a:extLst>
              <a:ext uri="{FF2B5EF4-FFF2-40B4-BE49-F238E27FC236}">
                <a16:creationId xmlns:a16="http://schemas.microsoft.com/office/drawing/2014/main" id="{272CD7DE-4E02-082D-2CDD-217DB6B3A9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5258805"/>
              </p:ext>
            </p:extLst>
          </p:nvPr>
        </p:nvGraphicFramePr>
        <p:xfrm>
          <a:off x="1114816" y="288099"/>
          <a:ext cx="10594581" cy="6363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340957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3EFF7B1-6CB7-47D1-AD37-B870CA2B2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FA2962B-21B6-4689-A95D-A8FF6ADE4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745280D-ED36-41FE-8EB1-CE597C99C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117348" y="774914"/>
            <a:ext cx="304800" cy="429768"/>
            <a:chOff x="215328" y="-46937"/>
            <a:chExt cx="304800" cy="2773841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D26CEB3-5AE4-4088-AD63-396DB50F28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AA9279A-AD34-474C-834E-6BF658144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3589559-7D9A-4ECD-90BB-A5565E2DA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01B1A71-DCEA-4EB2-8133-98A2CD6F0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0E95A5C-1E97-41C3-9DEC-245FF6DEB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D3C3374-C720-4FCD-B6CD-AEF1D1A61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639E2EF-4D23-4EA3-B29E-D6362FF72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30820A4-6CEA-4BF7-8DE4-F5B2D2EB2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320E002-8AED-4D4F-A104-0585FFFB9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0BF3F3-3A09-42CE-9483-114BD01DD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233BD5C-DFC7-4EB7-B348-7C9B5B8D0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A00D2CE1-35C1-46E6-BD59-CEE668BD90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58DCE86-9AE1-46D1-96D6-04B8B3EDF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9B74739-D423-4F25-A976-0A6CD86D1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018E700-FF08-42AA-9237-24E7A74AD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6B3488A-8A55-403E-B9C9-75AFA0CF53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5089B9D-BA8D-4A64-B95F-33940D9D6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18403B7-F2C7-4C07-8522-21C319109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3B58CC6-A99E-43AF-A467-256F19287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FE97852-3A18-4317-B17E-8C45174F9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9D0BC6E-6D0B-4589-B1BF-372BAA383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30B892E-E062-4B0A-B79E-E55D36EC9A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D1A4DF9-C28A-4C0A-B273-702F0C4880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2" name="TextBox 2">
            <a:extLst>
              <a:ext uri="{FF2B5EF4-FFF2-40B4-BE49-F238E27FC236}">
                <a16:creationId xmlns:a16="http://schemas.microsoft.com/office/drawing/2014/main" id="{D3A2E44B-6384-4367-9DB1-0265B6F650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418595"/>
              </p:ext>
            </p:extLst>
          </p:nvPr>
        </p:nvGraphicFramePr>
        <p:xfrm>
          <a:off x="4915947" y="866585"/>
          <a:ext cx="6253722" cy="50561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447677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15997</TotalTime>
  <Words>4371</Words>
  <Application>Microsoft Office PowerPoint</Application>
  <PresentationFormat>Widescreen</PresentationFormat>
  <Paragraphs>166</Paragraphs>
  <Slides>197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197</vt:i4>
      </vt:variant>
    </vt:vector>
  </HeadingPairs>
  <TitlesOfParts>
    <vt:vector size="203" baseType="lpstr">
      <vt:lpstr>宋体</vt:lpstr>
      <vt:lpstr>Aptos</vt:lpstr>
      <vt:lpstr>Aptos Display</vt:lpstr>
      <vt:lpstr>Arial</vt:lpstr>
      <vt:lpstr>Calibri</vt:lpstr>
      <vt:lpstr>Office Theme</vt:lpstr>
      <vt:lpstr>会幕的结构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Mark Huang</dc:creator>
  <cp:lastModifiedBy>Mark Huang</cp:lastModifiedBy>
  <cp:revision>30</cp:revision>
  <dcterms:created xsi:type="dcterms:W3CDTF">2025-01-15T17:13:56Z</dcterms:created>
  <dcterms:modified xsi:type="dcterms:W3CDTF">2025-02-23T03:00:58Z</dcterms:modified>
</cp:coreProperties>
</file>