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7" r:id="rId5"/>
    <p:sldId id="257" r:id="rId6"/>
    <p:sldId id="260" r:id="rId7"/>
    <p:sldId id="263" r:id="rId8"/>
    <p:sldId id="271" r:id="rId9"/>
    <p:sldId id="265" r:id="rId10"/>
    <p:sldId id="274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6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25596A5-279F-4727-8496-085370C3360A}" type="datetimeFigureOut">
              <a:rPr lang="zh-CN" altLang="en-US" smtClean="0"/>
              <a:pPr/>
              <a:t>2025/3/9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4B515B-CA84-4EC3-B06E-046914F6E30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81150"/>
            <a:ext cx="6480048" cy="1363980"/>
          </a:xfrm>
        </p:spPr>
        <p:txBody>
          <a:bodyPr>
            <a:normAutofit/>
          </a:bodyPr>
          <a:lstStyle/>
          <a:p>
            <a:r>
              <a:rPr lang="zh-CN" altLang="en-US" sz="6600" dirty="0" smtClean="0">
                <a:solidFill>
                  <a:schemeClr val="tx2"/>
                </a:solidFill>
                <a:latin typeface="Microsoft YaHei" pitchFamily="34" charset="-122"/>
                <a:ea typeface="Microsoft YaHei" pitchFamily="34" charset="-122"/>
              </a:rPr>
              <a:t>尊贵的女主人</a:t>
            </a:r>
            <a:endParaRPr lang="zh-CN" altLang="en-US" sz="6600" dirty="0">
              <a:solidFill>
                <a:schemeClr val="tx2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38150"/>
            <a:ext cx="34290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  <a:latin typeface="Microsoft YaHei" pitchFamily="34" charset="-122"/>
                <a:ea typeface="Microsoft YaHei" pitchFamily="34" charset="-122"/>
              </a:rPr>
              <a:t>上帝的双重呼召 之七</a:t>
            </a:r>
            <a:endParaRPr lang="zh-CN" altLang="en-US" sz="2400" dirty="0">
              <a:solidFill>
                <a:srgbClr val="0070C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2876550"/>
            <a:ext cx="59436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马大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深蒙主爱的伯大尼一家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r"/>
            <a:endParaRPr lang="en-US" altLang="zh-CN" sz="2400" dirty="0" smtClean="0"/>
          </a:p>
          <a:p>
            <a:pPr algn="r"/>
            <a:endParaRPr lang="en-US" altLang="zh-CN" sz="1600" dirty="0"/>
          </a:p>
          <a:p>
            <a:pPr algn="r"/>
            <a:r>
              <a:rPr lang="en-US" altLang="zh-CN" sz="2400" dirty="0" smtClean="0"/>
              <a:t>2025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月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600" dirty="0" smtClean="0">
                <a:latin typeface="KaiTi" pitchFamily="49" charset="-122"/>
                <a:ea typeface="KaiTi" pitchFamily="49" charset="-122"/>
              </a:rPr>
              <a:t>马大之家的故事之二</a:t>
            </a:r>
            <a:endParaRPr lang="en-US" altLang="zh-CN" sz="36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拉撒路复活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6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这是关于这个家庭中唯一男性的故事。记载在约翰福音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章里。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面对弟弟拉撒路的死，和主耶稣的迟来，令马大马利亚深感不解，她们对主耶稣说了完全一样的话：“主啊，你若早在这里，我兄弟必不死”。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当主耶稣要人挪开石头，复活拉撒路之际，马大还拦阻，以免气味影响到主。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主耶稣大声呼叫说：“拉撒路出来！”死后四天的拉撒路，带着裹尸布活活地出现在人前。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这是主耶稣所行的大神迹，也是主耶稣自己死而复活的预表和见证。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这一神迹发生在这个家庭中，也因着主耶稣对这个家庭的爱和信任。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9100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900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sz="15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4400" b="1" u="sng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一个挥之不去的疑问</a:t>
            </a:r>
            <a:r>
              <a:rPr lang="zh-CN" altLang="en-US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：</a:t>
            </a:r>
            <a:endParaRPr lang="en-US" altLang="zh-CN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6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在“上帝的双重呼召”之下，蒙召者都是上帝大大使用的器皿，是圣经历史上极其重要的、且具有划时代意义的人物，也都是基督徒耳熟能详赫赫有名的人物。</a:t>
            </a:r>
            <a:endParaRPr lang="en-US" altLang="zh-CN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endParaRPr lang="en-US" altLang="zh-CN" sz="11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2500" b="1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亚伯拉罕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上帝启动新的创世之工，要从亚伯拉罕建立并得着信心的种子；</a:t>
            </a:r>
            <a:endParaRPr lang="en-US" altLang="zh-CN" sz="25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2500" b="1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雅各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上帝在雅各生命中熬炼陶造，使他全然改变，并从他带出以色列家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支派；</a:t>
            </a:r>
            <a:endParaRPr lang="en-US" altLang="zh-CN" sz="25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2500" b="1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摩西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耶和华神拣选使用摩西带领以色列出埃及，藉他将为奴的以色列人建造成耶和华的军队；</a:t>
            </a:r>
            <a:endParaRPr lang="en-US" altLang="zh-CN" sz="25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2500" b="1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撒母耳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耶和华兴起撒母耳作以色列人最后的士师，由他膏立新王，成为时代转换的重要人物；</a:t>
            </a:r>
            <a:endParaRPr lang="en-US" altLang="zh-CN" sz="25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2500" b="1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彼得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主耶稣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门徒中的大使徒，主将祂的教会托付彼得，他也成为主耶稣的见证。</a:t>
            </a:r>
            <a:endParaRPr lang="en-US" altLang="zh-CN" sz="25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2500" b="1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保罗</a:t>
            </a:r>
            <a:r>
              <a:rPr lang="en-US" altLang="zh-CN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5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主耶稣最后亲自拣选的使徒，将福音传向外邦的使命交托他，保罗将福音带向欧洲。</a:t>
            </a:r>
            <a:endParaRPr lang="en-US" altLang="zh-CN" sz="25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endParaRPr lang="en-US" altLang="zh-CN" sz="11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    马大？一个不怎么有名</a:t>
            </a:r>
            <a:r>
              <a:rPr lang="en-US" altLang="zh-CN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,</a:t>
            </a:r>
            <a:r>
              <a:rPr lang="zh-CN" altLang="en-US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也不怎么有能力</a:t>
            </a:r>
            <a:r>
              <a:rPr lang="en-US" altLang="zh-CN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,</a:t>
            </a:r>
            <a:r>
              <a:rPr lang="zh-CN" altLang="en-US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甚至也不怎么属灵的女人</a:t>
            </a:r>
            <a:r>
              <a:rPr lang="en-US" altLang="zh-CN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,</a:t>
            </a:r>
            <a:r>
              <a:rPr lang="zh-CN" altLang="en-US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为何能够与上面这信心伟人一起</a:t>
            </a:r>
            <a:r>
              <a:rPr lang="en-US" altLang="zh-CN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,</a:t>
            </a:r>
            <a:r>
              <a:rPr lang="zh-CN" altLang="en-US" sz="2900" b="1" dirty="0" smtClean="0">
                <a:solidFill>
                  <a:srgbClr val="002B82"/>
                </a:solidFill>
                <a:latin typeface="KaiTi" pitchFamily="49" charset="-122"/>
                <a:ea typeface="KaiTi" pitchFamily="49" charset="-122"/>
              </a:rPr>
              <a:t>并列在蒙上帝双重呼召的排行之中呢？主耶稣如此呼召的意义何在？</a:t>
            </a:r>
            <a:endParaRPr lang="en-US" altLang="zh-CN" sz="2900" b="1" dirty="0" smtClean="0">
              <a:solidFill>
                <a:srgbClr val="002B82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77500" lnSpcReduction="20000"/>
          </a:bodyPr>
          <a:lstStyle/>
          <a:p>
            <a:pPr marL="182880">
              <a:lnSpc>
                <a:spcPct val="140000"/>
              </a:lnSpc>
              <a:buNone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马大之家的故事之一</a:t>
            </a:r>
            <a:endParaRPr lang="en-US" altLang="zh-CN" sz="2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4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主耶稣的双重呼召</a:t>
            </a:r>
            <a:endParaRPr lang="en-US" altLang="zh-CN" sz="4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733550"/>
            <a:ext cx="7772400" cy="2895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8288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经文：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路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10:38-42 </a:t>
            </a:r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他们走路的时候、耶稣进了一个村庄．有一个女人名叫马大、接他到自己家里。他有一个妹子名叫马利亚、在耶稣脚前坐着听他的道。</a:t>
            </a:r>
            <a:endParaRPr lang="en-US" altLang="zh-CN" sz="1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马大伺候的事多、心里忙乱、就进前来说：“主啊、我的妹子留下我一个人伺候、你不在意么．请吩咐他来帮助我。”</a:t>
            </a:r>
            <a:endParaRPr lang="en-US" altLang="zh-CN" sz="1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耶稣回答说：“</a:t>
            </a:r>
            <a:r>
              <a:rPr lang="zh-CN" altLang="en-US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马大、马大、</a:t>
            </a: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你为许多的事、思虑烦扰．但是不可少的只有一件．马利亚已经选择那上好的福分、是不能夺去的。”</a:t>
            </a:r>
            <a:endParaRPr lang="zh-CN" altLang="en-US" sz="1600" b="1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305800" cy="4267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时间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：主耶稣传道事工的早期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	1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、内容记在主耶稣设立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70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人并差遣他们出去传道之后，和主耶稣教导“主祷文”之前；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   2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路加福音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关于主耶稣传道的叙述是从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章到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章，马大家被提到是在第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章。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en-US" altLang="zh-CN" sz="1800" dirty="0" smtClean="0">
                <a:latin typeface="+mn-ea"/>
              </a:rPr>
              <a:t>    【</a:t>
            </a:r>
            <a:r>
              <a:rPr lang="zh-CN" altLang="en-US" sz="1800" dirty="0" smtClean="0">
                <a:latin typeface="+mn-ea"/>
              </a:rPr>
              <a:t>由此可知，主耶稣在整个传道时候常与这一家人同在，很有情份</a:t>
            </a:r>
            <a:r>
              <a:rPr lang="en-US" altLang="zh-CN" sz="1800" dirty="0" smtClean="0">
                <a:latin typeface="+mn-ea"/>
              </a:rPr>
              <a:t>】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地点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：橄榄山脚下的伯大尼村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4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可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11:1   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耶稣和门徒将近耶路撒冷，到了伯法其和伯大尼，在橄榄山那里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……</a:t>
            </a: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路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19:29  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将近伯法其和伯大尼，在一座山名叫橄榄山那里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11:1   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有一个患病的人，名叫拉撒路，住在伯大尼，就是马利亚和她姐姐马大的村庄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 indent="-457200">
              <a:lnSpc>
                <a:spcPct val="14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         </a:t>
            </a:r>
            <a:r>
              <a:rPr lang="en-US" altLang="zh-CN" sz="1900" dirty="0" smtClean="0">
                <a:latin typeface="+mn-ea"/>
              </a:rPr>
              <a:t>【</a:t>
            </a:r>
            <a:r>
              <a:rPr lang="zh-CN" altLang="en-US" sz="1900" dirty="0" smtClean="0">
                <a:latin typeface="+mn-ea"/>
              </a:rPr>
              <a:t>注意：福音书中提到两个叫“伯大尼”的同名村庄。</a:t>
            </a:r>
            <a:r>
              <a:rPr lang="en-US" altLang="zh-CN" sz="1900" dirty="0" smtClean="0">
                <a:latin typeface="+mn-ea"/>
              </a:rPr>
              <a:t>】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/>
          <a:lstStyle/>
          <a:p>
            <a:pPr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橄榄山下的伯大尼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伯大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047750"/>
            <a:ext cx="5010150" cy="381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1276350"/>
            <a:ext cx="2895600" cy="3581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离耶路撒冷圣殿不远的橄榄山附近有伯大尼、伯法其两个村庄。从伯大尼到圣殿约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里路（约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），中途经过伯法其村和客西马尼园。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sz="800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主耶稣在祂最后一个逾越节期间一直住在这里，白天去圣殿，夜晚回到此地。也在这里向门徒和跟随祂的人讲道。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sz="17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伯大尼之家</a:t>
            </a:r>
            <a:endParaRPr lang="en-US" altLang="zh-CN" sz="59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长姐：马大，名字的意思是：尊贵的妇人。热心服事主耶稣和主的门徒，辛苦忙碌，尽心招待。</a:t>
            </a:r>
            <a:endParaRPr lang="en-US" altLang="zh-CN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妹：马利亚，名字的意思是：苦涩。</a:t>
            </a:r>
            <a:r>
              <a:rPr lang="en-US" altLang="zh-CN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这个名字在旧约就是摩西的姐姐米利暗的名字</a:t>
            </a:r>
            <a:r>
              <a:rPr lang="en-US" altLang="zh-CN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她渴慕主耶稣的讲道，守在主的脚前，以至忽略了待客之道。</a:t>
            </a:r>
            <a:endParaRPr lang="en-US" altLang="zh-CN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弟：拉撒路，名字的意思是：神是帮助。</a:t>
            </a:r>
            <a:endParaRPr lang="en-US" altLang="zh-CN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这个家庭的希奇之处：人们习惯于称这个家为“马大之家”。为什么圣经给人如此的印象？一个明明有男主人的家庭，却以女主人来命名？其中蕴含着什么样的深厚意义？</a:t>
            </a:r>
            <a:endParaRPr lang="zh-CN" alt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153400" cy="3962400"/>
          </a:xfrm>
        </p:spPr>
        <p:txBody>
          <a:bodyPr>
            <a:normAutofit fontScale="550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r>
              <a:rPr lang="zh-CN" alt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忙碌的马大和听道的马利亚</a:t>
            </a:r>
            <a:endParaRPr lang="en-US" altLang="zh-CN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600" dirty="0" smtClean="0">
              <a:latin typeface="KaiTi" pitchFamily="49" charset="-122"/>
              <a:ea typeface="KaiTi" pitchFamily="49" charset="-122"/>
            </a:endParaRPr>
          </a:p>
          <a:p>
            <a:pPr marL="91440" indent="0" fontAlgn="base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姐姐马大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敬慕主耶稣，“接他到自己家里。”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参路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3】</a:t>
            </a:r>
          </a:p>
          <a:p>
            <a:pPr marL="91440" indent="0" fontAlgn="base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          肯于付出，竭力服事。以至于忙得团团转。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 fontAlgn="base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妹妹马利亚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坐在主脚前，听道入迷，忘掉一切；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 fontAlgn="base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              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因而疏于家事，令忙不过来的姐姐焦躁；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 fontAlgn="base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显然：马大叫不动妹妹，搬主来施压：“主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你不在意吗？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请吩咐她来帮助我。”</a:t>
            </a:r>
          </a:p>
          <a:p>
            <a:pPr marL="91440" indent="0" fontAlgn="base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请问：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你怎么看马大？你认可她的做法吗？马大是否错了？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马大如果错了，她错在哪里？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 fontAlgn="base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从人的角度看，这是一种态度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姐姐马大致力于服侍主耶稣和祂的门徒，辛苦难当。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妹妹马利亚似乎不够懂事，坐着听道，不帮助服侍。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从主耶稣的角度看，这却是一种选择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马大“为许多的事思虑烦扰”，是因小失大，舍本逐末。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马利亚“已经选择那上好的福分”！并且“是不能夺去的”！主耶稣话外之意：强迫马利亚离开听道去做事，犹如夺人之福。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主耶稣亲切、用心地唤醒马大的灵“马大、马大！你为许多的事思虑烦扰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”，此处的双重呼召，是全本圣经中最充满温情的呼声。</a:t>
            </a:r>
            <a:endParaRPr lang="zh-CN" altLang="en-US" dirty="0" smtClean="0"/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7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“许多的事”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vs.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“只有一件”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耶稣在此的表达是，听主讲道，这是短暂的和唯一的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唯一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x2】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耶稣直言，这是“</a:t>
            </a:r>
            <a:r>
              <a:rPr lang="zh-CN" altLang="en-US" sz="2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上好的福分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”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注意：这是主给的定性！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sz="16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主耶稣向马大说的这番话，讲的是生命的抉择。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b="1" u="sng" dirty="0" smtClean="0">
                <a:latin typeface="KaiTi" pitchFamily="49" charset="-122"/>
                <a:ea typeface="KaiTi" pitchFamily="49" charset="-122"/>
              </a:rPr>
              <a:t>价值观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：什么是“上好的福分”？是招待主？还是听主的道？看何事为优先？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b="1" u="sng" dirty="0" smtClean="0">
                <a:latin typeface="KaiTi" pitchFamily="49" charset="-122"/>
                <a:ea typeface="KaiTi" pitchFamily="49" charset="-122"/>
              </a:rPr>
              <a:t>世界</a:t>
            </a:r>
            <a:r>
              <a:rPr lang="zh-CN" altLang="en-US" sz="2900" b="1" u="sng" smtClean="0">
                <a:latin typeface="KaiTi" pitchFamily="49" charset="-122"/>
                <a:ea typeface="KaiTi" pitchFamily="49" charset="-122"/>
              </a:rPr>
              <a:t>观</a:t>
            </a:r>
            <a:r>
              <a:rPr lang="zh-CN" altLang="en-US" sz="2900" smtClean="0">
                <a:latin typeface="KaiTi" pitchFamily="49" charset="-122"/>
                <a:ea typeface="KaiTi" pitchFamily="49" charset="-122"/>
              </a:rPr>
              <a:t>：眼界，什么是真正重要的？是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活在自己具体的处境</a:t>
            </a:r>
            <a:r>
              <a:rPr lang="zh-CN" altLang="en-US" sz="2900" smtClean="0">
                <a:latin typeface="KaiTi" pitchFamily="49" charset="-122"/>
                <a:ea typeface="KaiTi" pitchFamily="49" charset="-122"/>
              </a:rPr>
              <a:t>中？还是有超越有限的见识？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b="1" u="sng" dirty="0" smtClean="0">
                <a:latin typeface="KaiTi" pitchFamily="49" charset="-122"/>
                <a:ea typeface="KaiTi" pitchFamily="49" charset="-122"/>
              </a:rPr>
              <a:t>人生观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：因看见生命目的而选择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亟需的事物（实）？还是听道（虚）？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2500" dirty="0" smtClean="0">
              <a:latin typeface="+mj-ea"/>
              <a:ea typeface="+mj-ea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500" dirty="0" smtClean="0">
                <a:latin typeface="+mj-ea"/>
                <a:ea typeface="+mj-ea"/>
              </a:rPr>
              <a:t>【</a:t>
            </a:r>
            <a:r>
              <a:rPr lang="zh-CN" altLang="en-US" sz="2500" dirty="0" smtClean="0">
                <a:latin typeface="+mj-ea"/>
                <a:ea typeface="+mj-ea"/>
              </a:rPr>
              <a:t>注意：主耶稣在此的教导，核心不是道德性的</a:t>
            </a:r>
            <a:r>
              <a:rPr lang="en-US" altLang="zh-CN" sz="2500" dirty="0" smtClean="0">
                <a:latin typeface="+mj-ea"/>
                <a:ea typeface="+mj-ea"/>
              </a:rPr>
              <a:t>】</a:t>
            </a:r>
            <a:endParaRPr lang="zh-CN" altLang="en-US" sz="2500" dirty="0" smtClean="0">
              <a:latin typeface="+mj-ea"/>
              <a:ea typeface="+mj-ea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要看见主耶稣的引领，明白主的心意，让主的心得满足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3437</TotalTime>
  <Words>1815</Words>
  <Application>Microsoft Office PowerPoint</Application>
  <PresentationFormat>On-screen Show (16:9)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尊贵的女主人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尊贵的女主人</dc:title>
  <dc:creator>Thinkpad T470s</dc:creator>
  <cp:lastModifiedBy>Thinkpad T470s</cp:lastModifiedBy>
  <cp:revision>42</cp:revision>
  <dcterms:created xsi:type="dcterms:W3CDTF">2024-04-25T05:10:40Z</dcterms:created>
  <dcterms:modified xsi:type="dcterms:W3CDTF">2025-03-09T15:49:53Z</dcterms:modified>
</cp:coreProperties>
</file>