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  <p:sldMasterId id="2147483945" r:id="rId2"/>
    <p:sldMasterId id="2147483982" r:id="rId3"/>
    <p:sldMasterId id="2147483984" r:id="rId4"/>
    <p:sldMasterId id="2147484170" r:id="rId5"/>
  </p:sldMasterIdLst>
  <p:notesMasterIdLst>
    <p:notesMasterId r:id="rId29"/>
  </p:notesMasterIdLst>
  <p:handoutMasterIdLst>
    <p:handoutMasterId r:id="rId30"/>
  </p:handoutMasterIdLst>
  <p:sldIdLst>
    <p:sldId id="1060" r:id="rId6"/>
    <p:sldId id="1042" r:id="rId7"/>
    <p:sldId id="1020" r:id="rId8"/>
    <p:sldId id="1047" r:id="rId9"/>
    <p:sldId id="1043" r:id="rId10"/>
    <p:sldId id="1027" r:id="rId11"/>
    <p:sldId id="1048" r:id="rId12"/>
    <p:sldId id="1049" r:id="rId13"/>
    <p:sldId id="1050" r:id="rId14"/>
    <p:sldId id="1051" r:id="rId15"/>
    <p:sldId id="1058" r:id="rId16"/>
    <p:sldId id="1022" r:id="rId17"/>
    <p:sldId id="1052" r:id="rId18"/>
    <p:sldId id="1054" r:id="rId19"/>
    <p:sldId id="1044" r:id="rId20"/>
    <p:sldId id="1061" r:id="rId21"/>
    <p:sldId id="1055" r:id="rId22"/>
    <p:sldId id="1056" r:id="rId23"/>
    <p:sldId id="1057" r:id="rId24"/>
    <p:sldId id="1045" r:id="rId25"/>
    <p:sldId id="1059" r:id="rId26"/>
    <p:sldId id="956" r:id="rId27"/>
    <p:sldId id="1046" r:id="rId28"/>
  </p:sldIdLst>
  <p:sldSz cx="9144000" cy="6858000" type="screen4x3"/>
  <p:notesSz cx="7010400" cy="92964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00"/>
    <a:srgbClr val="000066"/>
    <a:srgbClr val="6600CC"/>
    <a:srgbClr val="FFFF66"/>
    <a:srgbClr val="00FFFF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6" autoAdjust="0"/>
    <p:restoredTop sz="94588" autoAdjust="0"/>
  </p:normalViewPr>
  <p:slideViewPr>
    <p:cSldViewPr>
      <p:cViewPr varScale="1">
        <p:scale>
          <a:sx n="69" d="100"/>
          <a:sy n="69" d="100"/>
        </p:scale>
        <p:origin x="10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228CF79B-DA41-4EA8-B7CC-39FECC4E3D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2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2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2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CF488640-3213-4FD9-83EF-03BD319F6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CDEA5-A78A-4987-AC02-D52751EEF0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8254F-630E-4E24-91A8-8D683FC82E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9D452-64D2-4E81-BFF0-06BDDA9919B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C9B8E-AD95-462F-949F-809429F91A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2AA70-74CF-4371-9501-AB19A70AD7D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E561C-76F5-43EB-94DA-EDF9E92D754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793EB-24F9-4C0E-BC66-917D4E79D2D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9DEB6-D52F-493E-8B89-BC7226FF5C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BB5D2-D3B5-4969-88E8-5005B0445F4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33CAB-52DC-4E34-8CCD-11544880ABC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E2BE8-D8A1-4434-A0C5-42BE1B41BC03}" type="slidenum">
              <a:rPr lang="zh-TW" altLang="en-US" smtClean="0"/>
              <a:pPr/>
              <a:t>21</a:t>
            </a:fld>
            <a:endParaRPr lang="en-US" altLang="zh-TW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6BFE7-4C96-42E2-8A34-BA48386841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AABBD-BB46-4CA7-8AA3-A044B0D99A1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5ADA4-0DAF-4223-BEB4-CDF029221D4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9B42A-8855-4FB3-9523-BE1FDC2E1FE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149C9-0542-471D-8D6C-67593FF3D3C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B3754-1951-40E8-A82C-15B29B156F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706BB-0AAF-4861-8089-97C80A9A83E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0127C-8763-4EDF-95B0-D72CBB9BFE7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E3886-A0F3-4E3C-8BCF-9CF030CDA96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8636F-88FA-45A6-9B8F-E8C25E0DCC9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1731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31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9859-C66C-482E-93E8-A4D3FC30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E41B-5353-46F7-ACF5-ACAA0D23C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0CDE-EEF2-4097-8F6C-C3357956C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189647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9647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B8E3-2A16-47A4-83F4-8CABD5CDE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7D4B-AEAC-4743-8B77-6FC85B7D1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96C46-F841-4A52-915A-217F1A866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D5E79-4714-4A14-9FFD-3598C1993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B586-6250-4C82-B7AE-3F57C3EED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E780-9F06-4BDA-88F3-8B8528345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E4D9A-973D-428A-8EFC-7DF3AC507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7627E-C4EE-4A70-8385-997BD94A6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E4E14-8AB2-4D20-8A23-83F1E0377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13606-60CF-439B-B1F6-5D9971E5D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C26D5-CC37-4AD6-9364-083F4900A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9023-CAC5-4263-B92D-96B93829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</p:grpSp>
      </p:grpSp>
      <p:sp>
        <p:nvSpPr>
          <p:cNvPr id="201936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1937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77C55-0A73-4829-A0D6-BEA1406CB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735D7-3391-47DC-88E6-89017831E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298D-C80E-473C-8066-A5E2FEBE1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2C20D-92A8-4C26-BCEF-6ABA0BB61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3A004-6EDE-4F0A-BF48-D71A564D1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0C19-E6E4-480A-B729-87DF60B6A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3CD9-12DF-43D7-9523-7A9432F60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8CDA-6E0B-44D9-9227-9A7F69E8A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D7B1F-DE81-4154-9943-54770EB9F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C00E8-1AE2-402F-B55B-7793CBC81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4FFDD-6C90-4B10-8305-789A0138D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F805-C251-4352-9690-E7B5BF1EB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202446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2446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2626-8A26-4F1B-9A97-317769705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0CA11-CF7B-441B-BDF5-A8AB9659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6444-9FDA-47DF-A9F0-F2E82DBBC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E9338-8437-4340-A7FC-5342FC8A4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D3C0-3476-42B1-9751-B586F8247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6563-D876-4150-9142-C72604325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0F80-3B12-43E7-8EF4-516AC0AC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225EB-18B7-43E4-BAEB-A4F22BAE1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5DBD5-49D0-4FD2-B1FE-054527312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C4C-8A01-4970-96C2-1341DB6BB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3972-54FD-4955-915B-F494EEB4C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6A8CE-AF6D-4F9E-A346-3B87EC0A3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27319AE-0D61-4D49-A7A8-DC27405A1E01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7270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CECCFB2-77F3-4416-A8D6-10478C9F3FD7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2592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FE2CC81-2F74-4FF3-B319-6A9F8127C38B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02783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35EEE2DF-78EC-4340-95DC-8CF1693EA45A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3662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6A32594-ADE9-4711-86EB-05216F124470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288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01B4D-5385-4297-B639-4F54446F2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CCD00D3-0B49-4648-A18A-5436E8DFCEB0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028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30FD8D5-84ED-4017-A3BB-127C3627AF1B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874023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DB90122-91FE-446D-A9DA-21EE6E90AD79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8423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C42CFF0-AB70-4688-9E0C-3450C978970F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7999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087D456F-AE26-4E5C-9BE8-8A7F9A58F466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70754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087D456F-AE26-4E5C-9BE8-8A7F9A58F466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0546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087D456F-AE26-4E5C-9BE8-8A7F9A58F466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8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087D456F-AE26-4E5C-9BE8-8A7F9A58F466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66629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087D456F-AE26-4E5C-9BE8-8A7F9A58F466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3565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087D456F-AE26-4E5C-9BE8-8A7F9A58F466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192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DB3F-01C3-4EA4-A2A1-3834A98E4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7AC6C74-78A7-4E6D-BB49-F3BF0EE5979D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0496854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C13DECEC-9D2F-423B-979F-C6B40937A873}" type="slidenum">
              <a:rPr kumimoji="0" lang="zh-TW" alt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9694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7B153-61C5-40D4-B0E9-CDEB52BD0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1CB-861C-49D1-9C4F-C6DB98C2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E9A8-D1F5-478E-8DB9-4FFC66742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pPr>
              <a:defRPr/>
            </a:pPr>
            <a:fld id="{27C64D37-BF3C-4671-9F06-A763F6DBD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30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730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730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730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730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</p:grpSp>
        <p:sp>
          <p:nvSpPr>
            <p:cNvPr id="1730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730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1730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30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8954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2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2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3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3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3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3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3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3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3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3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3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4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4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4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4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4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4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4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9544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18954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954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954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54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2C2A425-F5FA-4DC7-B93E-1E12E1C8A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954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7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01830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1830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1830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1831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1831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1831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1831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1831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1831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1831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1831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1831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grpSp>
          <p:nvGrpSpPr>
            <p:cNvPr id="4116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01832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2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2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2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2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2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2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2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2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2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3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3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3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3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3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3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3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3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3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3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4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4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4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4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1834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</p:grpSp>
      </p:grpSp>
      <p:sp>
        <p:nvSpPr>
          <p:cNvPr id="201834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1834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1834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834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834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1E83886-6F7C-46CA-B8F1-768D6761F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8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202342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2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2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3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3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3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3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3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3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3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3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3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3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4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02344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20234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234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34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34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+mn-lt"/>
              </a:defRPr>
            </a:lvl1pPr>
          </a:lstStyle>
          <a:p>
            <a:pPr>
              <a:defRPr/>
            </a:pPr>
            <a:fld id="{29069968-10A1-4961-8484-DC8126D3B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234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9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ea typeface="+mn-ea"/>
              </a:rPr>
              <a:t>9/3/20XX</a:t>
            </a:r>
            <a:endParaRPr kumimoji="0" lang="en-US" b="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ea typeface="+mn-ea"/>
              </a:rPr>
              <a:t>Presentation Title</a:t>
            </a:r>
            <a:endParaRPr kumimoji="0" lang="en-US" b="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9713C8C-8E70-45D5-AE59-23E60168254E}" type="slidenum">
              <a:rPr kumimoji="0" lang="en-US" b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b="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6119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98A08-86C8-4113-47D8-99B69E9EC4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912" b="1557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835" name="Rectangle 3"/>
          <p:cNvSpPr>
            <a:spLocks noChangeArrowheads="1"/>
          </p:cNvSpPr>
          <p:nvPr/>
        </p:nvSpPr>
        <p:spPr bwMode="auto">
          <a:xfrm>
            <a:off x="179388" y="1700213"/>
            <a:ext cx="8640762" cy="254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其他神明都很強壯；祢卻是軟弱；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他們駕車前行，祢卻蹣跚走向寶座；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但是，面對我們的傷痕，只有神的傷痕能夠說話，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    可卻沒有一個神明有傷痕，唯有祢！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4" imgW="4285714" imgH="2857899" progId="MSPhotoEd.3">
                  <p:embed/>
                </p:oleObj>
              </mc:Choice>
              <mc:Fallback>
                <p:oleObj name="Photo Editor Photo" r:id="rId4" imgW="4285714" imgH="285789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7" name="Rectangle 3"/>
          <p:cNvSpPr>
            <a:spLocks noChangeArrowheads="1"/>
          </p:cNvSpPr>
          <p:nvPr/>
        </p:nvSpPr>
        <p:spPr bwMode="auto">
          <a:xfrm>
            <a:off x="250825" y="2276475"/>
            <a:ext cx="8496300" cy="137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268288" indent="-268288" algn="l">
              <a:lnSpc>
                <a:spcPct val="130000"/>
              </a:lnSpc>
              <a:spcBef>
                <a:spcPct val="40000"/>
              </a:spcBef>
              <a:defRPr/>
            </a:pPr>
            <a:r>
              <a:rPr lang="en-US" altLang="zh-TW" sz="2600"/>
              <a:t>	</a:t>
            </a:r>
            <a:r>
              <a:rPr lang="zh-TW" altLang="en-US"/>
              <a:t>耶穌</a:t>
            </a:r>
            <a:r>
              <a:rPr lang="zh-TW" altLang="en-US">
                <a:solidFill>
                  <a:schemeClr val="hlink"/>
                </a:solidFill>
              </a:rPr>
              <a:t>又</a:t>
            </a:r>
            <a:r>
              <a:rPr lang="zh-TW" altLang="en-US"/>
              <a:t>對他們說：</a:t>
            </a:r>
            <a:r>
              <a:rPr lang="zh-TW" altLang="en-US">
                <a:solidFill>
                  <a:srgbClr val="00FF00"/>
                </a:solidFill>
              </a:rPr>
              <a:t>願你們平安</a:t>
            </a:r>
            <a:r>
              <a:rPr lang="zh-TW" altLang="en-US"/>
              <a:t>！</a:t>
            </a:r>
          </a:p>
          <a:p>
            <a:pPr marL="268288" indent="-268288" algn="l">
              <a:lnSpc>
                <a:spcPct val="130000"/>
              </a:lnSpc>
              <a:spcBef>
                <a:spcPct val="40000"/>
              </a:spcBef>
              <a:defRPr/>
            </a:pPr>
            <a:r>
              <a:rPr lang="zh-TW" altLang="en-US"/>
              <a:t>   父怎樣差遣了我，我也照樣差遣你們。</a:t>
            </a:r>
            <a:endParaRPr lang="zh-TW" altLang="en-US" sz="2600"/>
          </a:p>
        </p:txBody>
      </p:sp>
      <p:sp>
        <p:nvSpPr>
          <p:cNvPr id="1905668" name="Text Box 4"/>
          <p:cNvSpPr txBox="1">
            <a:spLocks noChangeArrowheads="1"/>
          </p:cNvSpPr>
          <p:nvPr/>
        </p:nvSpPr>
        <p:spPr bwMode="auto">
          <a:xfrm>
            <a:off x="5508625" y="4652963"/>
            <a:ext cx="2808288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>
                <a:solidFill>
                  <a:schemeClr val="accent2"/>
                </a:solidFill>
              </a:rPr>
              <a:t> </a:t>
            </a:r>
            <a:r>
              <a:rPr lang="zh-TW" altLang="en-US" sz="2000">
                <a:solidFill>
                  <a:srgbClr val="003300"/>
                </a:solidFill>
              </a:rPr>
              <a:t>約翰福音 </a:t>
            </a:r>
            <a:r>
              <a:rPr lang="en-US" altLang="zh-TW" sz="2000">
                <a:solidFill>
                  <a:srgbClr val="003300"/>
                </a:solidFill>
              </a:rPr>
              <a:t>20:21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883" name="Rectangle 3"/>
          <p:cNvSpPr>
            <a:spLocks noChangeArrowheads="1"/>
          </p:cNvSpPr>
          <p:nvPr/>
        </p:nvSpPr>
        <p:spPr bwMode="auto">
          <a:xfrm>
            <a:off x="323850" y="1268413"/>
            <a:ext cx="8496300" cy="3462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1071563" indent="-1071563" algn="l">
              <a:lnSpc>
                <a:spcPct val="115000"/>
              </a:lnSpc>
              <a:spcBef>
                <a:spcPct val="40000"/>
              </a:spcBef>
              <a:defRPr/>
            </a:pPr>
            <a:r>
              <a:rPr lang="en-US" altLang="zh-TW" sz="2600"/>
              <a:t>14:27	</a:t>
            </a:r>
            <a:r>
              <a:rPr lang="zh-TW" altLang="en-US"/>
              <a:t>我留下平安給你們；我將我的平安賜給你們。我所賜的，不像世人所賜的。你們心裏不要憂愁，也不要膽怯。</a:t>
            </a:r>
          </a:p>
          <a:p>
            <a:pPr marL="1071563" indent="-1071563" algn="l">
              <a:lnSpc>
                <a:spcPct val="115000"/>
              </a:lnSpc>
              <a:spcBef>
                <a:spcPct val="100000"/>
              </a:spcBef>
              <a:defRPr/>
            </a:pPr>
            <a:r>
              <a:rPr lang="en-US" altLang="zh-TW"/>
              <a:t>16:33	</a:t>
            </a:r>
            <a:r>
              <a:rPr lang="zh-TW" altLang="en-US"/>
              <a:t>我將這些事告訴你們，是要叫你們在我裏面有平安。在世上，你們有苦難；但你們可以放心，我已經勝了世界。</a:t>
            </a:r>
          </a:p>
        </p:txBody>
      </p:sp>
      <p:sp>
        <p:nvSpPr>
          <p:cNvPr id="2042884" name="Text Box 4"/>
          <p:cNvSpPr txBox="1">
            <a:spLocks noChangeArrowheads="1"/>
          </p:cNvSpPr>
          <p:nvPr/>
        </p:nvSpPr>
        <p:spPr bwMode="auto">
          <a:xfrm>
            <a:off x="5724525" y="5157788"/>
            <a:ext cx="2808288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>
                <a:solidFill>
                  <a:schemeClr val="accent2"/>
                </a:solidFill>
              </a:rPr>
              <a:t> </a:t>
            </a:r>
            <a:r>
              <a:rPr lang="zh-TW" altLang="en-US" sz="2000">
                <a:solidFill>
                  <a:srgbClr val="003300"/>
                </a:solidFill>
              </a:rPr>
              <a:t>約翰福音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979" name="Rectangle 3"/>
          <p:cNvSpPr>
            <a:spLocks noChangeArrowheads="1"/>
          </p:cNvSpPr>
          <p:nvPr/>
        </p:nvSpPr>
        <p:spPr bwMode="auto">
          <a:xfrm>
            <a:off x="323850" y="2349500"/>
            <a:ext cx="8496300" cy="137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268288" indent="-268288" algn="l">
              <a:lnSpc>
                <a:spcPct val="130000"/>
              </a:lnSpc>
              <a:spcBef>
                <a:spcPct val="40000"/>
              </a:spcBef>
              <a:defRPr/>
            </a:pPr>
            <a:r>
              <a:rPr lang="en-US" altLang="zh-TW" sz="2600"/>
              <a:t>	</a:t>
            </a:r>
            <a:r>
              <a:rPr lang="zh-TW" altLang="en-US"/>
              <a:t>耶穌又對他們說：願你們平安！</a:t>
            </a:r>
          </a:p>
          <a:p>
            <a:pPr marL="268288" indent="-268288" algn="l">
              <a:lnSpc>
                <a:spcPct val="130000"/>
              </a:lnSpc>
              <a:spcBef>
                <a:spcPct val="40000"/>
              </a:spcBef>
              <a:defRPr/>
            </a:pPr>
            <a:r>
              <a:rPr lang="zh-TW" altLang="en-US"/>
              <a:t>  </a:t>
            </a:r>
            <a:r>
              <a:rPr lang="zh-TW" altLang="en-US">
                <a:solidFill>
                  <a:srgbClr val="00FF00"/>
                </a:solidFill>
              </a:rPr>
              <a:t>父怎樣差遣了我，我也照樣差遣你們。</a:t>
            </a:r>
            <a:endParaRPr lang="zh-TW" altLang="en-US" sz="2600">
              <a:solidFill>
                <a:srgbClr val="00FF00"/>
              </a:solidFill>
            </a:endParaRPr>
          </a:p>
        </p:txBody>
      </p:sp>
      <p:sp>
        <p:nvSpPr>
          <p:cNvPr id="2046980" name="Text Box 4"/>
          <p:cNvSpPr txBox="1">
            <a:spLocks noChangeArrowheads="1"/>
          </p:cNvSpPr>
          <p:nvPr/>
        </p:nvSpPr>
        <p:spPr bwMode="auto">
          <a:xfrm>
            <a:off x="5724525" y="5013325"/>
            <a:ext cx="2808288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>
                <a:solidFill>
                  <a:schemeClr val="accent2"/>
                </a:solidFill>
              </a:rPr>
              <a:t> </a:t>
            </a:r>
            <a:r>
              <a:rPr lang="zh-TW" altLang="en-US" sz="2000">
                <a:solidFill>
                  <a:srgbClr val="003300"/>
                </a:solidFill>
              </a:rPr>
              <a:t>約翰福音 </a:t>
            </a:r>
            <a:r>
              <a:rPr lang="en-US" altLang="zh-TW" sz="2000">
                <a:solidFill>
                  <a:srgbClr val="003300"/>
                </a:solidFill>
              </a:rPr>
              <a:t>20:21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1989138"/>
            <a:ext cx="8031162" cy="1573212"/>
          </a:xfrm>
          <a:prstGeom prst="rect">
            <a:avLst/>
          </a:prstGeom>
          <a:solidFill>
            <a:srgbClr val="DDDDDD">
              <a:alpha val="20000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TW"/>
          </a:p>
          <a:p>
            <a:pPr>
              <a:spcBef>
                <a:spcPct val="50000"/>
              </a:spcBef>
            </a:pPr>
            <a:endParaRPr lang="en-US" altLang="zh-TW" sz="1800"/>
          </a:p>
          <a:p>
            <a:pPr>
              <a:spcBef>
                <a:spcPct val="50000"/>
              </a:spcBef>
            </a:pPr>
            <a:r>
              <a:rPr lang="en-US" altLang="zh-TW"/>
              <a:t>    </a:t>
            </a:r>
            <a:r>
              <a:rPr lang="en-US" altLang="zh-TW" sz="100"/>
              <a:t>.</a:t>
            </a:r>
            <a:endParaRPr lang="en-US" sz="100"/>
          </a:p>
        </p:txBody>
      </p:sp>
      <p:sp>
        <p:nvSpPr>
          <p:cNvPr id="2026500" name="Rectangle 4"/>
          <p:cNvSpPr>
            <a:spLocks noChangeArrowheads="1"/>
          </p:cNvSpPr>
          <p:nvPr/>
        </p:nvSpPr>
        <p:spPr bwMode="auto">
          <a:xfrm>
            <a:off x="323850" y="2349500"/>
            <a:ext cx="80645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28398" dir="1593903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marL="363538" indent="-363538" algn="l">
              <a:spcBef>
                <a:spcPct val="15000"/>
              </a:spcBef>
              <a:tabLst>
                <a:tab pos="1166813" algn="l"/>
              </a:tabLst>
              <a:defRPr/>
            </a:pPr>
            <a:r>
              <a:rPr lang="zh-TW" altLang="en-US" sz="4400"/>
              <a:t>二、	</a:t>
            </a:r>
            <a:r>
              <a:rPr lang="zh-TW" altLang="en-US" sz="4400">
                <a:solidFill>
                  <a:srgbClr val="FFFF66"/>
                </a:solidFill>
              </a:rPr>
              <a:t>復活的主</a:t>
            </a:r>
            <a:r>
              <a:rPr lang="zh-TW" altLang="en-US" sz="4400"/>
              <a:t>差派我們去作見証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27" name="Rectangle 3"/>
          <p:cNvSpPr>
            <a:spLocks noChangeArrowheads="1"/>
          </p:cNvSpPr>
          <p:nvPr/>
        </p:nvSpPr>
        <p:spPr bwMode="auto">
          <a:xfrm>
            <a:off x="900113" y="2492375"/>
            <a:ext cx="7777162" cy="1246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536575" indent="-536575" algn="l">
              <a:spcBef>
                <a:spcPct val="40000"/>
              </a:spcBef>
              <a:defRPr/>
            </a:pPr>
            <a:r>
              <a:rPr lang="en-US" altLang="zh-TW"/>
              <a:t>	</a:t>
            </a:r>
            <a:r>
              <a:rPr lang="zh-TW" altLang="en-US">
                <a:solidFill>
                  <a:srgbClr val="FFFF66"/>
                </a:solidFill>
              </a:rPr>
              <a:t>說了這話</a:t>
            </a:r>
            <a:r>
              <a:rPr lang="zh-TW" altLang="en-US"/>
              <a:t>，就向他們吹一口氣，說：</a:t>
            </a:r>
          </a:p>
          <a:p>
            <a:pPr marL="536575" indent="-536575" algn="l">
              <a:lnSpc>
                <a:spcPct val="130000"/>
              </a:lnSpc>
              <a:spcBef>
                <a:spcPct val="40000"/>
              </a:spcBef>
              <a:defRPr/>
            </a:pPr>
            <a:r>
              <a:rPr lang="zh-TW" altLang="en-US"/>
              <a:t>	</a:t>
            </a:r>
            <a:r>
              <a:rPr lang="zh-TW" altLang="en-US">
                <a:solidFill>
                  <a:srgbClr val="00FF00"/>
                </a:solidFill>
              </a:rPr>
              <a:t>你們受聖靈</a:t>
            </a:r>
            <a:r>
              <a:rPr lang="zh-TW" altLang="en-US"/>
              <a:t>！</a:t>
            </a:r>
          </a:p>
        </p:txBody>
      </p:sp>
      <p:sp>
        <p:nvSpPr>
          <p:cNvPr id="2049028" name="Text Box 4"/>
          <p:cNvSpPr txBox="1">
            <a:spLocks noChangeArrowheads="1"/>
          </p:cNvSpPr>
          <p:nvPr/>
        </p:nvSpPr>
        <p:spPr bwMode="auto">
          <a:xfrm>
            <a:off x="5508625" y="5084763"/>
            <a:ext cx="2808288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>
                <a:solidFill>
                  <a:schemeClr val="accent2"/>
                </a:solidFill>
              </a:rPr>
              <a:t> </a:t>
            </a:r>
            <a:r>
              <a:rPr lang="zh-TW" altLang="en-US" sz="2000">
                <a:solidFill>
                  <a:srgbClr val="003300"/>
                </a:solidFill>
              </a:rPr>
              <a:t>約翰福音 </a:t>
            </a:r>
            <a:r>
              <a:rPr lang="en-US" altLang="zh-TW" sz="2000">
                <a:solidFill>
                  <a:srgbClr val="003300"/>
                </a:solidFill>
              </a:rPr>
              <a:t>20:22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75" name="Rectangle 3"/>
          <p:cNvSpPr>
            <a:spLocks noChangeArrowheads="1"/>
          </p:cNvSpPr>
          <p:nvPr/>
        </p:nvSpPr>
        <p:spPr bwMode="auto">
          <a:xfrm>
            <a:off x="900113" y="2492375"/>
            <a:ext cx="7777162" cy="1117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536575" indent="-536575" algn="l">
              <a:spcBef>
                <a:spcPct val="40000"/>
              </a:spcBef>
              <a:defRPr/>
            </a:pPr>
            <a:r>
              <a:rPr lang="en-US" altLang="zh-TW"/>
              <a:t>	</a:t>
            </a:r>
            <a:r>
              <a:rPr lang="zh-TW" altLang="en-US"/>
              <a:t>你們赦免誰的罪，誰的罪就赦免了；</a:t>
            </a:r>
          </a:p>
          <a:p>
            <a:pPr marL="536575" indent="-536575" algn="l">
              <a:spcBef>
                <a:spcPct val="40000"/>
              </a:spcBef>
              <a:defRPr/>
            </a:pPr>
            <a:r>
              <a:rPr lang="zh-TW" altLang="en-US"/>
              <a:t>	你們留下誰的罪，誰的罪就留下了 。</a:t>
            </a:r>
          </a:p>
        </p:txBody>
      </p:sp>
      <p:sp>
        <p:nvSpPr>
          <p:cNvPr id="2051076" name="Text Box 4"/>
          <p:cNvSpPr txBox="1">
            <a:spLocks noChangeArrowheads="1"/>
          </p:cNvSpPr>
          <p:nvPr/>
        </p:nvSpPr>
        <p:spPr bwMode="auto">
          <a:xfrm>
            <a:off x="5364163" y="5084763"/>
            <a:ext cx="2808287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>
                <a:solidFill>
                  <a:schemeClr val="accent2"/>
                </a:solidFill>
              </a:rPr>
              <a:t> </a:t>
            </a:r>
            <a:r>
              <a:rPr lang="zh-TW" altLang="en-US" sz="2000">
                <a:solidFill>
                  <a:srgbClr val="003300"/>
                </a:solidFill>
              </a:rPr>
              <a:t>約翰福音 </a:t>
            </a:r>
            <a:r>
              <a:rPr lang="en-US" altLang="zh-TW" sz="2000">
                <a:solidFill>
                  <a:srgbClr val="003300"/>
                </a:solidFill>
              </a:rPr>
              <a:t>20:23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123" name="Rectangle 3"/>
          <p:cNvSpPr>
            <a:spLocks noChangeArrowheads="1"/>
          </p:cNvSpPr>
          <p:nvPr/>
        </p:nvSpPr>
        <p:spPr bwMode="auto">
          <a:xfrm>
            <a:off x="323850" y="1412875"/>
            <a:ext cx="8280400" cy="346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1071563" indent="-1071563" algn="l">
              <a:lnSpc>
                <a:spcPct val="115000"/>
              </a:lnSpc>
              <a:spcBef>
                <a:spcPct val="40000"/>
              </a:spcBef>
              <a:defRPr/>
            </a:pPr>
            <a:r>
              <a:rPr lang="en-US" altLang="zh-TW" sz="2600"/>
              <a:t>16:19	</a:t>
            </a:r>
            <a:r>
              <a:rPr lang="zh-TW" altLang="en-US"/>
              <a:t>我要把天國的鑰匙給你，凡你在地上所捆綁的，在天上也要捆綁；凡你在地上所釋放的，在天上也要釋放</a:t>
            </a:r>
            <a:r>
              <a:rPr lang="zh-TW" altLang="en-US" sz="2600"/>
              <a:t>。 </a:t>
            </a:r>
          </a:p>
          <a:p>
            <a:pPr marL="1071563" indent="-1071563" algn="l">
              <a:lnSpc>
                <a:spcPct val="115000"/>
              </a:lnSpc>
              <a:spcBef>
                <a:spcPct val="100000"/>
              </a:spcBef>
              <a:defRPr/>
            </a:pPr>
            <a:r>
              <a:rPr lang="en-US" altLang="zh-TW" sz="2600"/>
              <a:t>18:18	</a:t>
            </a:r>
            <a:r>
              <a:rPr lang="zh-TW" altLang="en-US"/>
              <a:t>我實在告訴你們，凡你們在地上所捆綁的，在天上也要捆綁；凡你們在地上所釋放的，在天上也要釋放。 </a:t>
            </a:r>
          </a:p>
        </p:txBody>
      </p:sp>
      <p:sp>
        <p:nvSpPr>
          <p:cNvPr id="2053124" name="Text Box 4"/>
          <p:cNvSpPr txBox="1">
            <a:spLocks noChangeArrowheads="1"/>
          </p:cNvSpPr>
          <p:nvPr/>
        </p:nvSpPr>
        <p:spPr bwMode="auto">
          <a:xfrm>
            <a:off x="5508625" y="5516563"/>
            <a:ext cx="2808288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>
                <a:solidFill>
                  <a:schemeClr val="accent2"/>
                </a:solidFill>
              </a:rPr>
              <a:t> </a:t>
            </a:r>
            <a:r>
              <a:rPr lang="zh-TW" altLang="en-US" sz="2000">
                <a:solidFill>
                  <a:srgbClr val="003300"/>
                </a:solidFill>
              </a:rPr>
              <a:t>馬太福音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092" name="Rectangle 4"/>
          <p:cNvSpPr>
            <a:spLocks noChangeArrowheads="1"/>
          </p:cNvSpPr>
          <p:nvPr/>
        </p:nvSpPr>
        <p:spPr bwMode="auto">
          <a:xfrm>
            <a:off x="395288" y="1989138"/>
            <a:ext cx="7921625" cy="1892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363538" indent="-363538">
              <a:spcBef>
                <a:spcPct val="35000"/>
              </a:spcBef>
              <a:defRPr/>
            </a:pPr>
            <a:r>
              <a:rPr lang="zh-TW" altLang="en-US" sz="4800" dirty="0">
                <a:solidFill>
                  <a:srgbClr val="00FF00"/>
                </a:solidFill>
              </a:rPr>
              <a:t>使命信徒</a:t>
            </a:r>
          </a:p>
          <a:p>
            <a:pPr marL="363538" indent="-363538">
              <a:spcBef>
                <a:spcPct val="35000"/>
              </a:spcBef>
              <a:defRPr/>
            </a:pPr>
            <a:endParaRPr lang="zh-TW" altLang="en-US" sz="2000" dirty="0">
              <a:solidFill>
                <a:srgbClr val="00FF00"/>
              </a:solidFill>
            </a:endParaRPr>
          </a:p>
          <a:p>
            <a:pPr marL="363538" indent="-363538">
              <a:spcBef>
                <a:spcPct val="35000"/>
              </a:spcBef>
              <a:defRPr/>
            </a:pPr>
            <a:r>
              <a:rPr lang="zh-TW" altLang="en-US" sz="3200" dirty="0"/>
              <a:t>約翰福音 </a:t>
            </a:r>
            <a:r>
              <a:rPr lang="en-US" altLang="zh-TW" sz="3200" dirty="0"/>
              <a:t>20:19-23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8313" y="1989138"/>
            <a:ext cx="8031162" cy="1573212"/>
          </a:xfrm>
          <a:prstGeom prst="rect">
            <a:avLst/>
          </a:prstGeom>
          <a:solidFill>
            <a:srgbClr val="DDDDDD">
              <a:alpha val="20000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TW"/>
          </a:p>
          <a:p>
            <a:pPr>
              <a:spcBef>
                <a:spcPct val="50000"/>
              </a:spcBef>
            </a:pPr>
            <a:endParaRPr lang="en-US" altLang="zh-TW" sz="1800"/>
          </a:p>
          <a:p>
            <a:pPr>
              <a:spcBef>
                <a:spcPct val="50000"/>
              </a:spcBef>
            </a:pPr>
            <a:r>
              <a:rPr lang="en-US" altLang="zh-TW"/>
              <a:t>    </a:t>
            </a:r>
            <a:r>
              <a:rPr lang="en-US" altLang="zh-TW" sz="100"/>
              <a:t>.</a:t>
            </a:r>
            <a:endParaRPr lang="en-US" sz="100"/>
          </a:p>
        </p:txBody>
      </p:sp>
      <p:sp>
        <p:nvSpPr>
          <p:cNvPr id="2028548" name="Rectangle 4"/>
          <p:cNvSpPr>
            <a:spLocks noChangeArrowheads="1"/>
          </p:cNvSpPr>
          <p:nvPr/>
        </p:nvSpPr>
        <p:spPr bwMode="auto">
          <a:xfrm>
            <a:off x="396875" y="2349500"/>
            <a:ext cx="80645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28398" dir="1593903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marL="363538" indent="-363538" algn="l">
              <a:spcBef>
                <a:spcPct val="15000"/>
              </a:spcBef>
              <a:tabLst>
                <a:tab pos="1166813" algn="l"/>
              </a:tabLst>
              <a:defRPr/>
            </a:pPr>
            <a:r>
              <a:rPr lang="zh-TW" altLang="en-US" sz="4400"/>
              <a:t>三、	</a:t>
            </a:r>
            <a:r>
              <a:rPr lang="zh-TW" altLang="en-US" sz="4400">
                <a:solidFill>
                  <a:srgbClr val="FFFF66"/>
                </a:solidFill>
              </a:rPr>
              <a:t>聖靈更新</a:t>
            </a:r>
            <a:r>
              <a:rPr lang="zh-TW" altLang="en-US" sz="4400"/>
              <a:t>充權我們履行使命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755650" y="1479550"/>
            <a:ext cx="12239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>
                <a:solidFill>
                  <a:srgbClr val="00FF00"/>
                </a:solidFill>
              </a:rPr>
              <a:t>恩典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684213" y="2084388"/>
            <a:ext cx="7272337" cy="3073400"/>
            <a:chOff x="553" y="1824"/>
            <a:chExt cx="4581" cy="1936"/>
          </a:xfrm>
        </p:grpSpPr>
        <p:grpSp>
          <p:nvGrpSpPr>
            <p:cNvPr id="27661" name="Group 4"/>
            <p:cNvGrpSpPr>
              <a:grpSpLocks/>
            </p:cNvGrpSpPr>
            <p:nvPr/>
          </p:nvGrpSpPr>
          <p:grpSpPr bwMode="auto">
            <a:xfrm>
              <a:off x="553" y="3412"/>
              <a:ext cx="907" cy="348"/>
              <a:chOff x="476" y="2024"/>
              <a:chExt cx="726" cy="317"/>
            </a:xfrm>
          </p:grpSpPr>
          <p:sp>
            <p:nvSpPr>
              <p:cNvPr id="27674" name="Line 5"/>
              <p:cNvSpPr>
                <a:spLocks noChangeShapeType="1"/>
              </p:cNvSpPr>
              <p:nvPr/>
            </p:nvSpPr>
            <p:spPr bwMode="auto">
              <a:xfrm flipV="1">
                <a:off x="476" y="2024"/>
                <a:ext cx="0" cy="3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675" name="Line 6"/>
              <p:cNvSpPr>
                <a:spLocks noChangeShapeType="1"/>
              </p:cNvSpPr>
              <p:nvPr/>
            </p:nvSpPr>
            <p:spPr bwMode="auto">
              <a:xfrm>
                <a:off x="476" y="2024"/>
                <a:ext cx="7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27662" name="Group 7"/>
            <p:cNvGrpSpPr>
              <a:grpSpLocks/>
            </p:cNvGrpSpPr>
            <p:nvPr/>
          </p:nvGrpSpPr>
          <p:grpSpPr bwMode="auto">
            <a:xfrm>
              <a:off x="1460" y="3004"/>
              <a:ext cx="953" cy="393"/>
              <a:chOff x="476" y="2024"/>
              <a:chExt cx="726" cy="317"/>
            </a:xfrm>
          </p:grpSpPr>
          <p:sp>
            <p:nvSpPr>
              <p:cNvPr id="27672" name="Line 8"/>
              <p:cNvSpPr>
                <a:spLocks noChangeShapeType="1"/>
              </p:cNvSpPr>
              <p:nvPr/>
            </p:nvSpPr>
            <p:spPr bwMode="auto">
              <a:xfrm flipV="1">
                <a:off x="476" y="2024"/>
                <a:ext cx="0" cy="3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673" name="Line 9"/>
              <p:cNvSpPr>
                <a:spLocks noChangeShapeType="1"/>
              </p:cNvSpPr>
              <p:nvPr/>
            </p:nvSpPr>
            <p:spPr bwMode="auto">
              <a:xfrm>
                <a:off x="476" y="2024"/>
                <a:ext cx="7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27663" name="Group 10"/>
            <p:cNvGrpSpPr>
              <a:grpSpLocks/>
            </p:cNvGrpSpPr>
            <p:nvPr/>
          </p:nvGrpSpPr>
          <p:grpSpPr bwMode="auto">
            <a:xfrm>
              <a:off x="2413" y="2566"/>
              <a:ext cx="906" cy="429"/>
              <a:chOff x="476" y="2024"/>
              <a:chExt cx="726" cy="317"/>
            </a:xfrm>
          </p:grpSpPr>
          <p:sp>
            <p:nvSpPr>
              <p:cNvPr id="27670" name="Line 11"/>
              <p:cNvSpPr>
                <a:spLocks noChangeShapeType="1"/>
              </p:cNvSpPr>
              <p:nvPr/>
            </p:nvSpPr>
            <p:spPr bwMode="auto">
              <a:xfrm flipV="1">
                <a:off x="476" y="2024"/>
                <a:ext cx="0" cy="3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671" name="Line 12"/>
              <p:cNvSpPr>
                <a:spLocks noChangeShapeType="1"/>
              </p:cNvSpPr>
              <p:nvPr/>
            </p:nvSpPr>
            <p:spPr bwMode="auto">
              <a:xfrm>
                <a:off x="476" y="2024"/>
                <a:ext cx="7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27664" name="Group 13"/>
            <p:cNvGrpSpPr>
              <a:grpSpLocks/>
            </p:cNvGrpSpPr>
            <p:nvPr/>
          </p:nvGrpSpPr>
          <p:grpSpPr bwMode="auto">
            <a:xfrm>
              <a:off x="3319" y="2187"/>
              <a:ext cx="953" cy="363"/>
              <a:chOff x="476" y="2024"/>
              <a:chExt cx="726" cy="317"/>
            </a:xfrm>
          </p:grpSpPr>
          <p:sp>
            <p:nvSpPr>
              <p:cNvPr id="27668" name="Line 14"/>
              <p:cNvSpPr>
                <a:spLocks noChangeShapeType="1"/>
              </p:cNvSpPr>
              <p:nvPr/>
            </p:nvSpPr>
            <p:spPr bwMode="auto">
              <a:xfrm flipV="1">
                <a:off x="476" y="2024"/>
                <a:ext cx="0" cy="3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669" name="Line 15"/>
              <p:cNvSpPr>
                <a:spLocks noChangeShapeType="1"/>
              </p:cNvSpPr>
              <p:nvPr/>
            </p:nvSpPr>
            <p:spPr bwMode="auto">
              <a:xfrm>
                <a:off x="476" y="2024"/>
                <a:ext cx="7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27665" name="Group 16"/>
            <p:cNvGrpSpPr>
              <a:grpSpLocks/>
            </p:cNvGrpSpPr>
            <p:nvPr/>
          </p:nvGrpSpPr>
          <p:grpSpPr bwMode="auto">
            <a:xfrm>
              <a:off x="4272" y="1824"/>
              <a:ext cx="862" cy="355"/>
              <a:chOff x="476" y="2024"/>
              <a:chExt cx="726" cy="317"/>
            </a:xfrm>
          </p:grpSpPr>
          <p:sp>
            <p:nvSpPr>
              <p:cNvPr id="27666" name="Line 17"/>
              <p:cNvSpPr>
                <a:spLocks noChangeShapeType="1"/>
              </p:cNvSpPr>
              <p:nvPr/>
            </p:nvSpPr>
            <p:spPr bwMode="auto">
              <a:xfrm flipV="1">
                <a:off x="476" y="2024"/>
                <a:ext cx="0" cy="3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667" name="Line 18"/>
              <p:cNvSpPr>
                <a:spLocks noChangeShapeType="1"/>
              </p:cNvSpPr>
              <p:nvPr/>
            </p:nvSpPr>
            <p:spPr bwMode="auto">
              <a:xfrm>
                <a:off x="476" y="2024"/>
                <a:ext cx="7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CA"/>
              </a:p>
            </p:txBody>
          </p:sp>
        </p:grpSp>
      </p:grp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395288" y="2219325"/>
            <a:ext cx="1655762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600">
                <a:solidFill>
                  <a:srgbClr val="00FF00"/>
                </a:solidFill>
              </a:rPr>
              <a:t>By Grace</a:t>
            </a:r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2195513" y="1989138"/>
            <a:ext cx="12239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>
                <a:solidFill>
                  <a:srgbClr val="00FF00"/>
                </a:solidFill>
              </a:rPr>
              <a:t>恩言</a:t>
            </a: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1979613" y="2728913"/>
            <a:ext cx="1584325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600">
                <a:solidFill>
                  <a:srgbClr val="00FF00"/>
                </a:solidFill>
              </a:rPr>
              <a:t>By Word</a:t>
            </a:r>
          </a:p>
        </p:txBody>
      </p: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3635375" y="2636838"/>
            <a:ext cx="12239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>
                <a:solidFill>
                  <a:srgbClr val="00FF00"/>
                </a:solidFill>
              </a:rPr>
              <a:t>恩賜</a:t>
            </a:r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3419475" y="3376613"/>
            <a:ext cx="1584325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600">
                <a:solidFill>
                  <a:srgbClr val="00FF00"/>
                </a:solidFill>
              </a:rPr>
              <a:t>By Gifts</a:t>
            </a:r>
          </a:p>
        </p:txBody>
      </p:sp>
      <p:sp>
        <p:nvSpPr>
          <p:cNvPr id="236568" name="Text Box 24"/>
          <p:cNvSpPr txBox="1">
            <a:spLocks noChangeArrowheads="1"/>
          </p:cNvSpPr>
          <p:nvPr/>
        </p:nvSpPr>
        <p:spPr bwMode="auto">
          <a:xfrm>
            <a:off x="5148263" y="3284538"/>
            <a:ext cx="12239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>
                <a:solidFill>
                  <a:srgbClr val="00FF00"/>
                </a:solidFill>
              </a:rPr>
              <a:t>恩膏</a:t>
            </a:r>
          </a:p>
        </p:txBody>
      </p:sp>
      <p:sp>
        <p:nvSpPr>
          <p:cNvPr id="236569" name="Text Box 25"/>
          <p:cNvSpPr txBox="1">
            <a:spLocks noChangeArrowheads="1"/>
          </p:cNvSpPr>
          <p:nvPr/>
        </p:nvSpPr>
        <p:spPr bwMode="auto">
          <a:xfrm>
            <a:off x="4356100" y="4024313"/>
            <a:ext cx="2232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>
                <a:solidFill>
                  <a:srgbClr val="00FF00"/>
                </a:solidFill>
              </a:rPr>
              <a:t>By Anointing</a:t>
            </a:r>
          </a:p>
        </p:txBody>
      </p:sp>
      <p:sp>
        <p:nvSpPr>
          <p:cNvPr id="236570" name="Text Box 26"/>
          <p:cNvSpPr txBox="1">
            <a:spLocks noChangeArrowheads="1"/>
          </p:cNvSpPr>
          <p:nvPr/>
        </p:nvSpPr>
        <p:spPr bwMode="auto">
          <a:xfrm>
            <a:off x="6588125" y="4005263"/>
            <a:ext cx="12239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>
                <a:solidFill>
                  <a:srgbClr val="00FF00"/>
                </a:solidFill>
              </a:rPr>
              <a:t>恩果</a:t>
            </a:r>
          </a:p>
        </p:txBody>
      </p:sp>
      <p:sp>
        <p:nvSpPr>
          <p:cNvPr id="236571" name="Text Box 27"/>
          <p:cNvSpPr txBox="1">
            <a:spLocks noChangeArrowheads="1"/>
          </p:cNvSpPr>
          <p:nvPr/>
        </p:nvSpPr>
        <p:spPr bwMode="auto">
          <a:xfrm>
            <a:off x="6443663" y="4745038"/>
            <a:ext cx="1441450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600">
                <a:solidFill>
                  <a:srgbClr val="00FF00"/>
                </a:solidFill>
              </a:rPr>
              <a:t>By Fruit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6" grpId="0"/>
      <p:bldP spid="236567" grpId="0"/>
      <p:bldP spid="236568" grpId="0"/>
      <p:bldP spid="236569" grpId="0"/>
      <p:bldP spid="236570" grpId="0"/>
      <p:bldP spid="2365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6" name="Rectangle 6"/>
          <p:cNvSpPr>
            <a:spLocks noChangeArrowheads="1"/>
          </p:cNvSpPr>
          <p:nvPr/>
        </p:nvSpPr>
        <p:spPr bwMode="auto">
          <a:xfrm>
            <a:off x="611188" y="333375"/>
            <a:ext cx="7921625" cy="5338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363538" indent="-363538" algn="l">
              <a:spcBef>
                <a:spcPct val="15000"/>
              </a:spcBef>
              <a:tabLst>
                <a:tab pos="1071563" algn="l"/>
              </a:tabLst>
              <a:defRPr/>
            </a:pPr>
            <a:r>
              <a:rPr lang="zh-TW" altLang="en-US" sz="3600" dirty="0"/>
              <a:t>一、	</a:t>
            </a:r>
            <a:r>
              <a:rPr lang="zh-TW" altLang="en-US" sz="3600" dirty="0">
                <a:solidFill>
                  <a:srgbClr val="FFFF66"/>
                </a:solidFill>
              </a:rPr>
              <a:t>受苦的神</a:t>
            </a:r>
            <a:r>
              <a:rPr lang="zh-TW" altLang="en-US" sz="3600" dirty="0"/>
              <a:t>能使我們終有平安</a:t>
            </a:r>
          </a:p>
          <a:p>
            <a:pPr marL="363538" indent="-363538" algn="l">
              <a:spcBef>
                <a:spcPct val="15000"/>
              </a:spcBef>
              <a:tabLst>
                <a:tab pos="1071563" algn="l"/>
              </a:tabLst>
              <a:defRPr/>
            </a:pPr>
            <a:r>
              <a:rPr lang="zh-TW" altLang="en-US" sz="3600" dirty="0"/>
              <a:t>        苦的現實：感性經歷</a:t>
            </a:r>
          </a:p>
          <a:p>
            <a:pPr marL="363538" indent="-363538">
              <a:tabLst>
                <a:tab pos="1071563" algn="l"/>
              </a:tabLst>
              <a:defRPr/>
            </a:pPr>
            <a:endParaRPr lang="zh-TW" altLang="en-US" sz="3600" dirty="0"/>
          </a:p>
          <a:p>
            <a:pPr marL="363538" indent="-363538" algn="l">
              <a:spcBef>
                <a:spcPct val="50000"/>
              </a:spcBef>
              <a:tabLst>
                <a:tab pos="1071563" algn="l"/>
              </a:tabLst>
              <a:defRPr/>
            </a:pPr>
            <a:r>
              <a:rPr lang="zh-TW" altLang="en-US" sz="3600" dirty="0"/>
              <a:t>二、	</a:t>
            </a:r>
            <a:r>
              <a:rPr lang="zh-TW" altLang="en-US" sz="3600" dirty="0">
                <a:solidFill>
                  <a:srgbClr val="FFFF66"/>
                </a:solidFill>
              </a:rPr>
              <a:t>復活的主</a:t>
            </a:r>
            <a:r>
              <a:rPr lang="zh-TW" altLang="en-US" sz="3600" dirty="0"/>
              <a:t>差派我們去作見証</a:t>
            </a:r>
          </a:p>
          <a:p>
            <a:pPr marL="363538" indent="-363538" algn="l">
              <a:spcBef>
                <a:spcPct val="15000"/>
              </a:spcBef>
              <a:tabLst>
                <a:tab pos="1071563" algn="l"/>
              </a:tabLst>
              <a:defRPr/>
            </a:pPr>
            <a:r>
              <a:rPr lang="zh-TW" altLang="en-US" sz="3600" dirty="0"/>
              <a:t> 	 	死的前途：理性解答</a:t>
            </a:r>
          </a:p>
          <a:p>
            <a:pPr marL="363538" indent="-363538" algn="l">
              <a:spcBef>
                <a:spcPct val="15000"/>
              </a:spcBef>
              <a:tabLst>
                <a:tab pos="1071563" algn="l"/>
              </a:tabLst>
              <a:defRPr/>
            </a:pPr>
            <a:endParaRPr lang="zh-TW" altLang="en-US" sz="3600" dirty="0"/>
          </a:p>
          <a:p>
            <a:pPr marL="363538" indent="-363538" algn="l">
              <a:spcBef>
                <a:spcPct val="45000"/>
              </a:spcBef>
              <a:tabLst>
                <a:tab pos="1071563" algn="l"/>
              </a:tabLst>
              <a:defRPr/>
            </a:pPr>
            <a:r>
              <a:rPr lang="zh-TW" altLang="en-US" sz="3600" dirty="0"/>
              <a:t>三、	</a:t>
            </a:r>
            <a:r>
              <a:rPr lang="zh-TW" altLang="en-US" sz="3600" dirty="0">
                <a:solidFill>
                  <a:srgbClr val="FFFF66"/>
                </a:solidFill>
              </a:rPr>
              <a:t>聖靈更新</a:t>
            </a:r>
            <a:r>
              <a:rPr lang="zh-TW" altLang="en-US" sz="3600" dirty="0"/>
              <a:t>充權我們履行使命</a:t>
            </a:r>
          </a:p>
          <a:p>
            <a:pPr marL="363538" indent="-363538" algn="l">
              <a:spcBef>
                <a:spcPct val="15000"/>
              </a:spcBef>
              <a:tabLst>
                <a:tab pos="1071563" algn="l"/>
              </a:tabLst>
              <a:defRPr/>
            </a:pPr>
            <a:r>
              <a:rPr lang="zh-TW" altLang="en-US" sz="3600" dirty="0"/>
              <a:t> 	 	罪的捆鎖：靈性力量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0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0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0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0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595" name="Rectangle 3"/>
          <p:cNvSpPr>
            <a:spLocks noChangeArrowheads="1"/>
          </p:cNvSpPr>
          <p:nvPr/>
        </p:nvSpPr>
        <p:spPr bwMode="auto">
          <a:xfrm>
            <a:off x="250825" y="1989138"/>
            <a:ext cx="8893175" cy="1441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35000"/>
              </a:spcBef>
              <a:tabLst>
                <a:tab pos="361950" algn="l"/>
                <a:tab pos="4840288" algn="l"/>
              </a:tabLst>
              <a:defRPr/>
            </a:pPr>
            <a:r>
              <a:rPr lang="en-US" altLang="zh-TW" sz="4800">
                <a:solidFill>
                  <a:srgbClr val="FFFF66"/>
                </a:solidFill>
              </a:rPr>
              <a:t>   </a:t>
            </a:r>
            <a:r>
              <a:rPr lang="zh-TW" altLang="en-US" sz="4800">
                <a:solidFill>
                  <a:srgbClr val="00FF00"/>
                </a:solidFill>
              </a:rPr>
              <a:t>使命信徒</a:t>
            </a:r>
            <a:r>
              <a:rPr lang="zh-TW" altLang="en-US" sz="4800">
                <a:solidFill>
                  <a:srgbClr val="FFFF66"/>
                </a:solidFill>
              </a:rPr>
              <a:t>     </a:t>
            </a:r>
            <a:r>
              <a:rPr lang="zh-TW" altLang="en-US" sz="4800">
                <a:solidFill>
                  <a:srgbClr val="FFFF66"/>
                </a:solidFill>
                <a:sym typeface="Wingdings" pitchFamily="2" charset="2"/>
              </a:rPr>
              <a:t>	  </a:t>
            </a:r>
            <a:r>
              <a:rPr lang="zh-TW" altLang="en-US" sz="4800">
                <a:solidFill>
                  <a:srgbClr val="00FF00"/>
                </a:solidFill>
                <a:sym typeface="Wingdings" pitchFamily="2" charset="2"/>
              </a:rPr>
              <a:t>使命教會</a:t>
            </a:r>
          </a:p>
          <a:p>
            <a:pPr algn="l">
              <a:spcBef>
                <a:spcPct val="35000"/>
              </a:spcBef>
              <a:tabLst>
                <a:tab pos="361950" algn="l"/>
                <a:tab pos="4840288" algn="l"/>
              </a:tabLst>
              <a:defRPr/>
            </a:pPr>
            <a:r>
              <a:rPr lang="en-US" altLang="zh-TW" sz="3000">
                <a:solidFill>
                  <a:srgbClr val="FFFF66"/>
                </a:solidFill>
                <a:sym typeface="Wingdings" pitchFamily="2" charset="2"/>
              </a:rPr>
              <a:t>Missional  Christians	Missional  Church</a:t>
            </a:r>
            <a:endParaRPr lang="en-US" altLang="zh-TW" sz="300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5" name="Rectangle 3"/>
          <p:cNvSpPr>
            <a:spLocks noChangeArrowheads="1"/>
          </p:cNvSpPr>
          <p:nvPr/>
        </p:nvSpPr>
        <p:spPr bwMode="auto">
          <a:xfrm>
            <a:off x="468313" y="1484313"/>
            <a:ext cx="8353425" cy="2695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725488" indent="-725488" algn="l">
              <a:spcBef>
                <a:spcPct val="40000"/>
              </a:spcBef>
              <a:defRPr/>
            </a:pPr>
            <a:r>
              <a:rPr lang="en-US" altLang="zh-TW" sz="2600"/>
              <a:t>11	</a:t>
            </a:r>
            <a:r>
              <a:rPr lang="zh-TW" altLang="en-US"/>
              <a:t>你們當信我，我在父裏面，父在我裏面；</a:t>
            </a:r>
          </a:p>
          <a:p>
            <a:pPr marL="725488" indent="-725488" algn="l">
              <a:lnSpc>
                <a:spcPct val="115000"/>
              </a:lnSpc>
              <a:defRPr/>
            </a:pPr>
            <a:r>
              <a:rPr lang="zh-TW" altLang="en-US"/>
              <a:t>	即或不信，也當因我所做的事信我</a:t>
            </a:r>
            <a:r>
              <a:rPr lang="zh-TW" altLang="en-US" sz="2600"/>
              <a:t>。 </a:t>
            </a:r>
          </a:p>
          <a:p>
            <a:pPr marL="725488" indent="-725488" algn="l">
              <a:lnSpc>
                <a:spcPct val="115000"/>
              </a:lnSpc>
              <a:spcBef>
                <a:spcPct val="50000"/>
              </a:spcBef>
              <a:defRPr/>
            </a:pPr>
            <a:r>
              <a:rPr lang="en-US" altLang="zh-TW" sz="2600"/>
              <a:t>12	</a:t>
            </a:r>
            <a:r>
              <a:rPr lang="zh-TW" altLang="en-US"/>
              <a:t>我實實在在地告訴你們，我所做的事，信我的人也要做，</a:t>
            </a:r>
            <a:r>
              <a:rPr lang="zh-TW" altLang="en-US">
                <a:solidFill>
                  <a:srgbClr val="00FF00"/>
                </a:solidFill>
              </a:rPr>
              <a:t>並且要做比這更大的事</a:t>
            </a:r>
            <a:r>
              <a:rPr lang="zh-TW" altLang="en-US"/>
              <a:t>，因為我往父那裏去。 </a:t>
            </a:r>
          </a:p>
        </p:txBody>
      </p:sp>
      <p:sp>
        <p:nvSpPr>
          <p:cNvPr id="1897476" name="Text Box 4"/>
          <p:cNvSpPr txBox="1">
            <a:spLocks noChangeArrowheads="1"/>
          </p:cNvSpPr>
          <p:nvPr/>
        </p:nvSpPr>
        <p:spPr bwMode="auto">
          <a:xfrm>
            <a:off x="5580063" y="4581525"/>
            <a:ext cx="2808287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>
                <a:solidFill>
                  <a:schemeClr val="accent2"/>
                </a:solidFill>
              </a:rPr>
              <a:t> </a:t>
            </a:r>
            <a:r>
              <a:rPr lang="zh-TW" altLang="en-US" sz="2000">
                <a:solidFill>
                  <a:srgbClr val="003300"/>
                </a:solidFill>
              </a:rPr>
              <a:t>約翰福音十四章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643" name="Rectangle 3"/>
          <p:cNvSpPr>
            <a:spLocks noChangeArrowheads="1"/>
          </p:cNvSpPr>
          <p:nvPr/>
        </p:nvSpPr>
        <p:spPr bwMode="auto">
          <a:xfrm>
            <a:off x="395288" y="1628775"/>
            <a:ext cx="8353425" cy="2759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725488" indent="-725488" algn="l">
              <a:lnSpc>
                <a:spcPct val="115000"/>
              </a:lnSpc>
              <a:spcBef>
                <a:spcPct val="40000"/>
              </a:spcBef>
              <a:defRPr/>
            </a:pPr>
            <a:r>
              <a:rPr lang="en-US" altLang="zh-TW" sz="2600"/>
              <a:t>19	</a:t>
            </a:r>
            <a:r>
              <a:rPr lang="zh-TW" altLang="en-US"/>
              <a:t>那日（就是七日的第一日）晚上，門徒所在的地方，因怕猶太人，門都關了。耶穌來，站在當中，對他們說：</a:t>
            </a:r>
            <a:r>
              <a:rPr lang="zh-TW" altLang="en-US">
                <a:solidFill>
                  <a:srgbClr val="00FF00"/>
                </a:solidFill>
              </a:rPr>
              <a:t>願你們平安</a:t>
            </a:r>
            <a:r>
              <a:rPr lang="zh-TW" altLang="en-US"/>
              <a:t>！</a:t>
            </a:r>
            <a:r>
              <a:rPr lang="zh-TW" altLang="en-US" sz="2600"/>
              <a:t> </a:t>
            </a:r>
          </a:p>
          <a:p>
            <a:pPr marL="725488" indent="-725488" algn="l">
              <a:lnSpc>
                <a:spcPct val="115000"/>
              </a:lnSpc>
              <a:spcBef>
                <a:spcPct val="50000"/>
              </a:spcBef>
              <a:defRPr/>
            </a:pPr>
            <a:r>
              <a:rPr lang="en-US" altLang="zh-TW" sz="2600"/>
              <a:t>20	</a:t>
            </a:r>
            <a:r>
              <a:rPr lang="zh-TW" altLang="en-US">
                <a:solidFill>
                  <a:srgbClr val="FFFF66"/>
                </a:solidFill>
              </a:rPr>
              <a:t>說了這話</a:t>
            </a:r>
            <a:r>
              <a:rPr lang="zh-TW" altLang="en-US"/>
              <a:t>，就把手和肋旁指給他們看。門徒看見主，就喜樂了。 </a:t>
            </a:r>
          </a:p>
        </p:txBody>
      </p:sp>
      <p:sp>
        <p:nvSpPr>
          <p:cNvPr id="2032644" name="Text Box 4"/>
          <p:cNvSpPr txBox="1">
            <a:spLocks noChangeArrowheads="1"/>
          </p:cNvSpPr>
          <p:nvPr/>
        </p:nvSpPr>
        <p:spPr bwMode="auto">
          <a:xfrm>
            <a:off x="5651500" y="5157788"/>
            <a:ext cx="2808288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>
                <a:solidFill>
                  <a:schemeClr val="accent2"/>
                </a:solidFill>
              </a:rPr>
              <a:t> </a:t>
            </a:r>
            <a:r>
              <a:rPr lang="zh-TW" altLang="en-US" sz="2000">
                <a:solidFill>
                  <a:srgbClr val="003300"/>
                </a:solidFill>
              </a:rPr>
              <a:t>約翰福音二十章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39750" y="1989138"/>
            <a:ext cx="8031163" cy="1573212"/>
          </a:xfrm>
          <a:prstGeom prst="rect">
            <a:avLst/>
          </a:prstGeom>
          <a:solidFill>
            <a:srgbClr val="DDDDDD">
              <a:alpha val="20000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TW"/>
          </a:p>
          <a:p>
            <a:pPr>
              <a:spcBef>
                <a:spcPct val="50000"/>
              </a:spcBef>
            </a:pPr>
            <a:endParaRPr lang="en-US" altLang="zh-TW" sz="1800"/>
          </a:p>
          <a:p>
            <a:pPr>
              <a:spcBef>
                <a:spcPct val="50000"/>
              </a:spcBef>
            </a:pPr>
            <a:r>
              <a:rPr lang="en-US" altLang="zh-TW"/>
              <a:t>    </a:t>
            </a:r>
            <a:r>
              <a:rPr lang="en-US" altLang="zh-TW" sz="100"/>
              <a:t>.</a:t>
            </a:r>
            <a:endParaRPr lang="en-US" sz="100"/>
          </a:p>
        </p:txBody>
      </p:sp>
      <p:sp>
        <p:nvSpPr>
          <p:cNvPr id="2021379" name="Rectangle 3"/>
          <p:cNvSpPr>
            <a:spLocks noChangeArrowheads="1"/>
          </p:cNvSpPr>
          <p:nvPr/>
        </p:nvSpPr>
        <p:spPr bwMode="auto">
          <a:xfrm>
            <a:off x="539750" y="2349500"/>
            <a:ext cx="80645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28398" dir="1593903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marL="363538" indent="-363538" algn="l">
              <a:spcBef>
                <a:spcPct val="15000"/>
              </a:spcBef>
              <a:tabLst>
                <a:tab pos="1166813" algn="l"/>
              </a:tabLst>
              <a:defRPr/>
            </a:pPr>
            <a:r>
              <a:rPr lang="zh-TW" altLang="en-US" sz="4400"/>
              <a:t>一、	</a:t>
            </a:r>
            <a:r>
              <a:rPr lang="zh-TW" altLang="en-US" sz="4400">
                <a:solidFill>
                  <a:srgbClr val="FFFF66"/>
                </a:solidFill>
              </a:rPr>
              <a:t>受苦的神</a:t>
            </a:r>
            <a:r>
              <a:rPr lang="zh-TW" altLang="en-US" sz="4400"/>
              <a:t>能使我們終有平安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7" name="Rectangle 3"/>
          <p:cNvSpPr>
            <a:spLocks noChangeArrowheads="1"/>
          </p:cNvSpPr>
          <p:nvPr/>
        </p:nvSpPr>
        <p:spPr bwMode="auto">
          <a:xfrm>
            <a:off x="611188" y="1989138"/>
            <a:ext cx="7704137" cy="2027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marL="441325" indent="-441325" algn="l">
              <a:spcBef>
                <a:spcPct val="45000"/>
              </a:spcBef>
              <a:defRPr/>
            </a:pPr>
            <a:r>
              <a:rPr lang="en-US" altLang="zh-TW" sz="4000"/>
              <a:t>Edward Shillito </a:t>
            </a:r>
            <a:r>
              <a:rPr lang="zh-TW" altLang="en-US" sz="4000"/>
              <a:t>的詩：</a:t>
            </a:r>
          </a:p>
          <a:p>
            <a:pPr marL="441325" indent="-441325">
              <a:spcBef>
                <a:spcPct val="45000"/>
              </a:spcBef>
              <a:defRPr/>
            </a:pPr>
            <a:r>
              <a:rPr lang="zh-TW" altLang="en-US" sz="6000">
                <a:solidFill>
                  <a:srgbClr val="FFFF66"/>
                </a:solidFill>
              </a:rPr>
              <a:t>帶著疤痕的耶穌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691" name="Rectangle 3"/>
          <p:cNvSpPr>
            <a:spLocks noChangeArrowheads="1"/>
          </p:cNvSpPr>
          <p:nvPr/>
        </p:nvSpPr>
        <p:spPr bwMode="auto">
          <a:xfrm>
            <a:off x="395288" y="1773238"/>
            <a:ext cx="8208962" cy="254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我們若未曾尋求祢，如今就尋求；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祢的眼眸徹夜閃耀光芒，有如我們僅有的星辰；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我們必然已經看見荊棘在祢額上刺出的傷痕，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    我們必須擁有祢，哦！帶著疤痕的耶穌。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39" name="Rectangle 3"/>
          <p:cNvSpPr>
            <a:spLocks noChangeArrowheads="1"/>
          </p:cNvSpPr>
          <p:nvPr/>
        </p:nvSpPr>
        <p:spPr bwMode="auto">
          <a:xfrm>
            <a:off x="395288" y="1773238"/>
            <a:ext cx="8351837" cy="254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諸天令我們驁恐；它們太平靜了；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在全宇宙中我們無容身之處。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我們的傷痕傷害著我們；何處有慰藉的香膏？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    主耶穌，藉著祢的疤痕，我們支取祢的恩典。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787" name="Rectangle 3"/>
          <p:cNvSpPr>
            <a:spLocks noChangeArrowheads="1"/>
          </p:cNvSpPr>
          <p:nvPr/>
        </p:nvSpPr>
        <p:spPr bwMode="auto">
          <a:xfrm>
            <a:off x="395288" y="1700213"/>
            <a:ext cx="8351837" cy="254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當門緊閉時，如果祢前來親近，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只求祢顯出雙手，和祢的肋旁；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我們今天得知何為傷痕，沒有恐懼，</a:t>
            </a:r>
          </a:p>
          <a:p>
            <a:pPr marL="441325" indent="-441325" algn="l">
              <a:spcBef>
                <a:spcPct val="45000"/>
              </a:spcBef>
              <a:defRPr/>
            </a:pPr>
            <a:r>
              <a:rPr lang="zh-TW" altLang="en-US" sz="3000"/>
              <a:t>    向我們顯出祢的疤痕，我們知其深意。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11072</TotalTime>
  <Words>412</Words>
  <Application>Microsoft Office PowerPoint</Application>
  <PresentationFormat>On-screen Show (4:3)</PresentationFormat>
  <Paragraphs>99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新細明體</vt:lpstr>
      <vt:lpstr>Arial</vt:lpstr>
      <vt:lpstr>Corbel</vt:lpstr>
      <vt:lpstr>Garamond</vt:lpstr>
      <vt:lpstr>Tahoma</vt:lpstr>
      <vt:lpstr>Verdana</vt:lpstr>
      <vt:lpstr>Wingdings</vt:lpstr>
      <vt:lpstr>Stream</vt:lpstr>
      <vt:lpstr>Curtain Call</vt:lpstr>
      <vt:lpstr>Competition</vt:lpstr>
      <vt:lpstr>Teamwork</vt:lpstr>
      <vt:lpstr>Depth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Betty.Siu</dc:creator>
  <cp:lastModifiedBy>Johnny.Wong</cp:lastModifiedBy>
  <cp:revision>417</cp:revision>
  <dcterms:created xsi:type="dcterms:W3CDTF">2004-10-01T15:25:42Z</dcterms:created>
  <dcterms:modified xsi:type="dcterms:W3CDTF">2026-05-16T20:58:34Z</dcterms:modified>
</cp:coreProperties>
</file>