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82" r:id="rId1"/>
    <p:sldMasterId id="2147486010" r:id="rId2"/>
    <p:sldMasterId id="2147486190" r:id="rId3"/>
    <p:sldMasterId id="2147486759" r:id="rId4"/>
    <p:sldMasterId id="2147486788" r:id="rId5"/>
    <p:sldMasterId id="2147486805" r:id="rId6"/>
    <p:sldMasterId id="2147486817" r:id="rId7"/>
  </p:sldMasterIdLst>
  <p:notesMasterIdLst>
    <p:notesMasterId r:id="rId27"/>
  </p:notesMasterIdLst>
  <p:handoutMasterIdLst>
    <p:handoutMasterId r:id="rId28"/>
  </p:handoutMasterIdLst>
  <p:sldIdLst>
    <p:sldId id="1500" r:id="rId8"/>
    <p:sldId id="1562" r:id="rId9"/>
    <p:sldId id="1591" r:id="rId10"/>
    <p:sldId id="1592" r:id="rId11"/>
    <p:sldId id="1566" r:id="rId12"/>
    <p:sldId id="1607" r:id="rId13"/>
    <p:sldId id="1597" r:id="rId14"/>
    <p:sldId id="1599" r:id="rId15"/>
    <p:sldId id="1593" r:id="rId16"/>
    <p:sldId id="1608" r:id="rId17"/>
    <p:sldId id="1603" r:id="rId18"/>
    <p:sldId id="1594" r:id="rId19"/>
    <p:sldId id="1606" r:id="rId20"/>
    <p:sldId id="1609" r:id="rId21"/>
    <p:sldId id="1601" r:id="rId22"/>
    <p:sldId id="1604" r:id="rId23"/>
    <p:sldId id="1595" r:id="rId24"/>
    <p:sldId id="1610" r:id="rId25"/>
    <p:sldId id="1605" r:id="rId26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6600CC"/>
    <a:srgbClr val="009900"/>
    <a:srgbClr val="002600"/>
    <a:srgbClr val="A50021"/>
    <a:srgbClr val="300060"/>
    <a:srgbClr val="000099"/>
    <a:srgbClr val="CC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94563" autoAdjust="0"/>
  </p:normalViewPr>
  <p:slideViewPr>
    <p:cSldViewPr>
      <p:cViewPr varScale="1">
        <p:scale>
          <a:sx n="69" d="100"/>
          <a:sy n="69" d="100"/>
        </p:scale>
        <p:origin x="4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E975FB-BDE3-46D3-9866-632C96F544D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12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6E17C5E-0469-4A64-A334-F2B22D693352}" type="datetimeFigureOut">
              <a:rPr lang="en-CA" smtClean="0"/>
              <a:t>04/29/2026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158E7BE-38A0-4E73-9366-30CFF6D9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91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F9A4-5A66-48A5-B43A-851BCA8885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96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5A17-739F-4282-9F45-1AB91BB3C0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38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1F94A-4A41-4AAB-998D-C6E87C2EF3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19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7BA288-A377-40A0-BF2F-E5ED3AC98B72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67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CE33D2-E9E7-419D-88F2-1A068DE686A3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321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5AD9A1-1DBA-487D-931A-0F253197FECC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376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957173-815F-47A6-8156-AE90873E7138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452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8027ED8-B023-433B-A071-E7762341C423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703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8FBA94-1EBC-48FB-8533-5F4FEA3009FA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67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19DBF4-22D5-4E90-826D-3493CA190B8A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5678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3C9B9A-9550-4E62-9059-3CE8920E6CF9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67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19BD-F6BE-4295-80E3-8079648302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74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4A6A21-414C-4C22-97FA-E4E91EC7F656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9437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5BBCCD-057D-418E-BEDD-F31C6D0D7E5C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554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99F480-CCE3-4EAD-8152-74D995F3A810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723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841274-CA94-40DE-8593-FB1DD38754F9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2606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</p:grpSp>
      </p:grpSp>
      <p:sp>
        <p:nvSpPr>
          <p:cNvPr id="1248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8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D943B30-E36F-4309-A264-6109AD3B1DA2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4829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B584720-D15F-403A-821C-436581FF35C1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0880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9AD4B61-5F49-49B5-AE8D-F3AB1C5D5749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5743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080E75F1-A53E-4DE2-8FFE-A95AFD6726D9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773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0444217A-22B2-491B-97A9-618A831B26B6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6900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E3442A7-D47F-4E41-BFC6-ADBABE04FBE6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917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66C4-E8DA-40F4-8A99-37AF0EBD5E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8546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29F27E9-801C-4E70-9A68-359133F12527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7196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A6D0D89-1592-452A-A8D4-07A556894D6B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6668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A4CD5566-0F84-4F97-9703-E7FDCF7570F0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5306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36C5A44-ACB0-4AEF-A0B1-2C7A7FDEAE2D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759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A71DF3-F7D5-4CFC-BCCF-7E8B1DC30C72}" type="slidenum">
              <a:rPr kumimoji="0" lang="en-US" smtClean="0">
                <a:solidFill>
                  <a:srgbClr val="000000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7970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97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36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18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317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250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FF75-2F21-4CC3-97CC-2520E9B5BE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772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606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191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84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657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889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99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772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487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89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72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5BDC-4E69-42EF-856C-DBF8AA1D3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7162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38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202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255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8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794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951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540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762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311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85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90FD7-BDB7-477C-8CEA-D3D7EB3CBD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2818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24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04/29/2026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009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943B30-E36F-4309-A264-6109AD3B1DA2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8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584720-D15F-403A-821C-436581FF35C1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39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D4B61-5F49-49B5-AE8D-F3AB1C5D5749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2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E75F1-A53E-4DE2-8FFE-A95AFD6726D9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24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4217A-22B2-491B-97A9-618A831B26B6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11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442A7-D47F-4E41-BFC6-ADBABE04FBE6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72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F27E9-801C-4E70-9A68-359133F12527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13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6D0D89-1592-452A-A8D4-07A556894D6B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1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17E8-28AE-4114-8EE5-E9F9D181A1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635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D5566-0F84-4F97-9703-E7FDCF7570F0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20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C5A44-ACB0-4AEF-A0B1-2C7A7FDEAE2D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5366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71DF3-F7D5-4CFC-BCCF-7E8B1DC30C72}" type="slidenum">
              <a:rPr kumimoji="1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355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20244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5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6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446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2446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2446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2446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202446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202447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93BE910-D05A-428D-8E4E-2F515CE0774E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24276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3B456B7-1608-4029-967F-CD9DB5CAB2A9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293762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D53D304-8A81-4B83-90A9-BF4AB073B52A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72042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E35C47F-650A-43DF-B975-2EA5481978AD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8997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8D2AAB0-6C87-46EB-89C7-DD7CF8C034CA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400193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CC947D5-B08B-4B84-9EF9-3E2CB820EAEF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759133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BF4E9B6-2297-428F-B71B-338D39114287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10032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69067-0C4D-42AB-901F-69AA730103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0078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AE436A8-C0AE-4222-A2FB-32E513F3F160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06301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649C549-203A-4D28-BF38-F57220568D74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581560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0C02BE0-7D50-4C38-A3E7-7115E2F44555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996175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43DB7EB-5E5A-48BC-8D49-5F0675229868}" type="slidenum">
              <a:rPr lang="en-US" smtClean="0">
                <a:solidFill>
                  <a:srgbClr val="FFFFFF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07767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D1AF1-194B-4CA9-B573-600B768643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37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33903EE4-0895-4A89-8393-99AD3BA379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3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3" r:id="rId1"/>
    <p:sldLayoutId id="2147485484" r:id="rId2"/>
    <p:sldLayoutId id="2147485485" r:id="rId3"/>
    <p:sldLayoutId id="2147485486" r:id="rId4"/>
    <p:sldLayoutId id="2147485487" r:id="rId5"/>
    <p:sldLayoutId id="2147485488" r:id="rId6"/>
    <p:sldLayoutId id="2147485489" r:id="rId7"/>
    <p:sldLayoutId id="2147485490" r:id="rId8"/>
    <p:sldLayoutId id="2147485491" r:id="rId9"/>
    <p:sldLayoutId id="2147485492" r:id="rId10"/>
    <p:sldLayoutId id="21474854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13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13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0FD956-EDCA-43AF-96CF-96B5B93DBECB}" type="slidenum">
              <a:rPr kumimoji="0" lang="en-US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0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  <p:sldLayoutId id="2147486017" r:id="rId7"/>
    <p:sldLayoutId id="2147486018" r:id="rId8"/>
    <p:sldLayoutId id="2147486019" r:id="rId9"/>
    <p:sldLayoutId id="2147486020" r:id="rId10"/>
    <p:sldLayoutId id="2147486021" r:id="rId11"/>
    <p:sldLayoutId id="2147486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472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/>
                <a:ea typeface="PMingLiU" pitchFamily="18" charset="-120"/>
                <a:cs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7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8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1" r:id="rId1"/>
    <p:sldLayoutId id="2147486192" r:id="rId2"/>
    <p:sldLayoutId id="2147486193" r:id="rId3"/>
    <p:sldLayoutId id="2147486194" r:id="rId4"/>
    <p:sldLayoutId id="2147486195" r:id="rId5"/>
    <p:sldLayoutId id="2147486196" r:id="rId6"/>
    <p:sldLayoutId id="2147486197" r:id="rId7"/>
    <p:sldLayoutId id="2147486198" r:id="rId8"/>
    <p:sldLayoutId id="2147486199" r:id="rId9"/>
    <p:sldLayoutId id="2147486200" r:id="rId10"/>
    <p:sldLayoutId id="21474862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9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60" r:id="rId1"/>
    <p:sldLayoutId id="2147486761" r:id="rId2"/>
    <p:sldLayoutId id="2147486762" r:id="rId3"/>
    <p:sldLayoutId id="2147486763" r:id="rId4"/>
    <p:sldLayoutId id="2147486764" r:id="rId5"/>
    <p:sldLayoutId id="2147486765" r:id="rId6"/>
    <p:sldLayoutId id="2147486766" r:id="rId7"/>
    <p:sldLayoutId id="2147486767" r:id="rId8"/>
    <p:sldLayoutId id="2147486768" r:id="rId9"/>
    <p:sldLayoutId id="2147486769" r:id="rId10"/>
    <p:sldLayoutId id="2147486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3903EE4-0895-4A89-8393-99AD3BA3792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35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90" r:id="rId2"/>
    <p:sldLayoutId id="2147486791" r:id="rId3"/>
    <p:sldLayoutId id="2147486792" r:id="rId4"/>
    <p:sldLayoutId id="2147486793" r:id="rId5"/>
    <p:sldLayoutId id="2147486794" r:id="rId6"/>
    <p:sldLayoutId id="2147486795" r:id="rId7"/>
    <p:sldLayoutId id="2147486796" r:id="rId8"/>
    <p:sldLayoutId id="2147486797" r:id="rId9"/>
    <p:sldLayoutId id="2147486798" r:id="rId10"/>
    <p:sldLayoutId id="2147486799" r:id="rId11"/>
    <p:sldLayoutId id="2147486800" r:id="rId12"/>
    <p:sldLayoutId id="2147486801" r:id="rId13"/>
    <p:sldLayoutId id="2147486802" r:id="rId14"/>
    <p:sldLayoutId id="2147486803" r:id="rId15"/>
    <p:sldLayoutId id="2147486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BFEDA-0419-4B44-87DD-78C4E52F12C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0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6" r:id="rId1"/>
    <p:sldLayoutId id="2147486807" r:id="rId2"/>
    <p:sldLayoutId id="2147486808" r:id="rId3"/>
    <p:sldLayoutId id="2147486809" r:id="rId4"/>
    <p:sldLayoutId id="2147486810" r:id="rId5"/>
    <p:sldLayoutId id="2147486811" r:id="rId6"/>
    <p:sldLayoutId id="2147486812" r:id="rId7"/>
    <p:sldLayoutId id="2147486813" r:id="rId8"/>
    <p:sldLayoutId id="2147486814" r:id="rId9"/>
    <p:sldLayoutId id="2147486815" r:id="rId10"/>
    <p:sldLayoutId id="21474868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202342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2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2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3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4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344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234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34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234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234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+mn-lt"/>
              </a:defRPr>
            </a:lvl1pPr>
          </a:lstStyle>
          <a:p>
            <a:fld id="{A0035F11-13AD-4688-9191-027FFEAB4F0A}" type="slidenum">
              <a:rPr lang="en-US" smtClean="0">
                <a:solidFill>
                  <a:srgbClr val="FFFFFF"/>
                </a:solidFill>
                <a:ea typeface="+mn-ea"/>
                <a:cs typeface="Arial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234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384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818" r:id="rId1"/>
    <p:sldLayoutId id="2147486819" r:id="rId2"/>
    <p:sldLayoutId id="2147486820" r:id="rId3"/>
    <p:sldLayoutId id="2147486821" r:id="rId4"/>
    <p:sldLayoutId id="2147486822" r:id="rId5"/>
    <p:sldLayoutId id="2147486823" r:id="rId6"/>
    <p:sldLayoutId id="2147486824" r:id="rId7"/>
    <p:sldLayoutId id="2147486825" r:id="rId8"/>
    <p:sldLayoutId id="2147486826" r:id="rId9"/>
    <p:sldLayoutId id="2147486827" r:id="rId10"/>
    <p:sldLayoutId id="214748682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CView 達人部落格- 南臺灣日出聖地：台南左鎮二寮，美到炸掉的低空雲海(文內有交通指南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7722"/>
          <a:stretch/>
        </p:blipFill>
        <p:spPr bwMode="auto">
          <a:xfrm>
            <a:off x="0" y="-27384"/>
            <a:ext cx="1222382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1464" y="2780928"/>
            <a:ext cx="655272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60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潤出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躺平</a:t>
            </a:r>
            <a:endParaRPr lang="zh-TW" altLang="en-US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lvl="0" algn="ctr">
              <a:defRPr/>
            </a:pPr>
            <a:endParaRPr kumimoji="1" lang="en-US" sz="360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609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368" y="764704"/>
            <a:ext cx="11449272" cy="33470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11	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西門彼得就去，把網拉到岸上，那網滿了大魚，共一百五十三條。魚雖這樣多，網卻沒有破。 </a:t>
            </a:r>
            <a:endParaRPr kumimoji="1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12	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耶穌說：「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你們來吃早飯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。」門徒中沒有一個敢問他：「你是誰？」因為知道是主。 </a:t>
            </a:r>
            <a:endParaRPr kumimoji="1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13	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耶穌就來拿餅和魚給他們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 </a:t>
            </a:r>
            <a:endParaRPr kumimoji="1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14	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耶穌從死裏復活以後向門徒顯現，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這是第三次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384" y="5013176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約翰福音 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21:11-14</a:t>
            </a:r>
            <a:endParaRPr kumimoji="1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7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648"/>
            <a:ext cx="12192000" cy="543995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15	</a:t>
            </a:r>
            <a:r>
              <a:rPr lang="zh-TW" altLang="en-US" sz="3400" b="1" dirty="0"/>
              <a:t>他們吃完了早飯，耶穌對西門彼得說： 「約翰的兒子西門，</a:t>
            </a:r>
            <a:r>
              <a:rPr lang="zh-TW" altLang="en-US" sz="3400" b="1" dirty="0">
                <a:solidFill>
                  <a:srgbClr val="C00000"/>
                </a:solidFill>
              </a:rPr>
              <a:t>你愛我比這些更深嗎</a:t>
            </a:r>
            <a:r>
              <a:rPr lang="zh-TW" altLang="en-US" sz="3400" b="1" dirty="0"/>
              <a:t>？」彼得說：「主啊，是的， 你知道我愛你。」耶穌對他說：「</a:t>
            </a:r>
            <a:r>
              <a:rPr lang="zh-TW" altLang="en-US" sz="3400" b="1" dirty="0">
                <a:solidFill>
                  <a:srgbClr val="009900"/>
                </a:solidFill>
              </a:rPr>
              <a:t>你餵養我的小羊</a:t>
            </a:r>
            <a:r>
              <a:rPr lang="zh-TW" altLang="en-US" sz="3400" b="1" dirty="0"/>
              <a:t>。」</a:t>
            </a:r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16	</a:t>
            </a:r>
            <a:r>
              <a:rPr lang="zh-TW" altLang="en-US" sz="3400" b="1" dirty="0"/>
              <a:t>耶穌第二次又對他說：「約翰的兒子西門，</a:t>
            </a:r>
            <a:r>
              <a:rPr lang="zh-TW" altLang="en-US" sz="3400" b="1" dirty="0">
                <a:solidFill>
                  <a:srgbClr val="C00000"/>
                </a:solidFill>
              </a:rPr>
              <a:t>你愛我嗎</a:t>
            </a:r>
            <a:r>
              <a:rPr lang="zh-TW" altLang="en-US" sz="3400" b="1" dirty="0"/>
              <a:t>？」彼得說：「主啊，是的，你知道我愛你。」                      耶穌說：「</a:t>
            </a:r>
            <a:r>
              <a:rPr lang="zh-TW" altLang="en-US" sz="3400" b="1" dirty="0">
                <a:solidFill>
                  <a:srgbClr val="009900"/>
                </a:solidFill>
              </a:rPr>
              <a:t>你牧養我的羊</a:t>
            </a:r>
            <a:r>
              <a:rPr lang="zh-TW" altLang="en-US" sz="3400" b="1" dirty="0"/>
              <a:t>。」</a:t>
            </a:r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17	</a:t>
            </a:r>
            <a:r>
              <a:rPr lang="zh-TW" altLang="en-US" sz="3400" b="1" dirty="0"/>
              <a:t>第三次對他說：「約翰的兒子西門，</a:t>
            </a:r>
            <a:r>
              <a:rPr lang="zh-TW" altLang="en-US" sz="3400" b="1" dirty="0">
                <a:solidFill>
                  <a:srgbClr val="C00000"/>
                </a:solidFill>
              </a:rPr>
              <a:t>你愛我嗎</a:t>
            </a:r>
            <a:r>
              <a:rPr lang="zh-TW" altLang="en-US" sz="3400" b="1" dirty="0"/>
              <a:t>？」彼得因為耶穌第三次對他說「你愛我嗎」，就憂愁，對耶穌說：「主啊，你是無所不知的，你知道我愛你。」                  耶穌說：「</a:t>
            </a:r>
            <a:r>
              <a:rPr lang="zh-TW" altLang="en-US" sz="3400" b="1" dirty="0">
                <a:solidFill>
                  <a:srgbClr val="009900"/>
                </a:solidFill>
              </a:rPr>
              <a:t>你餵養我的羊</a:t>
            </a:r>
            <a:r>
              <a:rPr lang="zh-TW" altLang="en-US" sz="3400" b="1" dirty="0"/>
              <a:t>。」</a:t>
            </a:r>
            <a:endParaRPr lang="zh-TW" altLang="en-US" sz="3400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2" y="5805264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21:15-17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552" y="3081734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三、 從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只有這些</a:t>
            </a: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到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愛主愛人</a:t>
            </a:r>
            <a:endParaRPr lang="en-US" altLang="zh-TW" sz="54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0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400" y="0"/>
            <a:ext cx="7047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教會全家：各就各位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159065" y="612431"/>
            <a:ext cx="5173434" cy="4459857"/>
          </a:xfrm>
          <a:prstGeom prst="triangle">
            <a:avLst>
              <a:gd name="adj" fmla="val 4892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9271" y="2341779"/>
            <a:ext cx="18405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有 傳 可 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9270" y="3301001"/>
            <a:ext cx="18405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5008A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有 道 可 講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00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00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9269" y="4260223"/>
            <a:ext cx="2450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有 人 可 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6149" y="159913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長執理事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2587" y="159913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5008A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教牧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00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709" y="5154347"/>
            <a:ext cx="1826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祭司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2708" y="57853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信徒門徒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8108942">
            <a:off x="4261888" y="31250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君王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3556255">
            <a:off x="8424184" y="31248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5008A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先知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00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3877" y="2294611"/>
            <a:ext cx="500713" cy="2503219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u="sng" dirty="0">
                <a:solidFill>
                  <a:schemeClr val="tx1"/>
                </a:solidFill>
              </a:rPr>
              <a:t>新冠流散下的</a:t>
            </a:r>
            <a:r>
              <a:rPr lang="zh-TW" altLang="en-US" sz="4000" u="sng" dirty="0">
                <a:solidFill>
                  <a:srgbClr val="00FFFF"/>
                </a:solidFill>
              </a:rPr>
              <a:t>時代对策</a:t>
            </a:r>
            <a:endParaRPr lang="en-CA" sz="4000" u="sng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988840"/>
            <a:ext cx="7643192" cy="4107160"/>
          </a:xfrm>
        </p:spPr>
        <p:txBody>
          <a:bodyPr/>
          <a:lstStyle/>
          <a:p>
            <a:r>
              <a:rPr lang="zh-TW" altLang="en-US" sz="4000" b="1" dirty="0">
                <a:effectLst/>
              </a:rPr>
              <a:t>致力不得時的</a:t>
            </a:r>
            <a:r>
              <a:rPr lang="zh-TW" altLang="en-US" sz="4000" b="1" dirty="0">
                <a:solidFill>
                  <a:srgbClr val="00FFFF"/>
                </a:solidFill>
                <a:effectLst/>
              </a:rPr>
              <a:t>佈道  </a:t>
            </a:r>
            <a:r>
              <a:rPr lang="en-US" altLang="zh-TW" sz="4400" b="1" dirty="0">
                <a:solidFill>
                  <a:srgbClr val="FFFF00"/>
                </a:solidFill>
                <a:effectLst/>
              </a:rPr>
              <a:t>E</a:t>
            </a:r>
            <a:r>
              <a:rPr lang="en-US" altLang="zh-TW" sz="4000" b="1" dirty="0">
                <a:solidFill>
                  <a:srgbClr val="00FFFF"/>
                </a:solidFill>
                <a:effectLst/>
              </a:rPr>
              <a:t>vangelism</a:t>
            </a:r>
          </a:p>
          <a:p>
            <a:r>
              <a:rPr lang="zh-TW" altLang="en-US" sz="4000" b="1" dirty="0">
                <a:effectLst/>
              </a:rPr>
              <a:t>竭力鞏固信仰</a:t>
            </a:r>
            <a:r>
              <a:rPr lang="zh-TW" altLang="en-US" sz="4000" b="1" dirty="0">
                <a:solidFill>
                  <a:srgbClr val="00FFFF"/>
                </a:solidFill>
                <a:effectLst/>
              </a:rPr>
              <a:t>內容  </a:t>
            </a:r>
            <a:r>
              <a:rPr lang="en-US" altLang="zh-TW" sz="4400" b="1" dirty="0">
                <a:solidFill>
                  <a:srgbClr val="FFFF00"/>
                </a:solidFill>
                <a:effectLst/>
              </a:rPr>
              <a:t>C</a:t>
            </a:r>
            <a:r>
              <a:rPr lang="en-US" altLang="zh-TW" sz="4000" b="1" dirty="0">
                <a:solidFill>
                  <a:srgbClr val="00FFFF"/>
                </a:solidFill>
                <a:effectLst/>
              </a:rPr>
              <a:t>ontent</a:t>
            </a:r>
          </a:p>
          <a:p>
            <a:r>
              <a:rPr lang="zh-TW" altLang="en-US" sz="4000" b="1" dirty="0">
                <a:effectLst/>
              </a:rPr>
              <a:t>建立有意義的</a:t>
            </a:r>
            <a:r>
              <a:rPr lang="zh-TW" altLang="en-US" sz="4000" b="1" dirty="0">
                <a:solidFill>
                  <a:srgbClr val="00FFFF"/>
                </a:solidFill>
                <a:effectLst/>
              </a:rPr>
              <a:t>联繫  </a:t>
            </a:r>
            <a:r>
              <a:rPr lang="en-US" altLang="zh-TW" sz="4400" b="1" dirty="0">
                <a:solidFill>
                  <a:srgbClr val="FFFF00"/>
                </a:solidFill>
                <a:effectLst/>
              </a:rPr>
              <a:t>C</a:t>
            </a:r>
            <a:r>
              <a:rPr lang="en-US" altLang="zh-TW" sz="4000" b="1" dirty="0">
                <a:solidFill>
                  <a:srgbClr val="00FFFF"/>
                </a:solidFill>
                <a:effectLst/>
              </a:rPr>
              <a:t>onnection</a:t>
            </a:r>
          </a:p>
          <a:p>
            <a:r>
              <a:rPr lang="zh-TW" altLang="en-US" sz="4000" b="1" dirty="0">
                <a:effectLst/>
              </a:rPr>
              <a:t>促進适切需要</a:t>
            </a:r>
            <a:r>
              <a:rPr lang="zh-TW" altLang="en-US" sz="4000" b="1" dirty="0">
                <a:solidFill>
                  <a:srgbClr val="00FFFF"/>
                </a:solidFill>
                <a:effectLst/>
              </a:rPr>
              <a:t>関懷  </a:t>
            </a:r>
            <a:r>
              <a:rPr lang="en-US" altLang="zh-TW" sz="4400" b="1" dirty="0">
                <a:solidFill>
                  <a:srgbClr val="FFFF00"/>
                </a:solidFill>
                <a:effectLst/>
              </a:rPr>
              <a:t>C</a:t>
            </a:r>
            <a:r>
              <a:rPr lang="en-US" altLang="zh-TW" sz="4000" b="1" dirty="0">
                <a:solidFill>
                  <a:srgbClr val="00FFFF"/>
                </a:solidFill>
                <a:effectLst/>
              </a:rPr>
              <a:t>are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848742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360" y="303457"/>
            <a:ext cx="11809312" cy="551689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18	</a:t>
            </a:r>
            <a:r>
              <a:rPr lang="zh-TW" altLang="en-US" sz="3400" b="1" dirty="0"/>
              <a:t>我實實在在地告訴你：你年少的時候，自己束上帶子，隨意往來；但年老的時候，你要伸出手來，別人要把你束上，帶你到不願意去的地方。」 </a:t>
            </a:r>
            <a:endParaRPr lang="en-US" altLang="zh-TW" sz="3400" b="1" dirty="0"/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19	</a:t>
            </a:r>
            <a:r>
              <a:rPr lang="zh-TW" altLang="en-US" sz="3400" b="1" dirty="0"/>
              <a:t>耶穌說這話，是指着彼得要怎樣死，榮耀神。說了這話，就對他說：「</a:t>
            </a:r>
            <a:r>
              <a:rPr lang="zh-TW" altLang="en-US" sz="3400" b="1" dirty="0">
                <a:solidFill>
                  <a:srgbClr val="C00000"/>
                </a:solidFill>
              </a:rPr>
              <a:t>你跟從我吧！</a:t>
            </a:r>
            <a:r>
              <a:rPr lang="zh-TW" altLang="en-US" sz="3400" b="1" dirty="0"/>
              <a:t>」</a:t>
            </a:r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20	</a:t>
            </a:r>
            <a:r>
              <a:rPr lang="zh-TW" altLang="en-US" sz="3400" b="1" dirty="0"/>
              <a:t>彼得轉過來，看見耶穌所愛的那門徒跟着，就是在晚飯的時候，靠着耶穌胸膛說「主啊，賣你的是誰」的那門徒。 </a:t>
            </a:r>
            <a:endParaRPr lang="en-US" altLang="zh-TW" sz="3400" b="1" dirty="0"/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21	</a:t>
            </a:r>
            <a:r>
              <a:rPr lang="zh-TW" altLang="en-US" sz="3400" b="1" dirty="0"/>
              <a:t>彼得看見他，就問耶穌說：「</a:t>
            </a:r>
            <a:r>
              <a:rPr lang="zh-TW" altLang="en-US" sz="3400" b="1" dirty="0">
                <a:solidFill>
                  <a:srgbClr val="C00000"/>
                </a:solidFill>
              </a:rPr>
              <a:t>主啊，這人將來如何？</a:t>
            </a:r>
            <a:r>
              <a:rPr lang="zh-TW" altLang="en-US" sz="3400" b="1" dirty="0"/>
              <a:t>」</a:t>
            </a:r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22	</a:t>
            </a:r>
            <a:r>
              <a:rPr lang="zh-TW" altLang="en-US" sz="3400" b="1" dirty="0"/>
              <a:t>耶穌對他說：「我若要他等到我來的時候，與你何干？</a:t>
            </a:r>
            <a:endParaRPr lang="en-US" altLang="zh-TW" sz="3400" b="1" dirty="0"/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	</a:t>
            </a:r>
            <a:r>
              <a:rPr lang="zh-TW" altLang="en-US" sz="3400" b="1" dirty="0"/>
              <a:t>你跟從我吧！」</a:t>
            </a:r>
            <a:endParaRPr lang="zh-TW" altLang="en-US" sz="3400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60" y="5877272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21:18-22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360" y="303457"/>
            <a:ext cx="11809312" cy="551689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18	</a:t>
            </a:r>
            <a:r>
              <a:rPr lang="zh-TW" altLang="en-US" sz="3400" b="1" dirty="0"/>
              <a:t>我實實在在地告訴你：你年少的時候，自己束上帶子，隨意往來；但年老的時候，你要伸出手來，別人要把你束上，帶你到不願意去的地方。」 </a:t>
            </a:r>
            <a:endParaRPr lang="en-US" altLang="zh-TW" sz="3400" b="1" dirty="0"/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19	</a:t>
            </a:r>
            <a:r>
              <a:rPr lang="zh-TW" altLang="en-US" sz="3400" b="1" dirty="0"/>
              <a:t>耶穌說這話，是指着彼得要怎樣死，榮耀神。說了這話，就對他說：「</a:t>
            </a:r>
            <a:r>
              <a:rPr lang="zh-TW" altLang="en-US" sz="3400" b="1" dirty="0">
                <a:solidFill>
                  <a:srgbClr val="C00000"/>
                </a:solidFill>
              </a:rPr>
              <a:t>你跟從我吧！</a:t>
            </a:r>
            <a:r>
              <a:rPr lang="zh-TW" altLang="en-US" sz="3400" b="1" dirty="0"/>
              <a:t>」</a:t>
            </a:r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20	</a:t>
            </a:r>
            <a:r>
              <a:rPr lang="zh-TW" altLang="en-US" sz="3400" b="1" dirty="0"/>
              <a:t>彼得轉過來，看見耶穌所愛的那門徒跟着，就是在晚飯的時候，靠着耶穌胸膛說「主啊，賣你的是誰」的那門徒。 </a:t>
            </a:r>
            <a:endParaRPr lang="en-US" altLang="zh-TW" sz="3400" b="1" dirty="0"/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21	</a:t>
            </a:r>
            <a:r>
              <a:rPr lang="zh-TW" altLang="en-US" sz="3400" b="1" dirty="0"/>
              <a:t>彼得看見他，就問耶穌說：「</a:t>
            </a:r>
            <a:r>
              <a:rPr lang="zh-TW" altLang="en-US" sz="3400" b="1" dirty="0">
                <a:solidFill>
                  <a:srgbClr val="C00000"/>
                </a:solidFill>
              </a:rPr>
              <a:t>主啊，這人將來如何？</a:t>
            </a:r>
            <a:r>
              <a:rPr lang="zh-TW" altLang="en-US" sz="3400" b="1" dirty="0"/>
              <a:t>」</a:t>
            </a:r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/>
              <a:t>22	</a:t>
            </a:r>
            <a:r>
              <a:rPr lang="zh-TW" altLang="en-US" sz="3400" b="1" dirty="0"/>
              <a:t>耶穌對他說：「我若要他等到我來的時候，與你何干？</a:t>
            </a:r>
            <a:endParaRPr lang="en-US" altLang="zh-TW" sz="3400" b="1" dirty="0"/>
          </a:p>
          <a:p>
            <a:pPr marL="804863" lvl="0" indent="-804863">
              <a:spcBef>
                <a:spcPts val="300"/>
              </a:spcBef>
              <a:defRPr/>
            </a:pPr>
            <a:r>
              <a:rPr lang="en-US" altLang="zh-TW" sz="3400" b="1" dirty="0">
                <a:solidFill>
                  <a:srgbClr val="C00000"/>
                </a:solidFill>
              </a:rPr>
              <a:t>	</a:t>
            </a:r>
            <a:r>
              <a:rPr lang="zh-TW" altLang="en-US" sz="3400" b="1" dirty="0">
                <a:solidFill>
                  <a:srgbClr val="6600CC"/>
                </a:solidFill>
              </a:rPr>
              <a:t>你跟從我吧！</a:t>
            </a:r>
            <a:r>
              <a:rPr lang="zh-TW" altLang="en-US" sz="3400" b="1" dirty="0"/>
              <a:t>」</a:t>
            </a:r>
            <a:endParaRPr lang="zh-TW" altLang="en-US" sz="3400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60" y="5877272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21:18-22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568" y="3009726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四、 從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與人比拼</a:t>
            </a: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到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跟從主吧</a:t>
            </a:r>
            <a:endParaRPr lang="en-US" altLang="zh-TW" sz="54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CView 達人部落格- 南臺灣日出聖地：台南左鎮二寮，美到炸掉的低空雲海(文內有交通指南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7722"/>
          <a:stretch/>
        </p:blipFill>
        <p:spPr bwMode="auto">
          <a:xfrm>
            <a:off x="0" y="-27384"/>
            <a:ext cx="1222382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EE1553-7FAB-0843-8079-E72DE1136436}"/>
              </a:ext>
            </a:extLst>
          </p:cNvPr>
          <p:cNvSpPr/>
          <p:nvPr/>
        </p:nvSpPr>
        <p:spPr>
          <a:xfrm>
            <a:off x="1487488" y="1320438"/>
            <a:ext cx="93610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kern="0" dirty="0" smtClean="0">
                <a:solidFill>
                  <a:srgbClr val="00B05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潤出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躺平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一、 從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曾經滄海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到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似曾相識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Monotype Corsiva" panose="03010101010201010101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二、 從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單憑血氣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到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主恩滿滿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Monotype Corsiva" panose="03010101010201010101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三、 從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只有這些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到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愛主愛人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Monotype Corsiva" panose="03010101010201010101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四、 從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與人比拼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到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</a:rPr>
              <a:t>跟從主吧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8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1464" y="1628800"/>
            <a:ext cx="9433048" cy="140038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804863" lvl="0" indent="-804863">
              <a:spcBef>
                <a:spcPts val="300"/>
              </a:spcBef>
              <a:defRPr/>
            </a:pPr>
            <a:r>
              <a:rPr lang="zh-TW" altLang="en-US" sz="4000" b="1" dirty="0"/>
              <a:t>所以，我們</a:t>
            </a:r>
            <a:r>
              <a:rPr lang="zh-TW" altLang="en-US" sz="4000" b="1" dirty="0">
                <a:solidFill>
                  <a:srgbClr val="C00000"/>
                </a:solidFill>
              </a:rPr>
              <a:t>當越發鄭重</a:t>
            </a:r>
            <a:r>
              <a:rPr lang="zh-TW" altLang="en-US" sz="4000" b="1" dirty="0"/>
              <a:t>所聽見的道理，</a:t>
            </a:r>
            <a:endParaRPr lang="en-US" altLang="zh-TW" sz="4000" b="1" dirty="0"/>
          </a:p>
          <a:p>
            <a:pPr marL="804863" lvl="0" indent="-804863">
              <a:spcBef>
                <a:spcPts val="600"/>
              </a:spcBef>
              <a:defRPr/>
            </a:pPr>
            <a:r>
              <a:rPr lang="zh-TW" altLang="en-US" sz="4000" b="1" dirty="0"/>
              <a:t>恐怕我們隨流失去。 </a:t>
            </a:r>
            <a:endParaRPr lang="zh-TW" altLang="en-US" sz="4000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480" y="3573016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希伯來書 </a:t>
            </a:r>
            <a:r>
              <a:rPr lang="en-US" altLang="zh-TW" sz="2200" b="1" dirty="0">
                <a:solidFill>
                  <a:srgbClr val="003300"/>
                </a:solidFill>
              </a:rPr>
              <a:t>2:1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8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692696"/>
            <a:ext cx="10945216" cy="246221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741363" lvl="0" indent="-741363">
              <a:spcBef>
                <a:spcPts val="1200"/>
              </a:spcBef>
              <a:defRPr/>
            </a:pPr>
            <a:r>
              <a:rPr lang="en-US" altLang="zh-TW" sz="3600" b="1" dirty="0"/>
              <a:t>30	</a:t>
            </a:r>
            <a:r>
              <a:rPr lang="zh-TW" altLang="en-US" sz="3600" b="1" dirty="0"/>
              <a:t>耶穌在門徒面前另外行了許多神蹟，沒有記在這書上。 </a:t>
            </a:r>
            <a:endParaRPr lang="en-US" altLang="zh-TW" sz="3600" b="1" dirty="0"/>
          </a:p>
          <a:p>
            <a:pPr marL="741363" lvl="0" indent="-741363">
              <a:spcBef>
                <a:spcPts val="1200"/>
              </a:spcBef>
              <a:defRPr/>
            </a:pPr>
            <a:r>
              <a:rPr lang="en-US" altLang="zh-TW" sz="3600" b="1" dirty="0"/>
              <a:t>31	</a:t>
            </a:r>
            <a:r>
              <a:rPr lang="zh-TW" altLang="en-US" sz="3600" b="1" dirty="0">
                <a:solidFill>
                  <a:srgbClr val="C00000"/>
                </a:solidFill>
              </a:rPr>
              <a:t>但記這些事</a:t>
            </a:r>
            <a:r>
              <a:rPr lang="zh-TW" altLang="en-US" sz="3600" b="1" dirty="0"/>
              <a:t>，要叫你們信耶穌是基督，是神的兒子，並且叫你們信了他，就可以因他的名得生命。</a:t>
            </a:r>
            <a:endParaRPr lang="zh-TW" altLang="en-US" sz="36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2" y="4221088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20:30-31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7408" y="1628800"/>
            <a:ext cx="10801200" cy="13542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zh-TW" altLang="en-US" sz="3600" b="1" dirty="0">
                <a:solidFill>
                  <a:srgbClr val="C00000"/>
                </a:solidFill>
              </a:rPr>
              <a:t>這些事以後</a:t>
            </a:r>
            <a:r>
              <a:rPr lang="zh-TW" altLang="en-US" sz="3600" b="1" dirty="0"/>
              <a:t>，耶穌在提比哩亞海邊</a:t>
            </a:r>
            <a:r>
              <a:rPr lang="zh-TW" altLang="en-US" sz="3600" b="1" dirty="0">
                <a:solidFill>
                  <a:srgbClr val="C00000"/>
                </a:solidFill>
              </a:rPr>
              <a:t>又向</a:t>
            </a:r>
            <a:r>
              <a:rPr lang="zh-TW" altLang="en-US" sz="3600" b="1" dirty="0"/>
              <a:t>門徒顯現。</a:t>
            </a:r>
            <a:endParaRPr lang="en-CA" altLang="zh-TW" sz="3600" b="1" dirty="0"/>
          </a:p>
          <a:p>
            <a:pPr lvl="0">
              <a:spcBef>
                <a:spcPts val="1200"/>
              </a:spcBef>
              <a:defRPr/>
            </a:pPr>
            <a:r>
              <a:rPr lang="zh-TW" altLang="en-US" sz="3600" b="1" dirty="0"/>
              <a:t>他怎樣顯現記在下面：</a:t>
            </a:r>
            <a:endParaRPr lang="zh-TW" altLang="en-US" sz="36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2" y="4221088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21:1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692696"/>
            <a:ext cx="11233248" cy="440120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12763" lvl="0" indent="-512763">
              <a:spcBef>
                <a:spcPts val="300"/>
              </a:spcBef>
              <a:defRPr/>
            </a:pPr>
            <a:r>
              <a:rPr lang="en-US" altLang="zh-TW" sz="3000" b="1" dirty="0"/>
              <a:t>2	</a:t>
            </a:r>
            <a:r>
              <a:rPr lang="zh-TW" altLang="en-US" sz="3000" b="1" dirty="0"/>
              <a:t>有西門彼得和稱為低土馬的多馬，並加利利的迦拿人拿但業，還有西庇太的兩個兒子，又有兩個門徒，</a:t>
            </a:r>
            <a:r>
              <a:rPr lang="zh-TW" altLang="en-US" sz="3000" b="1" dirty="0">
                <a:solidFill>
                  <a:srgbClr val="C00000"/>
                </a:solidFill>
              </a:rPr>
              <a:t>都在一處</a:t>
            </a:r>
            <a:r>
              <a:rPr lang="zh-TW" altLang="en-US" sz="3000" b="1" dirty="0"/>
              <a:t>。 </a:t>
            </a:r>
            <a:endParaRPr lang="en-US" altLang="zh-TW" sz="3000" b="1" dirty="0"/>
          </a:p>
          <a:p>
            <a:pPr marL="512763" lvl="0" indent="-512763">
              <a:spcBef>
                <a:spcPts val="300"/>
              </a:spcBef>
              <a:defRPr/>
            </a:pPr>
            <a:r>
              <a:rPr lang="en-US" altLang="zh-TW" sz="3000" b="1" dirty="0"/>
              <a:t>3	</a:t>
            </a:r>
            <a:r>
              <a:rPr lang="zh-TW" altLang="en-US" sz="3000" b="1" dirty="0"/>
              <a:t>西門彼得對他們說：「</a:t>
            </a:r>
            <a:r>
              <a:rPr lang="zh-TW" altLang="en-US" sz="3000" b="1" dirty="0">
                <a:solidFill>
                  <a:srgbClr val="C00000"/>
                </a:solidFill>
              </a:rPr>
              <a:t>我打魚去</a:t>
            </a:r>
            <a:r>
              <a:rPr lang="zh-TW" altLang="en-US" sz="3000" b="1" dirty="0"/>
              <a:t>。」他們說：「</a:t>
            </a:r>
            <a:r>
              <a:rPr lang="zh-TW" altLang="en-US" sz="3000" b="1" dirty="0">
                <a:solidFill>
                  <a:srgbClr val="C00000"/>
                </a:solidFill>
              </a:rPr>
              <a:t>我們也和你同去。</a:t>
            </a:r>
            <a:r>
              <a:rPr lang="zh-TW" altLang="en-US" sz="3000" b="1" dirty="0"/>
              <a:t>」他們就出去，上了船，那一夜並沒有打着甚麼。</a:t>
            </a:r>
          </a:p>
          <a:p>
            <a:pPr marL="512763" lvl="0" indent="-512763">
              <a:spcBef>
                <a:spcPts val="300"/>
              </a:spcBef>
              <a:defRPr/>
            </a:pPr>
            <a:r>
              <a:rPr lang="en-US" altLang="zh-TW" sz="3000" b="1" dirty="0"/>
              <a:t>4	</a:t>
            </a:r>
            <a:r>
              <a:rPr lang="zh-TW" altLang="en-US" sz="3000" b="1" dirty="0"/>
              <a:t>天將亮的時候，耶穌站在岸上，</a:t>
            </a:r>
            <a:r>
              <a:rPr lang="zh-TW" altLang="en-US" sz="3000" b="1" dirty="0">
                <a:solidFill>
                  <a:srgbClr val="C00000"/>
                </a:solidFill>
              </a:rPr>
              <a:t>門徒卻不知道是耶穌</a:t>
            </a:r>
            <a:r>
              <a:rPr lang="zh-TW" altLang="en-US" sz="3000" b="1" dirty="0"/>
              <a:t>。</a:t>
            </a:r>
          </a:p>
          <a:p>
            <a:pPr marL="512763" lvl="0" indent="-512763">
              <a:spcBef>
                <a:spcPts val="300"/>
              </a:spcBef>
              <a:defRPr/>
            </a:pPr>
            <a:r>
              <a:rPr lang="en-US" altLang="zh-TW" sz="3000" b="1" dirty="0"/>
              <a:t>5	</a:t>
            </a:r>
            <a:r>
              <a:rPr lang="zh-TW" altLang="en-US" sz="3000" b="1" dirty="0"/>
              <a:t>耶穌就對他們說：「小子！你們有吃的沒有？」他們回答說：「沒有！」</a:t>
            </a:r>
          </a:p>
          <a:p>
            <a:pPr marL="512763" lvl="0" indent="-512763">
              <a:spcBef>
                <a:spcPts val="300"/>
              </a:spcBef>
              <a:defRPr/>
            </a:pPr>
            <a:r>
              <a:rPr lang="en-US" altLang="zh-TW" sz="3000" b="1" dirty="0"/>
              <a:t>6	</a:t>
            </a:r>
            <a:r>
              <a:rPr lang="zh-TW" altLang="en-US" sz="3000" b="1" dirty="0"/>
              <a:t>耶穌說：「你們把網撒在船的右邊，就必得着。」他們便撒下網去，竟拉不上來了，因為魚甚多。</a:t>
            </a:r>
            <a:endParaRPr lang="zh-TW" altLang="en-US" sz="30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2" y="5589240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21:2-6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3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584" y="2996952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一、 從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曾經滄海</a:t>
            </a: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到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似曾相識</a:t>
            </a:r>
            <a:endParaRPr lang="en-US" altLang="zh-TW" sz="54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8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692696"/>
            <a:ext cx="11233248" cy="440120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	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有西門彼得和稱為低土馬的多馬，並加利利的迦拿人拿但業，還有西庇太的兩個兒子，又有兩個門徒，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都在一處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	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西門彼得對他們說：「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我打魚去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。」他們說：「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我們也和你同去。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」他們就出去，上了船，那一夜並沒有打着甚麼。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	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天將亮的時候，耶穌站在岸上，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門徒卻不知道是耶穌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	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耶穌就對他們說：「小子！你們有吃的沒有？」他們回答說：「沒有！」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6</a:t>
            </a: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	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耶穌說：「你們把網撒在船的右邊，就必得着。」他們便撒下網去，竟拉不上來了，因為魚甚多。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92" y="5589240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約翰福音 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21:2-6</a:t>
            </a:r>
            <a:endParaRPr kumimoji="1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368" y="764704"/>
            <a:ext cx="11449272" cy="33470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7	</a:t>
            </a:r>
            <a:r>
              <a:rPr lang="zh-TW" altLang="en-US" sz="3400" b="1" dirty="0"/>
              <a:t>耶穌所愛的那門徒對彼得說：「</a:t>
            </a:r>
            <a:r>
              <a:rPr lang="zh-TW" altLang="en-US" sz="3400" b="1" dirty="0">
                <a:solidFill>
                  <a:srgbClr val="C00000"/>
                </a:solidFill>
              </a:rPr>
              <a:t>是主！</a:t>
            </a:r>
            <a:r>
              <a:rPr lang="zh-TW" altLang="en-US" sz="3400" b="1" dirty="0"/>
              <a:t>」那時西門彼得赤着身子，一聽見是主，就束上一件外衣，</a:t>
            </a:r>
            <a:r>
              <a:rPr lang="zh-TW" altLang="en-US" sz="3400" b="1" dirty="0">
                <a:solidFill>
                  <a:srgbClr val="C00000"/>
                </a:solidFill>
              </a:rPr>
              <a:t>跳在海裏</a:t>
            </a:r>
            <a:r>
              <a:rPr lang="zh-TW" altLang="en-US" sz="3400" b="1" dirty="0"/>
              <a:t>。 </a:t>
            </a:r>
            <a:endParaRPr lang="en-US" altLang="zh-TW" sz="3400" b="1" dirty="0"/>
          </a:p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8	</a:t>
            </a:r>
            <a:r>
              <a:rPr lang="zh-TW" altLang="en-US" sz="3400" b="1" dirty="0"/>
              <a:t>其餘的門徒離岸不遠，約有二百肘，就在小船上把那網魚拉過來。 </a:t>
            </a:r>
            <a:endParaRPr lang="en-US" altLang="zh-TW" sz="3400" b="1" dirty="0"/>
          </a:p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9	</a:t>
            </a:r>
            <a:r>
              <a:rPr lang="zh-TW" altLang="en-US" sz="3400" b="1" dirty="0"/>
              <a:t>他們上了岸，就看見那裏有炭火，</a:t>
            </a:r>
            <a:r>
              <a:rPr lang="zh-TW" altLang="en-US" sz="3400" b="1" dirty="0">
                <a:solidFill>
                  <a:srgbClr val="C00000"/>
                </a:solidFill>
              </a:rPr>
              <a:t>上面有魚，又有餅</a:t>
            </a:r>
            <a:r>
              <a:rPr lang="zh-TW" altLang="en-US" sz="3400" b="1" dirty="0"/>
              <a:t>。</a:t>
            </a:r>
          </a:p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10	</a:t>
            </a:r>
            <a:r>
              <a:rPr lang="zh-TW" altLang="en-US" sz="3400" b="1" dirty="0"/>
              <a:t>耶穌對他們說：「</a:t>
            </a:r>
            <a:r>
              <a:rPr lang="zh-TW" altLang="en-US" sz="3400" b="1" dirty="0">
                <a:solidFill>
                  <a:srgbClr val="C00000"/>
                </a:solidFill>
              </a:rPr>
              <a:t>把剛才打的魚拿幾條來</a:t>
            </a:r>
            <a:r>
              <a:rPr lang="zh-TW" altLang="en-US" sz="3400" b="1" dirty="0"/>
              <a:t>。」</a:t>
            </a:r>
            <a:endParaRPr lang="zh-TW" altLang="en-US" sz="34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384" y="5013176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21:7-10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368" y="764704"/>
            <a:ext cx="11449272" cy="33470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11	</a:t>
            </a:r>
            <a:r>
              <a:rPr lang="zh-TW" altLang="en-US" sz="3400" b="1" dirty="0"/>
              <a:t>西門彼得就去，把網拉到岸上，那網滿了大魚，共一百五十三條。魚雖這樣多，網卻沒有破。 </a:t>
            </a:r>
            <a:endParaRPr lang="en-US" altLang="zh-TW" sz="3400" b="1" dirty="0"/>
          </a:p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12	</a:t>
            </a:r>
            <a:r>
              <a:rPr lang="zh-TW" altLang="en-US" sz="3400" b="1" dirty="0"/>
              <a:t>耶穌說：「</a:t>
            </a:r>
            <a:r>
              <a:rPr lang="zh-TW" altLang="en-US" sz="3400" b="1" dirty="0">
                <a:solidFill>
                  <a:srgbClr val="C00000"/>
                </a:solidFill>
              </a:rPr>
              <a:t>你們來吃早飯</a:t>
            </a:r>
            <a:r>
              <a:rPr lang="zh-TW" altLang="en-US" sz="3400" b="1" dirty="0"/>
              <a:t>。」門徒中沒有一個敢問他：「你是誰？」因為知道是主。 </a:t>
            </a:r>
            <a:endParaRPr lang="en-US" altLang="zh-TW" sz="3400" b="1" dirty="0"/>
          </a:p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13	</a:t>
            </a:r>
            <a:r>
              <a:rPr lang="zh-TW" altLang="en-US" sz="3400" b="1" dirty="0"/>
              <a:t>耶穌就來拿餅和魚給他們。 </a:t>
            </a:r>
            <a:endParaRPr lang="en-US" altLang="zh-TW" sz="3400" b="1" dirty="0"/>
          </a:p>
          <a:p>
            <a:pPr marL="685800" lvl="0" indent="-685800">
              <a:spcBef>
                <a:spcPts val="300"/>
              </a:spcBef>
              <a:defRPr/>
            </a:pPr>
            <a:r>
              <a:rPr lang="en-US" altLang="zh-TW" sz="3400" b="1" dirty="0"/>
              <a:t>14	</a:t>
            </a:r>
            <a:r>
              <a:rPr lang="zh-TW" altLang="en-US" sz="3400" b="1" dirty="0"/>
              <a:t>耶穌從死裏復活以後向門徒顯現，這是第三次。</a:t>
            </a:r>
            <a:endParaRPr lang="zh-TW" altLang="en-US" sz="34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384" y="5013176"/>
            <a:ext cx="3024336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3300"/>
                </a:solidFill>
              </a:rPr>
              <a:t> 約翰福音 </a:t>
            </a:r>
            <a:r>
              <a:rPr lang="en-US" altLang="zh-TW" sz="2200" b="1" dirty="0">
                <a:solidFill>
                  <a:srgbClr val="003300"/>
                </a:solidFill>
              </a:rPr>
              <a:t>21:11-14</a:t>
            </a:r>
            <a:endParaRPr lang="en-US" sz="2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2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568" y="2996952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二、 從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單憑血氣</a:t>
            </a:r>
            <a:r>
              <a:rPr lang="zh-TW" altLang="en-US" sz="5400" b="1" dirty="0">
                <a:solidFill>
                  <a:srgbClr val="002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到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主恩滿滿</a:t>
            </a:r>
            <a:endParaRPr lang="en-US" altLang="zh-TW" sz="54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3568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7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CDRAGON</Template>
  <TotalTime>15233</TotalTime>
  <Words>323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新細明體</vt:lpstr>
      <vt:lpstr>新細明體</vt:lpstr>
      <vt:lpstr>Arial</vt:lpstr>
      <vt:lpstr>Arial Black</vt:lpstr>
      <vt:lpstr>Calibri</vt:lpstr>
      <vt:lpstr>Calibri Light</vt:lpstr>
      <vt:lpstr>Century Gothic</vt:lpstr>
      <vt:lpstr>Garamond</vt:lpstr>
      <vt:lpstr>Monotype Corsiva</vt:lpstr>
      <vt:lpstr>Times New Roman</vt:lpstr>
      <vt:lpstr>Wingdings</vt:lpstr>
      <vt:lpstr>Wingdings 3</vt:lpstr>
      <vt:lpstr>3_Default Design</vt:lpstr>
      <vt:lpstr>1_Default Design</vt:lpstr>
      <vt:lpstr>Pixel</vt:lpstr>
      <vt:lpstr>Retrospect</vt:lpstr>
      <vt:lpstr>Wisp</vt:lpstr>
      <vt:lpstr>1_Retrospect</vt:lpstr>
      <vt:lpstr>Teamwork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新冠流散下的時代对策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Betty.Siu</dc:creator>
  <cp:lastModifiedBy>Johnny.Wong</cp:lastModifiedBy>
  <cp:revision>823</cp:revision>
  <cp:lastPrinted>2019-07-18T21:33:03Z</cp:lastPrinted>
  <dcterms:created xsi:type="dcterms:W3CDTF">2004-10-01T15:25:42Z</dcterms:created>
  <dcterms:modified xsi:type="dcterms:W3CDTF">2026-04-30T02:20:40Z</dcterms:modified>
</cp:coreProperties>
</file>