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1.xml" ContentType="application/vnd.openxmlformats-officedocument.drawingml.chart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710" r:id="rId2"/>
    <p:sldMasterId id="2147483734" r:id="rId3"/>
    <p:sldMasterId id="2147483746" r:id="rId4"/>
    <p:sldMasterId id="2147489025" r:id="rId5"/>
    <p:sldMasterId id="2147489049" r:id="rId6"/>
    <p:sldMasterId id="2147489109" r:id="rId7"/>
    <p:sldMasterId id="2147489157" r:id="rId8"/>
    <p:sldMasterId id="2147489182" r:id="rId9"/>
    <p:sldMasterId id="2147489243" r:id="rId10"/>
    <p:sldMasterId id="2147489255" r:id="rId11"/>
    <p:sldMasterId id="2147489267" r:id="rId12"/>
    <p:sldMasterId id="2147489279" r:id="rId13"/>
    <p:sldMasterId id="2147489291" r:id="rId14"/>
    <p:sldMasterId id="2147489303" r:id="rId15"/>
    <p:sldMasterId id="2147489316" r:id="rId16"/>
    <p:sldMasterId id="2147489329" r:id="rId17"/>
  </p:sldMasterIdLst>
  <p:notesMasterIdLst>
    <p:notesMasterId r:id="rId69"/>
  </p:notesMasterIdLst>
  <p:sldIdLst>
    <p:sldId id="1082" r:id="rId18"/>
    <p:sldId id="1080" r:id="rId19"/>
    <p:sldId id="944" r:id="rId20"/>
    <p:sldId id="1010" r:id="rId21"/>
    <p:sldId id="1011" r:id="rId22"/>
    <p:sldId id="1012" r:id="rId23"/>
    <p:sldId id="971" r:id="rId24"/>
    <p:sldId id="1013" r:id="rId25"/>
    <p:sldId id="833" r:id="rId26"/>
    <p:sldId id="1017" r:id="rId27"/>
    <p:sldId id="1018" r:id="rId28"/>
    <p:sldId id="1014" r:id="rId29"/>
    <p:sldId id="1020" r:id="rId30"/>
    <p:sldId id="1019" r:id="rId31"/>
    <p:sldId id="1015" r:id="rId32"/>
    <p:sldId id="1022" r:id="rId33"/>
    <p:sldId id="1023" r:id="rId34"/>
    <p:sldId id="1024" r:id="rId35"/>
    <p:sldId id="1025" r:id="rId36"/>
    <p:sldId id="1021" r:id="rId37"/>
    <p:sldId id="1027" r:id="rId38"/>
    <p:sldId id="1028" r:id="rId39"/>
    <p:sldId id="1033" r:id="rId40"/>
    <p:sldId id="1068" r:id="rId41"/>
    <p:sldId id="1069" r:id="rId42"/>
    <p:sldId id="1050" r:id="rId43"/>
    <p:sldId id="1035" r:id="rId44"/>
    <p:sldId id="1052" r:id="rId45"/>
    <p:sldId id="1079" r:id="rId46"/>
    <p:sldId id="1054" r:id="rId47"/>
    <p:sldId id="1055" r:id="rId48"/>
    <p:sldId id="394" r:id="rId49"/>
    <p:sldId id="1016" r:id="rId50"/>
    <p:sldId id="1071" r:id="rId51"/>
    <p:sldId id="1072" r:id="rId52"/>
    <p:sldId id="1073" r:id="rId53"/>
    <p:sldId id="1070" r:id="rId54"/>
    <p:sldId id="387" r:id="rId55"/>
    <p:sldId id="1199" r:id="rId56"/>
    <p:sldId id="1200" r:id="rId57"/>
    <p:sldId id="1201" r:id="rId58"/>
    <p:sldId id="1202" r:id="rId59"/>
    <p:sldId id="281" r:id="rId60"/>
    <p:sldId id="284" r:id="rId61"/>
    <p:sldId id="1195" r:id="rId62"/>
    <p:sldId id="1208" r:id="rId63"/>
    <p:sldId id="1206" r:id="rId64"/>
    <p:sldId id="1205" r:id="rId65"/>
    <p:sldId id="1204" r:id="rId66"/>
    <p:sldId id="1207" r:id="rId67"/>
    <p:sldId id="1198" r:id="rId6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PMingLiU" pitchFamily="18" charset="-12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PMingLiU" pitchFamily="18" charset="-12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PMingLiU" pitchFamily="18" charset="-12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PMingLiU" pitchFamily="18" charset="-12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PMingLiU" pitchFamily="18" charset="-120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PMingLiU" pitchFamily="18" charset="-120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PMingLiU" pitchFamily="18" charset="-120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PMingLiU" pitchFamily="18" charset="-120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PMingLiU" pitchFamily="18" charset="-12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00FF00"/>
    <a:srgbClr val="FFFF99"/>
    <a:srgbClr val="800000"/>
    <a:srgbClr val="33CCFF"/>
    <a:srgbClr val="FFCCFF"/>
    <a:srgbClr val="FFFF00"/>
    <a:srgbClr val="000000"/>
    <a:srgbClr val="00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4660"/>
  </p:normalViewPr>
  <p:slideViewPr>
    <p:cSldViewPr>
      <p:cViewPr varScale="1">
        <p:scale>
          <a:sx n="69" d="100"/>
          <a:sy n="69" d="100"/>
        </p:scale>
        <p:origin x="232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42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slide" Target="slides/slide49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61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217386387661524E-2"/>
          <c:y val="5.1194539249147818E-2"/>
          <c:w val="0.86598456867873563"/>
          <c:h val="0.812286689419795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 Cantonese</c:v>
                </c:pt>
              </c:strCache>
            </c:strRef>
          </c:tx>
          <c:spPr>
            <a:solidFill>
              <a:schemeClr val="accent1"/>
            </a:solidFill>
            <a:ln w="12306">
              <a:noFill/>
              <a:prstDash val="solid"/>
            </a:ln>
          </c:spPr>
          <c:invertIfNegative val="0"/>
          <c:dLbls>
            <c:spPr>
              <a:noFill/>
              <a:ln w="24612">
                <a:noFill/>
              </a:ln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Sheet1!$B$1:$K$1</c:f>
              <c:numCache>
                <c:formatCode>General</c:formatCode>
                <c:ptCount val="10"/>
                <c:pt idx="0">
                  <c:v>1983</c:v>
                </c:pt>
                <c:pt idx="1">
                  <c:v>1988</c:v>
                </c:pt>
                <c:pt idx="2">
                  <c:v>1992</c:v>
                </c:pt>
                <c:pt idx="3">
                  <c:v>1996</c:v>
                </c:pt>
                <c:pt idx="4">
                  <c:v>2003</c:v>
                </c:pt>
                <c:pt idx="5">
                  <c:v>2014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155</c:v>
                </c:pt>
                <c:pt idx="1">
                  <c:v>228</c:v>
                </c:pt>
                <c:pt idx="2">
                  <c:v>285</c:v>
                </c:pt>
                <c:pt idx="3">
                  <c:v>306</c:v>
                </c:pt>
                <c:pt idx="4">
                  <c:v>325</c:v>
                </c:pt>
                <c:pt idx="5">
                  <c:v>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0A-49D2-817A-4CD4C7C78BF8}"/>
            </c:ext>
          </c:extLst>
        </c:ser>
        <c:ser>
          <c:idx val="2"/>
          <c:order val="1"/>
          <c:tx>
            <c:strRef>
              <c:f>Sheet1!$A$4</c:f>
              <c:strCache>
                <c:ptCount val="1"/>
                <c:pt idx="0">
                  <c:v> Mandarin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Sheet1!$B$1:$K$1</c:f>
              <c:numCache>
                <c:formatCode>General</c:formatCode>
                <c:ptCount val="10"/>
                <c:pt idx="0">
                  <c:v>1983</c:v>
                </c:pt>
                <c:pt idx="1">
                  <c:v>1988</c:v>
                </c:pt>
                <c:pt idx="2">
                  <c:v>1992</c:v>
                </c:pt>
                <c:pt idx="3">
                  <c:v>1996</c:v>
                </c:pt>
                <c:pt idx="4">
                  <c:v>2003</c:v>
                </c:pt>
                <c:pt idx="5">
                  <c:v>2014</c:v>
                </c:pt>
              </c:numCache>
            </c:numRef>
          </c:cat>
          <c:val>
            <c:numRef>
              <c:f>Sheet1!$B$4:$G$4</c:f>
              <c:numCache>
                <c:formatCode>General</c:formatCode>
                <c:ptCount val="6"/>
                <c:pt idx="3">
                  <c:v>38</c:v>
                </c:pt>
                <c:pt idx="4">
                  <c:v>90</c:v>
                </c:pt>
                <c:pt idx="5">
                  <c:v>248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0A-49D2-817A-4CD4C7C78BF8}"/>
            </c:ext>
          </c:extLst>
        </c:ser>
        <c:ser>
          <c:idx val="3"/>
          <c:order val="2"/>
          <c:tx>
            <c:strRef>
              <c:f>Sheet1!$A$5</c:f>
              <c:strCache>
                <c:ptCount val="1"/>
                <c:pt idx="0">
                  <c:v> English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Sheet1!$B$1:$K$1</c:f>
              <c:numCache>
                <c:formatCode>General</c:formatCode>
                <c:ptCount val="10"/>
                <c:pt idx="0">
                  <c:v>1983</c:v>
                </c:pt>
                <c:pt idx="1">
                  <c:v>1988</c:v>
                </c:pt>
                <c:pt idx="2">
                  <c:v>1992</c:v>
                </c:pt>
                <c:pt idx="3">
                  <c:v>1996</c:v>
                </c:pt>
                <c:pt idx="4">
                  <c:v>2003</c:v>
                </c:pt>
                <c:pt idx="5">
                  <c:v>2014</c:v>
                </c:pt>
              </c:numCache>
            </c:numRef>
          </c:cat>
          <c:val>
            <c:numRef>
              <c:f>Sheet1!$B$5:$G$5</c:f>
              <c:numCache>
                <c:formatCode>General</c:formatCode>
                <c:ptCount val="6"/>
                <c:pt idx="1">
                  <c:v>48</c:v>
                </c:pt>
                <c:pt idx="2">
                  <c:v>59</c:v>
                </c:pt>
                <c:pt idx="3">
                  <c:v>100</c:v>
                </c:pt>
                <c:pt idx="4">
                  <c:v>194</c:v>
                </c:pt>
                <c:pt idx="5">
                  <c:v>222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0A-49D2-817A-4CD4C7C78BF8}"/>
            </c:ext>
          </c:extLst>
        </c:ser>
        <c:ser>
          <c:idx val="4"/>
          <c:order val="3"/>
          <c:tx>
            <c:strRef>
              <c:f>Sheet1!$A$6</c:f>
              <c:strCache>
                <c:ptCount val="1"/>
                <c:pt idx="0">
                  <c:v> Elevation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Sheet1!$B$1:$K$1</c:f>
              <c:numCache>
                <c:formatCode>General</c:formatCode>
                <c:ptCount val="10"/>
                <c:pt idx="0">
                  <c:v>1983</c:v>
                </c:pt>
                <c:pt idx="1">
                  <c:v>1988</c:v>
                </c:pt>
                <c:pt idx="2">
                  <c:v>1992</c:v>
                </c:pt>
                <c:pt idx="3">
                  <c:v>1996</c:v>
                </c:pt>
                <c:pt idx="4">
                  <c:v>2003</c:v>
                </c:pt>
                <c:pt idx="5">
                  <c:v>2014</c:v>
                </c:pt>
              </c:numCache>
            </c:numRef>
          </c:cat>
          <c:val>
            <c:numRef>
              <c:f>Sheet1!$B$6:$G$6</c:f>
              <c:numCache>
                <c:formatCode>General</c:formatCode>
                <c:ptCount val="6"/>
                <c:pt idx="5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80A-49D2-817A-4CD4C7C78BF8}"/>
            </c:ext>
          </c:extLst>
        </c:ser>
        <c:ser>
          <c:idx val="6"/>
          <c:order val="4"/>
          <c:tx>
            <c:strRef>
              <c:f>Sheet1!$A$7</c:f>
              <c:strCache>
                <c:ptCount val="1"/>
                <c:pt idx="0">
                  <c:v>SEW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Sheet1!$B$1:$K$1</c:f>
              <c:numCache>
                <c:formatCode>General</c:formatCode>
                <c:ptCount val="10"/>
                <c:pt idx="0">
                  <c:v>1983</c:v>
                </c:pt>
                <c:pt idx="1">
                  <c:v>1988</c:v>
                </c:pt>
                <c:pt idx="2">
                  <c:v>1992</c:v>
                </c:pt>
                <c:pt idx="3">
                  <c:v>1996</c:v>
                </c:pt>
                <c:pt idx="4">
                  <c:v>2003</c:v>
                </c:pt>
                <c:pt idx="5">
                  <c:v>2014</c:v>
                </c:pt>
              </c:numCache>
            </c:numRef>
          </c:cat>
          <c:val>
            <c:numRef>
              <c:f>Sheet1!$B$7:$G$7</c:f>
              <c:numCache>
                <c:formatCode>General</c:formatCode>
                <c:ptCount val="6"/>
                <c:pt idx="5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80A-49D2-817A-4CD4C7C78BF8}"/>
            </c:ext>
          </c:extLst>
        </c:ser>
        <c:ser>
          <c:idx val="5"/>
          <c:order val="5"/>
          <c:tx>
            <c:strRef>
              <c:f>Sheet1!$A$8</c:f>
              <c:strCache>
                <c:ptCount val="1"/>
                <c:pt idx="0">
                  <c:v> Children</c:v>
                </c:pt>
              </c:strCache>
            </c:strRef>
          </c:tx>
          <c:invertIfNegative val="0"/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90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F80A-49D2-817A-4CD4C7C78BF8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110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80A-49D2-817A-4CD4C7C78B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Sheet1!$B$1:$K$1</c:f>
              <c:numCache>
                <c:formatCode>General</c:formatCode>
                <c:ptCount val="10"/>
                <c:pt idx="0">
                  <c:v>1983</c:v>
                </c:pt>
                <c:pt idx="1">
                  <c:v>1988</c:v>
                </c:pt>
                <c:pt idx="2">
                  <c:v>1992</c:v>
                </c:pt>
                <c:pt idx="3">
                  <c:v>1996</c:v>
                </c:pt>
                <c:pt idx="4">
                  <c:v>2003</c:v>
                </c:pt>
                <c:pt idx="5">
                  <c:v>2014</c:v>
                </c:pt>
              </c:numCache>
            </c:numRef>
          </c:cat>
          <c:val>
            <c:numRef>
              <c:f>Sheet1!$B$8:$G$8</c:f>
              <c:numCache>
                <c:formatCode>General</c:formatCode>
                <c:ptCount val="6"/>
                <c:pt idx="0">
                  <c:v>45</c:v>
                </c:pt>
                <c:pt idx="1">
                  <c:v>50</c:v>
                </c:pt>
                <c:pt idx="2">
                  <c:v>50</c:v>
                </c:pt>
                <c:pt idx="3">
                  <c:v>80</c:v>
                </c:pt>
                <c:pt idx="4">
                  <c:v>90</c:v>
                </c:pt>
                <c:pt idx="5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80A-49D2-817A-4CD4C7C78BF8}"/>
            </c:ext>
          </c:extLst>
        </c:ser>
        <c:ser>
          <c:idx val="1"/>
          <c:order val="6"/>
          <c:tx>
            <c:strRef>
              <c:f>Sheet1!$A$3</c:f>
              <c:strCache>
                <c:ptCount val="1"/>
                <c:pt idx="0">
                  <c:v> Sat. Church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Sheet1!$B$1:$K$1</c:f>
              <c:numCache>
                <c:formatCode>General</c:formatCode>
                <c:ptCount val="10"/>
                <c:pt idx="0">
                  <c:v>1983</c:v>
                </c:pt>
                <c:pt idx="1">
                  <c:v>1988</c:v>
                </c:pt>
                <c:pt idx="2">
                  <c:v>1992</c:v>
                </c:pt>
                <c:pt idx="3">
                  <c:v>1996</c:v>
                </c:pt>
                <c:pt idx="4">
                  <c:v>2003</c:v>
                </c:pt>
                <c:pt idx="5">
                  <c:v>2014</c:v>
                </c:pt>
              </c:numCache>
            </c:numRef>
          </c:cat>
          <c:val>
            <c:numRef>
              <c:f>Sheet1!$B$3:$G$3</c:f>
              <c:numCache>
                <c:formatCode>General</c:formatCode>
                <c:ptCount val="6"/>
                <c:pt idx="5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80A-49D2-817A-4CD4C7C78B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0366848"/>
        <c:axId val="190368384"/>
      </c:barChart>
      <c:catAx>
        <c:axId val="190366848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 w="307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Arial Narrow"/>
                <a:ea typeface="Arial Narrow"/>
                <a:cs typeface="Arial Narrow"/>
              </a:defRPr>
            </a:pPr>
            <a:endParaRPr lang="en-US"/>
          </a:p>
        </c:txPr>
        <c:crossAx val="19036838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90368384"/>
        <c:scaling>
          <c:orientation val="minMax"/>
          <c:max val="1200"/>
        </c:scaling>
        <c:delete val="0"/>
        <c:axPos val="l"/>
        <c:numFmt formatCode="General" sourceLinked="0"/>
        <c:majorTickMark val="cross"/>
        <c:minorTickMark val="none"/>
        <c:tickLblPos val="nextTo"/>
        <c:spPr>
          <a:ln w="307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Arial Narrow"/>
                <a:ea typeface="Arial Narrow"/>
                <a:cs typeface="Arial Narrow"/>
              </a:defRPr>
            </a:pPr>
            <a:endParaRPr lang="en-US"/>
          </a:p>
        </c:txPr>
        <c:crossAx val="1903668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471" b="1" i="0" u="none" strike="noStrike" baseline="0">
          <a:solidFill>
            <a:schemeClr val="tx1"/>
          </a:solidFill>
          <a:latin typeface="新細明體"/>
          <a:ea typeface="新細明體"/>
          <a:cs typeface="新細明體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3C0F7C1A-6491-4878-81CA-F3BDF260CC0E}" type="datetimeFigureOut">
              <a:rPr lang="en-US"/>
              <a:pPr>
                <a:defRPr/>
              </a:pPr>
              <a:t>5/15/2026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DD3FB552-6216-4224-8725-5911DCB37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071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3FB552-6216-4224-8725-5911DCB37E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PMingLiU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PMingLiU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344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FB552-6216-4224-8725-5911DCB37EF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FB552-6216-4224-8725-5911DCB37EF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FB552-6216-4224-8725-5911DCB37EF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FB552-6216-4224-8725-5911DCB37EF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FB552-6216-4224-8725-5911DCB37EF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FB552-6216-4224-8725-5911DCB37EF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FB552-6216-4224-8725-5911DCB37EF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FB552-6216-4224-8725-5911DCB37EF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FB552-6216-4224-8725-5911DCB37EF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FB552-6216-4224-8725-5911DCB37EF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3FB552-6216-4224-8725-5911DCB37E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PMingLiU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PMingLiU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1217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FB552-6216-4224-8725-5911DCB37EF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FB552-6216-4224-8725-5911DCB37EF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FB552-6216-4224-8725-5911DCB37EF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FB552-6216-4224-8725-5911DCB37EF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FB552-6216-4224-8725-5911DCB37EF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FB552-6216-4224-8725-5911DCB37EF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FB552-6216-4224-8725-5911DCB37EF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FB552-6216-4224-8725-5911DCB37EF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FB552-6216-4224-8725-5911DCB37EF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58E3293-B1E3-425C-86C9-A60F983234B9}" type="slidenum">
              <a:rPr lang="zh-TW" altLang="en-US" sz="1200">
                <a:solidFill>
                  <a:prstClr val="black"/>
                </a:solidFill>
                <a:ea typeface="新細明體"/>
                <a:cs typeface="+mn-cs"/>
              </a:rPr>
              <a:pPr algn="r"/>
              <a:t>29</a:t>
            </a:fld>
            <a:endParaRPr lang="en-US" altLang="zh-TW" sz="1200">
              <a:solidFill>
                <a:prstClr val="black"/>
              </a:solidFill>
              <a:ea typeface="新細明體"/>
              <a:cs typeface="+mn-cs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FB552-6216-4224-8725-5911DCB37EF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FB552-6216-4224-8725-5911DCB37EF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FB552-6216-4224-8725-5911DCB37EF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D15B5A-D438-4583-A0EC-D65362D8B857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4275" y="696913"/>
            <a:ext cx="4546600" cy="34115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2650" y="4338638"/>
            <a:ext cx="5076825" cy="4108450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FB552-6216-4224-8725-5911DCB37EF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FB552-6216-4224-8725-5911DCB37EF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FB552-6216-4224-8725-5911DCB37EF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FB552-6216-4224-8725-5911DCB37EF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FB552-6216-4224-8725-5911DCB37EF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3FB552-6216-4224-8725-5911DCB37E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PMingLiU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PMingLiU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311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FB552-6216-4224-8725-5911DCB37EF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FB552-6216-4224-8725-5911DCB37EF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FB552-6216-4224-8725-5911DCB37EF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FB552-6216-4224-8725-5911DCB37EF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FB552-6216-4224-8725-5911DCB37EF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FB552-6216-4224-8725-5911DCB37EF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BA288-A377-40A0-BF2F-E5ED3AC98B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BBCCD-057D-418E-BEDD-F31C6D0D7E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A092C-D88E-4138-AA63-4FB50E77D953}" type="datetimeFigureOut">
              <a:rPr lang="zh-TW" altLang="en-US" smtClean="0"/>
              <a:t>2026/5/15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0E2A8-11DA-4600-B7D1-7A42EE7210A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30348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A092C-D88E-4138-AA63-4FB50E77D953}" type="datetimeFigureOut">
              <a:rPr lang="zh-TW" altLang="en-US" smtClean="0"/>
              <a:t>2026/5/15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0E2A8-11DA-4600-B7D1-7A42EE7210A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51208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C140BA-CBBC-48FE-AB72-4D201AA44F2F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134914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C577AD-F28D-4045-B765-2776BE118296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65828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0D887F-F7C2-411F-A4B8-67FCAFAFB94F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545601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FD7F33-B22B-471C-8CDD-ACC9668F0617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5652725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58B3C8-DE8E-4776-8329-8C703718A2DC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010993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046013-B589-45FC-9EB9-C585FB357DFD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618679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0C244-ECE0-447A-A0E5-899695575BE9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7758463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C3074-3198-4434-9D7E-91809E52D168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92329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9F480-CCE3-4EAD-8152-74D995F3A8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860379-56C2-440D-99B3-487FDF9FC7DC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601410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8C9C4A-46C0-4BAE-87D0-68873F46A64A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327811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61A6B-AB77-463B-B76D-6B4F0FB98090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9345121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3902077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78634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863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88A5F-C17A-4B63-9441-4F911AF6A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1301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7F3EB-303A-4611-B866-2CF1B22C4E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80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7B02A-EA6A-4FDB-A307-00EA71191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928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30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30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783D1-FB80-439E-9F70-396FA0782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596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D9364-F8FA-4806-A595-B0CEEADA7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1049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52C87-8005-4249-B874-A3DA184D9B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2086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BCA57-5DEE-4A01-9AE0-62C838D90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46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41274-CA94-40DE-8593-FB1DD3875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8AB21-54FA-4496-BDF6-EEA8EA8D97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0168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6083B-5F0B-43AC-9BA8-D1A7E2E65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9283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C077D-9AF4-4403-BED8-CDE0B92DBC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898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4E813-7A80-44D7-9371-6C70945E2A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221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943B30-E36F-4309-A264-6109AD3B1DA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3398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584720-D15F-403A-821C-436581FF35C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49430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AD4B61-5F49-49B5-AE8D-F3AB1C5D574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5098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0E75F1-A53E-4DE2-8FFE-A95AFD6726D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61672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44217A-22B2-491B-97A9-618A831B26B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03974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3442A7-D47F-4E41-BFC6-ADBABE04FBE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258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78634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863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88A5F-C17A-4B63-9441-4F911AF6A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9F27E9-801C-4E70-9A68-359133F1252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52800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A6D0D89-1592-452A-A8D4-07A556894D6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52267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D5566-0F84-4F97-9703-E7FDCF7570F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3189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6C5A44-ACB0-4AEF-A0B1-2C7A7FDEAE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99104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A71DF3-F7D5-4CFC-BCCF-7E8B1DC30C7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5114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350" b="1"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fld id="{C93B43FF-9795-465F-B256-32A999EDCE3B}" type="datetimeFigureOut">
              <a:rPr lang="en-CA" smtClean="0">
                <a:solidFill>
                  <a:srgbClr val="575F6D"/>
                </a:solidFill>
              </a:rPr>
              <a:pPr>
                <a:defRPr/>
              </a:pPr>
              <a:t>05/15/2026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>
              <a:defRPr/>
            </a:pPr>
            <a:endParaRPr lang="en-CA">
              <a:solidFill>
                <a:srgbClr val="575F6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>
              <a:defRPr/>
            </a:pPr>
            <a:fld id="{86B5EBE0-9414-400E-90C4-3802384E5687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6380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23C660A1-A213-4C6F-BB1F-03C29468CEE0}" type="datetimeFigureOut">
              <a:rPr lang="en-CA" smtClean="0">
                <a:solidFill>
                  <a:srgbClr val="575F6D"/>
                </a:solidFill>
              </a:rPr>
              <a:pPr>
                <a:defRPr/>
              </a:pPr>
              <a:t>05/15/2026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7B388339-3EF7-4624-8509-51A73546B128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en-C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96742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225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350" b="1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>
              <a:defRPr/>
            </a:pPr>
            <a:fld id="{3B488DDC-8851-453F-9811-622FFAC5E9AA}" type="datetimeFigureOut">
              <a:rPr lang="en-CA" smtClean="0">
                <a:solidFill>
                  <a:srgbClr val="FFF39D"/>
                </a:solidFill>
              </a:rPr>
              <a:pPr>
                <a:defRPr/>
              </a:pPr>
              <a:t>05/15/2026</a:t>
            </a:fld>
            <a:endParaRPr lang="en-CA">
              <a:solidFill>
                <a:srgbClr val="FFF39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endParaRPr lang="en-CA">
              <a:solidFill>
                <a:srgbClr val="FFF39D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>
              <a:defRPr/>
            </a:pPr>
            <a:fld id="{6B84F96C-7B8C-4F4F-A5AE-49BAA73145EE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170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D143BD-5247-4C07-A950-D54EB83A63D6}" type="datetimeFigureOut">
              <a:rPr lang="en-CA" smtClean="0">
                <a:solidFill>
                  <a:srgbClr val="575F6D"/>
                </a:solidFill>
              </a:rPr>
              <a:pPr>
                <a:defRPr/>
              </a:pPr>
              <a:t>05/15/2026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B4900C-A6C4-4661-A638-5EC1D3FEF5ED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2574788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DA238C-2AB8-4F06-B34F-C59AAF169937}" type="datetimeFigureOut">
              <a:rPr lang="en-CA" smtClean="0">
                <a:solidFill>
                  <a:srgbClr val="575F6D"/>
                </a:solidFill>
              </a:rPr>
              <a:pPr>
                <a:defRPr/>
              </a:pPr>
              <a:t>05/15/2026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0610D7-F754-4F73-9AF2-ED1783E51573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6555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7F3EB-303A-4611-B866-2CF1B22C4E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F8D1B935-7975-4051-BB35-9BE1E5C38494}" type="datetimeFigureOut">
              <a:rPr lang="en-CA" smtClean="0">
                <a:solidFill>
                  <a:srgbClr val="575F6D"/>
                </a:solidFill>
              </a:rPr>
              <a:pPr>
                <a:defRPr/>
              </a:pPr>
              <a:t>05/15/2026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78E3CAA5-B0B4-420C-A63A-702DCE9E3033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en-C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03691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059DCC-3564-451B-BEB2-8053227E6330}" type="datetimeFigureOut">
              <a:rPr lang="en-CA" smtClean="0">
                <a:solidFill>
                  <a:srgbClr val="575F6D"/>
                </a:solidFill>
              </a:rPr>
              <a:pPr>
                <a:defRPr/>
              </a:pPr>
              <a:t>05/15/2026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575F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7F54DE-ED98-442E-8153-B248A9D0CB73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189683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15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300"/>
              </a:spcBef>
              <a:spcAft>
                <a:spcPts val="750"/>
              </a:spcAft>
              <a:buNone/>
              <a:defRPr sz="90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9D2BA6D6-C833-429A-99B4-EB71E8816AF9}" type="datetimeFigureOut">
              <a:rPr lang="en-CA" smtClean="0">
                <a:solidFill>
                  <a:srgbClr val="575F6D"/>
                </a:solidFill>
              </a:rPr>
              <a:pPr>
                <a:defRPr/>
              </a:pPr>
              <a:t>05/15/2026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F05A4A71-A2CF-4E26-885B-0E7A54D97249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en-C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809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15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24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75"/>
              </a:spcBef>
              <a:spcAft>
                <a:spcPts val="300"/>
              </a:spcAft>
              <a:buFontTx/>
              <a:buNone/>
              <a:defRPr sz="90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76EF7481-D2A9-4755-9FCA-D2140F4A1694}" type="datetimeFigureOut">
              <a:rPr lang="en-CA" smtClean="0">
                <a:solidFill>
                  <a:srgbClr val="575F6D"/>
                </a:solidFill>
              </a:rPr>
              <a:pPr>
                <a:defRPr/>
              </a:pPr>
              <a:t>05/15/2026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94605A73-1CF4-455D-ABA6-7C5F5527B07F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en-C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9706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A69FF2-209F-4B3A-904A-AA945842C21B}" type="datetimeFigureOut">
              <a:rPr lang="en-CA" smtClean="0">
                <a:solidFill>
                  <a:srgbClr val="575F6D"/>
                </a:solidFill>
              </a:rPr>
              <a:pPr>
                <a:defRPr/>
              </a:pPr>
              <a:t>05/15/2026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428860-C33D-4EBF-AB79-6FC085C3189B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41949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1676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7C8034-9656-4FA2-BB33-18E55A075F5F}" type="datetimeFigureOut">
              <a:rPr lang="en-CA" smtClean="0">
                <a:solidFill>
                  <a:srgbClr val="575F6D"/>
                </a:solidFill>
              </a:rPr>
              <a:pPr>
                <a:defRPr/>
              </a:pPr>
              <a:t>05/15/2026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E9580A-8ABA-456E-B5C1-881169149F4D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375459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altLang="zh-TW"/>
              <a:t>Click to edit Master subtitle style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EF6CC024-391D-4CFE-9922-1395A5E7F27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2026/5/15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E141D397-862E-439D-B21C-0973062348A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7624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EF6CC024-391D-4CFE-9922-1395A5E7F27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2026/5/15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E141D397-862E-439D-B21C-0973062348A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3723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EF6CC024-391D-4CFE-9922-1395A5E7F27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2026/5/15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E141D397-862E-439D-B21C-0973062348A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16951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EF6CC024-391D-4CFE-9922-1395A5E7F27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2026/5/15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E141D397-862E-439D-B21C-0973062348A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47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7B02A-EA6A-4FDB-A307-00EA71191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EF6CC024-391D-4CFE-9922-1395A5E7F27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2026/5/15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E141D397-862E-439D-B21C-0973062348A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82900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EF6CC024-391D-4CFE-9922-1395A5E7F27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2026/5/15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E141D397-862E-439D-B21C-0973062348A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75237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EF6CC024-391D-4CFE-9922-1395A5E7F27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2026/5/15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E141D397-862E-439D-B21C-0973062348A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7514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EF6CC024-391D-4CFE-9922-1395A5E7F27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2026/5/15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E141D397-862E-439D-B21C-0973062348A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14332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EF6CC024-391D-4CFE-9922-1395A5E7F27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2026/5/15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E141D397-862E-439D-B21C-0973062348A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58654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EF6CC024-391D-4CFE-9922-1395A5E7F27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2026/5/15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E141D397-862E-439D-B21C-0973062348A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9060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EF6CC024-391D-4CFE-9922-1395A5E7F27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2026/5/15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E141D397-862E-439D-B21C-0973062348A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96441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E311-028A-45D5-AA87-4AA9F2F43950}" type="datetimeFigureOut">
              <a:rPr kumimoji="0" lang="zh-TW" alt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2026/5/15</a:t>
            </a:fld>
            <a:endParaRPr kumimoji="0" lang="zh-TW" alt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B27FE-6876-4B90-96BB-0BE80489607C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9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45422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7924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E311-028A-45D5-AA87-4AA9F2F43950}" type="datetimeFigureOut">
              <a:rPr kumimoji="0" lang="zh-TW" alt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2026/5/15</a:t>
            </a:fld>
            <a:endParaRPr kumimoji="0" lang="zh-TW" alt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B27FE-6876-4B90-96BB-0BE80489607C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90127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3462339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E311-028A-45D5-AA87-4AA9F2F43950}" type="datetimeFigureOut">
              <a:rPr kumimoji="0" lang="zh-TW" alt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2026/5/15</a:t>
            </a:fld>
            <a:endParaRPr kumimoji="0" lang="zh-TW" alt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B27FE-6876-4B90-96BB-0BE80489607C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12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783D1-FB80-439E-9F70-396FA0782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7924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E311-028A-45D5-AA87-4AA9F2F43950}" type="datetimeFigureOut">
              <a:rPr kumimoji="0" lang="zh-TW" alt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2026/5/15</a:t>
            </a:fld>
            <a:endParaRPr kumimoji="0" lang="zh-TW" alt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B27FE-6876-4B90-96BB-0BE80489607C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76684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200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E311-028A-45D5-AA87-4AA9F2F43950}" type="datetimeFigureOut">
              <a:rPr kumimoji="0" lang="zh-TW" alt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2026/5/15</a:t>
            </a:fld>
            <a:endParaRPr kumimoji="0" lang="zh-TW" alt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B27FE-6876-4B90-96BB-0BE80489607C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7891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7924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E311-028A-45D5-AA87-4AA9F2F43950}" type="datetimeFigureOut">
              <a:rPr kumimoji="0" lang="zh-TW" alt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2026/5/15</a:t>
            </a:fld>
            <a:endParaRPr kumimoji="0" lang="zh-TW" alt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B27FE-6876-4B90-96BB-0BE80489607C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49705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E311-028A-45D5-AA87-4AA9F2F43950}" type="datetimeFigureOut">
              <a:rPr kumimoji="0" lang="zh-TW" alt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2026/5/15</a:t>
            </a:fld>
            <a:endParaRPr kumimoji="0" lang="zh-TW" alt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B27FE-6876-4B90-96BB-0BE80489607C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67296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2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E311-028A-45D5-AA87-4AA9F2F43950}" type="datetimeFigureOut">
              <a:rPr kumimoji="0" lang="zh-TW" alt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2026/5/15</a:t>
            </a:fld>
            <a:endParaRPr kumimoji="0" lang="zh-TW" alt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B27FE-6876-4B90-96BB-0BE80489607C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37890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1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E311-028A-45D5-AA87-4AA9F2F43950}" type="datetimeFigureOut">
              <a:rPr kumimoji="0" lang="zh-TW" alt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2026/5/15</a:t>
            </a:fld>
            <a:endParaRPr kumimoji="0" lang="zh-TW" alt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B27FE-6876-4B90-96BB-0BE80489607C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30145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E311-028A-45D5-AA87-4AA9F2F43950}" type="datetimeFigureOut">
              <a:rPr kumimoji="0" lang="zh-TW" alt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2026/5/15</a:t>
            </a:fld>
            <a:endParaRPr kumimoji="0" lang="zh-TW" alt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B27FE-6876-4B90-96BB-0BE80489607C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85642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E311-028A-45D5-AA87-4AA9F2F43950}" type="datetimeFigureOut">
              <a:rPr kumimoji="0" lang="zh-TW" alt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2026/5/15</a:t>
            </a:fld>
            <a:endParaRPr kumimoji="0" lang="zh-TW" alt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B27FE-6876-4B90-96BB-0BE80489607C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21990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E326E-6950-4990-867D-62379C5578C6}" type="datetimeFigureOut">
              <a:rPr kumimoji="0" lang="en-CA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05/15/2026</a:t>
            </a:fld>
            <a:endParaRPr kumimoji="0" lang="en-CA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B457DF-FFB3-4611-BA47-AFA70A4EE9FA}" type="slidenum">
              <a:rPr kumimoji="0" lang="en-CA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4412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E311-028A-45D5-AA87-4AA9F2F43950}" type="datetimeFigureOut">
              <a:rPr kumimoji="0" lang="zh-TW" alt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2026/5/15</a:t>
            </a:fld>
            <a:endParaRPr kumimoji="0" lang="zh-TW" alt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B27FE-6876-4B90-96BB-0BE80489607C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9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150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D9364-F8FA-4806-A595-B0CEEADA7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7924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E311-028A-45D5-AA87-4AA9F2F43950}" type="datetimeFigureOut">
              <a:rPr kumimoji="0" lang="zh-TW" alt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2026/5/15</a:t>
            </a:fld>
            <a:endParaRPr kumimoji="0" lang="zh-TW" alt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B27FE-6876-4B90-96BB-0BE80489607C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7372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3462339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E311-028A-45D5-AA87-4AA9F2F43950}" type="datetimeFigureOut">
              <a:rPr kumimoji="0" lang="zh-TW" alt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2026/5/15</a:t>
            </a:fld>
            <a:endParaRPr kumimoji="0" lang="zh-TW" alt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B27FE-6876-4B90-96BB-0BE80489607C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19010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7924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E311-028A-45D5-AA87-4AA9F2F43950}" type="datetimeFigureOut">
              <a:rPr kumimoji="0" lang="zh-TW" alt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2026/5/15</a:t>
            </a:fld>
            <a:endParaRPr kumimoji="0" lang="zh-TW" alt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B27FE-6876-4B90-96BB-0BE80489607C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70894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200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E311-028A-45D5-AA87-4AA9F2F43950}" type="datetimeFigureOut">
              <a:rPr kumimoji="0" lang="zh-TW" alt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2026/5/15</a:t>
            </a:fld>
            <a:endParaRPr kumimoji="0" lang="zh-TW" alt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B27FE-6876-4B90-96BB-0BE80489607C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66281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7924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E311-028A-45D5-AA87-4AA9F2F43950}" type="datetimeFigureOut">
              <a:rPr kumimoji="0" lang="zh-TW" alt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2026/5/15</a:t>
            </a:fld>
            <a:endParaRPr kumimoji="0" lang="zh-TW" alt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B27FE-6876-4B90-96BB-0BE80489607C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48758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E311-028A-45D5-AA87-4AA9F2F43950}" type="datetimeFigureOut">
              <a:rPr kumimoji="0" lang="zh-TW" alt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2026/5/15</a:t>
            </a:fld>
            <a:endParaRPr kumimoji="0" lang="zh-TW" alt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B27FE-6876-4B90-96BB-0BE80489607C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49067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2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E311-028A-45D5-AA87-4AA9F2F43950}" type="datetimeFigureOut">
              <a:rPr kumimoji="0" lang="zh-TW" alt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2026/5/15</a:t>
            </a:fld>
            <a:endParaRPr kumimoji="0" lang="zh-TW" alt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B27FE-6876-4B90-96BB-0BE80489607C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72407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1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E311-028A-45D5-AA87-4AA9F2F43950}" type="datetimeFigureOut">
              <a:rPr kumimoji="0" lang="zh-TW" alt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2026/5/15</a:t>
            </a:fld>
            <a:endParaRPr kumimoji="0" lang="zh-TW" alt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B27FE-6876-4B90-96BB-0BE80489607C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48742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E311-028A-45D5-AA87-4AA9F2F43950}" type="datetimeFigureOut">
              <a:rPr kumimoji="0" lang="zh-TW" alt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2026/5/15</a:t>
            </a:fld>
            <a:endParaRPr kumimoji="0" lang="zh-TW" alt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B27FE-6876-4B90-96BB-0BE80489607C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33328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E311-028A-45D5-AA87-4AA9F2F43950}" type="datetimeFigureOut">
              <a:rPr kumimoji="0" lang="zh-TW" alt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2026/5/15</a:t>
            </a:fld>
            <a:endParaRPr kumimoji="0" lang="zh-TW" alt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B27FE-6876-4B90-96BB-0BE80489607C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69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52C87-8005-4249-B874-A3DA184D9B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E326E-6950-4990-867D-62379C5578C6}" type="datetimeFigureOut">
              <a:rPr kumimoji="0" lang="en-CA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05/15/2026</a:t>
            </a:fld>
            <a:endParaRPr kumimoji="0" lang="en-CA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B457DF-FFB3-4611-BA47-AFA70A4EE9FA}" type="slidenum">
              <a:rPr kumimoji="0" lang="en-CA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07253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36561-2CD0-4C4F-849C-161D54CA65A4}" type="datetimeFigureOut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05/15/2026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F3D90-1DEF-4158-BD1B-92F84DD91C21}" type="slidenum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81774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36561-2CD0-4C4F-849C-161D54CA65A4}" type="datetimeFigureOut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05/15/2026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F3D90-1DEF-4158-BD1B-92F84DD91C21}" type="slidenum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64665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36561-2CD0-4C4F-849C-161D54CA65A4}" type="datetimeFigureOut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05/15/2026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F3D90-1DEF-4158-BD1B-92F84DD91C21}" type="slidenum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7046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36561-2CD0-4C4F-849C-161D54CA65A4}" type="datetimeFigureOut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05/15/2026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F3D90-1DEF-4158-BD1B-92F84DD91C21}" type="slidenum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023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36561-2CD0-4C4F-849C-161D54CA65A4}" type="datetimeFigureOut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05/15/2026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F3D90-1DEF-4158-BD1B-92F84DD91C21}" type="slidenum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67480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36561-2CD0-4C4F-849C-161D54CA65A4}" type="datetimeFigureOut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05/15/2026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F3D90-1DEF-4158-BD1B-92F84DD91C21}" type="slidenum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44206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36561-2CD0-4C4F-849C-161D54CA65A4}" type="datetimeFigureOut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05/15/2026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F3D90-1DEF-4158-BD1B-92F84DD91C21}" type="slidenum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65461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36561-2CD0-4C4F-849C-161D54CA65A4}" type="datetimeFigureOut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05/15/2026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F3D90-1DEF-4158-BD1B-92F84DD91C21}" type="slidenum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20692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36561-2CD0-4C4F-849C-161D54CA65A4}" type="datetimeFigureOut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05/15/2026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F3D90-1DEF-4158-BD1B-92F84DD91C21}" type="slidenum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54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BCA57-5DEE-4A01-9AE0-62C838D90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36561-2CD0-4C4F-849C-161D54CA65A4}" type="datetimeFigureOut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05/15/2026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F3D90-1DEF-4158-BD1B-92F84DD91C21}" type="slidenum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093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36561-2CD0-4C4F-849C-161D54CA65A4}" type="datetimeFigureOut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05/15/2026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F3D90-1DEF-4158-BD1B-92F84DD91C21}" type="slidenum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PMingLiU" pitchFamily="18" charset="-120"/>
                <a:cs typeface="Arial" charset="0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PMingLiU" pitchFamily="18" charset="-120"/>
                <a:cs typeface="Arial" charset="0"/>
              </a:rPr>
              <a:t>”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PMingLiU" pitchFamily="18" charset="-12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17489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36561-2CD0-4C4F-849C-161D54CA65A4}" type="datetimeFigureOut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05/15/2026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F3D90-1DEF-4158-BD1B-92F84DD91C21}" type="slidenum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84193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36561-2CD0-4C4F-849C-161D54CA65A4}" type="datetimeFigureOut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05/15/2026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F3D90-1DEF-4158-BD1B-92F84DD91C21}" type="slidenum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PMingLiU" pitchFamily="18" charset="-120"/>
                <a:cs typeface="Arial" charset="0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PMingLiU" pitchFamily="18" charset="-120"/>
                <a:cs typeface="Arial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935847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36561-2CD0-4C4F-849C-161D54CA65A4}" type="datetimeFigureOut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05/15/2026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F3D90-1DEF-4158-BD1B-92F84DD91C21}" type="slidenum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22205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36561-2CD0-4C4F-849C-161D54CA65A4}" type="datetimeFigureOut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05/15/2026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F3D90-1DEF-4158-BD1B-92F84DD91C21}" type="slidenum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07330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36561-2CD0-4C4F-849C-161D54CA65A4}" type="datetimeFigureOut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05/15/2026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F3D90-1DEF-4158-BD1B-92F84DD91C21}" type="slidenum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465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E33D2-E9E7-419D-88F2-1A068DE686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8AB21-54FA-4496-BDF6-EEA8EA8D97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6083B-5F0B-43AC-9BA8-D1A7E2E65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C077D-9AF4-4403-BED8-CDE0B92DBC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4E813-7A80-44D7-9371-6C70945E2A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pitchFamily="18" charset="0"/>
                <a:cs typeface="+mn-cs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  <a:cs typeface="+mn-cs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  <a:cs typeface="+mn-cs"/>
                </a:endParaRPr>
              </a:p>
            </p:txBody>
          </p:sp>
        </p:grpSp>
      </p:grpSp>
      <p:sp>
        <p:nvSpPr>
          <p:cNvPr id="124827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827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43B30-E36F-4309-A264-6109AD3B1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84720-D15F-403A-821C-436581FF3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D4B61-5F49-49B5-AE8D-F3AB1C5D5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E75F1-A53E-4DE2-8FFE-A95AFD672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4217A-22B2-491B-97A9-618A831B26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442A7-D47F-4E41-BFC6-ADBABE04F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AD9A1-1DBA-487D-931A-0F253197F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F27E9-801C-4E70-9A68-359133F125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D0D89-1592-452A-A8D4-07A556894D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D5566-0F84-4F97-9703-E7FDCF7570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C5A44-ACB0-4AEF-A0B1-2C7A7FDEAE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71DF3-F7D5-4CFC-BCCF-7E8B1DC30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135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 Black" pitchFamily="34" charset="0"/>
                  <a:cs typeface="+mn-cs"/>
                </a:endParaRPr>
              </a:p>
            </p:txBody>
          </p:sp>
          <p:sp>
            <p:nvSpPr>
              <p:cNvPr id="136" name="Oval 5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7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 Black" pitchFamily="34" charset="0"/>
                  <a:cs typeface="+mn-cs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312" y="187"/>
              <a:ext cx="4299" cy="3371"/>
              <a:chOff x="0" y="1"/>
              <a:chExt cx="5533" cy="4340"/>
            </a:xfrm>
          </p:grpSpPr>
          <p:grpSp>
            <p:nvGrpSpPr>
              <p:cNvPr id="22" name="Group 7"/>
              <p:cNvGrpSpPr>
                <a:grpSpLocks/>
              </p:cNvGrpSpPr>
              <p:nvPr/>
            </p:nvGrpSpPr>
            <p:grpSpPr bwMode="auto">
              <a:xfrm>
                <a:off x="0" y="1"/>
                <a:ext cx="5470" cy="4340"/>
                <a:chOff x="0" y="1"/>
                <a:chExt cx="5470" cy="4340"/>
              </a:xfrm>
            </p:grpSpPr>
            <p:grpSp>
              <p:nvGrpSpPr>
                <p:cNvPr id="33" name="Group 8"/>
                <p:cNvGrpSpPr>
                  <a:grpSpLocks/>
                </p:cNvGrpSpPr>
                <p:nvPr/>
              </p:nvGrpSpPr>
              <p:grpSpPr bwMode="auto">
                <a:xfrm>
                  <a:off x="1339" y="787"/>
                  <a:ext cx="2919" cy="2150"/>
                  <a:chOff x="1265" y="815"/>
                  <a:chExt cx="2919" cy="2150"/>
                </a:xfrm>
              </p:grpSpPr>
              <p:sp>
                <p:nvSpPr>
                  <p:cNvPr id="133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8"/>
                    <a:ext cx="2919" cy="214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 Black" pitchFamily="34" charset="0"/>
                      <a:cs typeface="+mn-cs"/>
                    </a:endParaRPr>
                  </a:p>
                </p:txBody>
              </p:sp>
              <p:sp>
                <p:nvSpPr>
                  <p:cNvPr id="134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79" y="1601"/>
                    <a:ext cx="578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 Black" pitchFamily="34" charset="0"/>
                      <a:cs typeface="+mn-cs"/>
                    </a:endParaRPr>
                  </a:p>
                </p:txBody>
              </p:sp>
            </p:grpSp>
            <p:grpSp>
              <p:nvGrpSpPr>
                <p:cNvPr id="34" name="Group 11"/>
                <p:cNvGrpSpPr>
                  <a:grpSpLocks/>
                </p:cNvGrpSpPr>
                <p:nvPr/>
              </p:nvGrpSpPr>
              <p:grpSpPr bwMode="auto">
                <a:xfrm>
                  <a:off x="0" y="1"/>
                  <a:ext cx="5470" cy="4340"/>
                  <a:chOff x="0" y="1"/>
                  <a:chExt cx="5470" cy="4340"/>
                </a:xfrm>
              </p:grpSpPr>
              <p:grpSp>
                <p:nvGrpSpPr>
                  <p:cNvPr id="35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44" y="1503"/>
                    <a:ext cx="1259" cy="2325"/>
                    <a:chOff x="3470" y="1531"/>
                    <a:chExt cx="1259" cy="2325"/>
                  </a:xfrm>
                </p:grpSpPr>
                <p:sp>
                  <p:nvSpPr>
                    <p:cNvPr id="131" name="Freeform 13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4" y="2244"/>
                      <a:ext cx="1725" cy="31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2" name="Freeform 14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2" y="3149"/>
                      <a:ext cx="924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6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938" y="1992"/>
                    <a:ext cx="2462" cy="1331"/>
                    <a:chOff x="2864" y="2020"/>
                    <a:chExt cx="2462" cy="1331"/>
                  </a:xfrm>
                </p:grpSpPr>
                <p:sp>
                  <p:nvSpPr>
                    <p:cNvPr id="129" name="Freeform 16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7"/>
                      <a:ext cx="1813" cy="34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0" name="Freeform 17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2" y="2806"/>
                      <a:ext cx="974" cy="54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970" y="1804"/>
                    <a:ext cx="2478" cy="1064"/>
                    <a:chOff x="2896" y="1832"/>
                    <a:chExt cx="2478" cy="1064"/>
                  </a:xfrm>
                </p:grpSpPr>
                <p:sp>
                  <p:nvSpPr>
                    <p:cNvPr id="127" name="Freeform 19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6" y="1829"/>
                      <a:ext cx="1736" cy="30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8" name="Freeform 20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125" name="Freeform 22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6" name="Freeform 23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6"/>
                      <a:ext cx="901" cy="52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1" cy="657"/>
                    <a:chOff x="2958" y="1414"/>
                    <a:chExt cx="2341" cy="657"/>
                  </a:xfrm>
                </p:grpSpPr>
                <p:sp>
                  <p:nvSpPr>
                    <p:cNvPr id="123" name="Freeform 25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4" name="Freeform 26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69" y="1582"/>
                      <a:ext cx="830" cy="4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2"/>
                    <a:chOff x="2983" y="1269"/>
                    <a:chExt cx="2150" cy="342"/>
                  </a:xfrm>
                </p:grpSpPr>
                <p:sp>
                  <p:nvSpPr>
                    <p:cNvPr id="121" name="Freeform 28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2" name="Freeform 29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2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12" y="890"/>
                    <a:ext cx="1879" cy="426"/>
                    <a:chOff x="2938" y="918"/>
                    <a:chExt cx="1879" cy="426"/>
                  </a:xfrm>
                </p:grpSpPr>
                <p:sp>
                  <p:nvSpPr>
                    <p:cNvPr id="119" name="Freeform 31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8"/>
                      <a:ext cx="1233" cy="20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0" name="Freeform 32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21"/>
                      <a:ext cx="662" cy="332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117" name="Freeform 34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8"/>
                      <a:ext cx="1724" cy="31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8" name="Freeform 35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1"/>
                      <a:ext cx="926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1" cy="1334"/>
                    <a:chOff x="-5" y="2196"/>
                    <a:chExt cx="2461" cy="1334"/>
                  </a:xfrm>
                </p:grpSpPr>
                <p:sp>
                  <p:nvSpPr>
                    <p:cNvPr id="115" name="Freeform 37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2" cy="34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6" name="Freeform 38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4"/>
                      <a:ext cx="973" cy="54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3"/>
                    <a:chOff x="-52" y="2009"/>
                    <a:chExt cx="2477" cy="1063"/>
                  </a:xfrm>
                </p:grpSpPr>
                <p:sp>
                  <p:nvSpPr>
                    <p:cNvPr id="113" name="Freeform 40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4" name="Freeform 41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6"/>
                      <a:ext cx="932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0" y="1786"/>
                    <a:ext cx="2472" cy="927"/>
                    <a:chOff x="-74" y="1814"/>
                    <a:chExt cx="2472" cy="927"/>
                  </a:xfrm>
                </p:grpSpPr>
                <p:sp>
                  <p:nvSpPr>
                    <p:cNvPr id="111" name="Freeform 43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1"/>
                      <a:ext cx="1677" cy="33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2" name="Freeform 44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97" y="1563"/>
                    <a:ext cx="2339" cy="656"/>
                    <a:chOff x="23" y="1591"/>
                    <a:chExt cx="2339" cy="656"/>
                  </a:xfrm>
                </p:grpSpPr>
                <p:sp>
                  <p:nvSpPr>
                    <p:cNvPr id="109" name="Freeform 46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8" y="1591"/>
                      <a:ext cx="1544" cy="31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0" name="Freeform 47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3" y="1758"/>
                      <a:ext cx="830" cy="4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63" y="1417"/>
                    <a:ext cx="2150" cy="344"/>
                    <a:chOff x="189" y="1445"/>
                    <a:chExt cx="2150" cy="344"/>
                  </a:xfrm>
                </p:grpSpPr>
                <p:sp>
                  <p:nvSpPr>
                    <p:cNvPr id="107" name="Freeform 49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8" name="Freeform 50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5"/>
                      <a:ext cx="754" cy="344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105" name="Freeform 52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6" name="Freeform 53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4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690" y="872"/>
                    <a:ext cx="1849" cy="553"/>
                    <a:chOff x="616" y="900"/>
                    <a:chExt cx="1849" cy="553"/>
                  </a:xfrm>
                </p:grpSpPr>
                <p:sp>
                  <p:nvSpPr>
                    <p:cNvPr id="103" name="Freeform 55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2" y="1238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4" name="Freeform 56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903"/>
                      <a:ext cx="662" cy="33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911" y="590"/>
                    <a:ext cx="1767" cy="742"/>
                    <a:chOff x="911" y="590"/>
                    <a:chExt cx="1767" cy="742"/>
                  </a:xfrm>
                </p:grpSpPr>
                <p:sp>
                  <p:nvSpPr>
                    <p:cNvPr id="101" name="Freeform 58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2" name="Freeform 59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7"/>
                      <a:ext cx="662" cy="33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99" name="Freeform 61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0" name="Freeform 62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707" y="74"/>
                    <a:ext cx="778" cy="1515"/>
                    <a:chOff x="1633" y="102"/>
                    <a:chExt cx="778" cy="1515"/>
                  </a:xfrm>
                </p:grpSpPr>
                <p:sp>
                  <p:nvSpPr>
                    <p:cNvPr id="97" name="Freeform 64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3" y="959"/>
                      <a:ext cx="110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8" name="Freeform 65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29"/>
                      <a:ext cx="591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09" y="1"/>
                    <a:ext cx="635" cy="1534"/>
                    <a:chOff x="1935" y="29"/>
                    <a:chExt cx="635" cy="1534"/>
                  </a:xfrm>
                </p:grpSpPr>
                <p:sp>
                  <p:nvSpPr>
                    <p:cNvPr id="95" name="Freeform 67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28" y="928"/>
                      <a:ext cx="1063" cy="21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6" name="Freeform 68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7"/>
                      <a:ext cx="569" cy="33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6" cy="566"/>
                    <a:chOff x="2822" y="672"/>
                    <a:chExt cx="1846" cy="566"/>
                  </a:xfrm>
                </p:grpSpPr>
                <p:sp>
                  <p:nvSpPr>
                    <p:cNvPr id="93" name="Freeform 70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4" name="Freeform 71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69"/>
                      <a:ext cx="663" cy="342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3" cy="717"/>
                    <a:chOff x="2683" y="445"/>
                    <a:chExt cx="1783" cy="717"/>
                  </a:xfrm>
                </p:grpSpPr>
                <p:sp>
                  <p:nvSpPr>
                    <p:cNvPr id="91" name="Freeform 73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" name="Freeform 74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3" y="445"/>
                      <a:ext cx="663" cy="33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56" name="Freeform 75"/>
                  <p:cNvSpPr>
                    <a:spLocks/>
                  </p:cNvSpPr>
                  <p:nvPr/>
                </p:nvSpPr>
                <p:spPr bwMode="hidden">
                  <a:xfrm rot="4578755" flipH="1">
                    <a:off x="2176" y="949"/>
                    <a:ext cx="1026" cy="14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Freeform 76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8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38" cy="1520"/>
                    <a:chOff x="2800" y="41"/>
                    <a:chExt cx="638" cy="1520"/>
                  </a:xfrm>
                </p:grpSpPr>
                <p:sp>
                  <p:nvSpPr>
                    <p:cNvPr id="89" name="Freeform 78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0" name="Freeform 79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09" y="182"/>
                      <a:ext cx="570" cy="28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9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10" y="134"/>
                    <a:ext cx="1015" cy="1463"/>
                    <a:chOff x="2936" y="162"/>
                    <a:chExt cx="1015" cy="1463"/>
                  </a:xfrm>
                </p:grpSpPr>
                <p:sp>
                  <p:nvSpPr>
                    <p:cNvPr id="87" name="Freeform 81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3" y="912"/>
                      <a:ext cx="1156" cy="27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8" name="Freeform 82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26" y="261"/>
                      <a:ext cx="624" cy="42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5" y="4"/>
                    <a:ext cx="241" cy="1448"/>
                    <a:chOff x="2731" y="32"/>
                    <a:chExt cx="241" cy="1448"/>
                  </a:xfrm>
                </p:grpSpPr>
                <p:sp>
                  <p:nvSpPr>
                    <p:cNvPr id="85" name="Freeform 84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7" y="960"/>
                      <a:ext cx="954" cy="8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6" name="Freeform 85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49" y="220"/>
                      <a:ext cx="512" cy="13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017" y="1740"/>
                    <a:ext cx="1083" cy="2450"/>
                    <a:chOff x="943" y="1768"/>
                    <a:chExt cx="1083" cy="2450"/>
                  </a:xfrm>
                </p:grpSpPr>
                <p:sp>
                  <p:nvSpPr>
                    <p:cNvPr id="83" name="Freeform 87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08" y="2475"/>
                      <a:ext cx="1725" cy="31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4" name="Freeform 88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6" y="3511"/>
                      <a:ext cx="924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2"/>
                    <a:chOff x="1455" y="1936"/>
                    <a:chExt cx="766" cy="2372"/>
                  </a:xfrm>
                </p:grpSpPr>
                <p:sp>
                  <p:nvSpPr>
                    <p:cNvPr id="81" name="Freeform 90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6" y="2578"/>
                      <a:ext cx="1596" cy="30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2" name="Freeform 91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5"/>
                      <a:ext cx="856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3" name="Group 92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0" y="1960"/>
                    <a:ext cx="460" cy="2329"/>
                    <a:chOff x="1953" y="1988"/>
                    <a:chExt cx="493" cy="2604"/>
                  </a:xfrm>
                </p:grpSpPr>
                <p:sp>
                  <p:nvSpPr>
                    <p:cNvPr id="79" name="Freeform 93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01" y="2696"/>
                      <a:ext cx="1713" cy="30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0" name="Freeform 94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02" y="3904"/>
                      <a:ext cx="917" cy="462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5"/>
                    <a:chOff x="3334" y="1717"/>
                    <a:chExt cx="1125" cy="2425"/>
                  </a:xfrm>
                </p:grpSpPr>
                <p:sp>
                  <p:nvSpPr>
                    <p:cNvPr id="77" name="Freeform 96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8" name="Freeform 97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2" y="3435"/>
                      <a:ext cx="924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5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3255" y="1839"/>
                    <a:ext cx="881" cy="2424"/>
                    <a:chOff x="3181" y="1867"/>
                    <a:chExt cx="881" cy="2424"/>
                  </a:xfrm>
                </p:grpSpPr>
                <p:sp>
                  <p:nvSpPr>
                    <p:cNvPr id="75" name="Freeform 99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2"/>
                      <a:ext cx="1647" cy="30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 100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8" y="3615"/>
                      <a:ext cx="882" cy="46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080" y="1956"/>
                    <a:ext cx="621" cy="2385"/>
                    <a:chOff x="3006" y="1984"/>
                    <a:chExt cx="621" cy="2385"/>
                  </a:xfrm>
                </p:grpSpPr>
                <p:sp>
                  <p:nvSpPr>
                    <p:cNvPr id="73" name="Freeform 102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9" y="2661"/>
                      <a:ext cx="1599" cy="2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 103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7" y="3746"/>
                      <a:ext cx="859" cy="38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893" y="2071"/>
                    <a:ext cx="404" cy="2221"/>
                    <a:chOff x="2819" y="2099"/>
                    <a:chExt cx="404" cy="2221"/>
                  </a:xfrm>
                </p:grpSpPr>
                <p:sp>
                  <p:nvSpPr>
                    <p:cNvPr id="71" name="Freeform 105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7" y="2711"/>
                      <a:ext cx="1470" cy="2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" name="Freeform 106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8" cy="2185"/>
                    <a:chOff x="2287" y="2135"/>
                    <a:chExt cx="428" cy="2185"/>
                  </a:xfrm>
                </p:grpSpPr>
                <p:sp>
                  <p:nvSpPr>
                    <p:cNvPr id="69" name="Freeform 108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9" y="2759"/>
                      <a:ext cx="1437" cy="18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 109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50" y="3785"/>
                      <a:ext cx="770" cy="29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23" name="Group 110"/>
              <p:cNvGrpSpPr>
                <a:grpSpLocks/>
              </p:cNvGrpSpPr>
              <p:nvPr/>
            </p:nvGrpSpPr>
            <p:grpSpPr bwMode="auto">
              <a:xfrm>
                <a:off x="73" y="313"/>
                <a:ext cx="5460" cy="3667"/>
                <a:chOff x="73" y="313"/>
                <a:chExt cx="5460" cy="3667"/>
              </a:xfrm>
            </p:grpSpPr>
            <p:grpSp>
              <p:nvGrpSpPr>
                <p:cNvPr id="24" name="Group 111"/>
                <p:cNvGrpSpPr>
                  <a:grpSpLocks/>
                </p:cNvGrpSpPr>
                <p:nvPr/>
              </p:nvGrpSpPr>
              <p:grpSpPr bwMode="auto">
                <a:xfrm>
                  <a:off x="73" y="313"/>
                  <a:ext cx="5460" cy="3667"/>
                  <a:chOff x="73" y="313"/>
                  <a:chExt cx="5460" cy="3667"/>
                </a:xfrm>
              </p:grpSpPr>
              <p:sp>
                <p:nvSpPr>
                  <p:cNvPr id="26" name="Arc 112"/>
                  <p:cNvSpPr>
                    <a:spLocks/>
                  </p:cNvSpPr>
                  <p:nvPr/>
                </p:nvSpPr>
                <p:spPr bwMode="hidden">
                  <a:xfrm flipV="1">
                    <a:off x="2965" y="454"/>
                    <a:ext cx="2568" cy="2048"/>
                  </a:xfrm>
                  <a:custGeom>
                    <a:avLst/>
                    <a:gdLst>
                      <a:gd name="G0" fmla="+- 17826 0 0"/>
                      <a:gd name="G1" fmla="+- 0 0 0"/>
                      <a:gd name="G2" fmla="+- 21600 0 0"/>
                      <a:gd name="T0" fmla="*/ 36729 w 36729"/>
                      <a:gd name="T1" fmla="*/ 10451 h 21600"/>
                      <a:gd name="T2" fmla="*/ 0 w 36729"/>
                      <a:gd name="T3" fmla="*/ 12197 h 21600"/>
                      <a:gd name="T4" fmla="*/ 17826 w 36729"/>
                      <a:gd name="T5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" name="Arc 113"/>
                  <p:cNvSpPr>
                    <a:spLocks/>
                  </p:cNvSpPr>
                  <p:nvPr/>
                </p:nvSpPr>
                <p:spPr bwMode="hidden">
                  <a:xfrm flipH="1">
                    <a:off x="387" y="1601"/>
                    <a:ext cx="2017" cy="2379"/>
                  </a:xfrm>
                  <a:custGeom>
                    <a:avLst/>
                    <a:gdLst>
                      <a:gd name="G0" fmla="+- 8873 0 0"/>
                      <a:gd name="G1" fmla="+- 21600 0 0"/>
                      <a:gd name="G2" fmla="+- 21600 0 0"/>
                      <a:gd name="T0" fmla="*/ 0 w 30473"/>
                      <a:gd name="T1" fmla="*/ 1907 h 22305"/>
                      <a:gd name="T2" fmla="*/ 30462 w 30473"/>
                      <a:gd name="T3" fmla="*/ 22305 h 22305"/>
                      <a:gd name="T4" fmla="*/ 8873 w 30473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" name="Arc 114"/>
                  <p:cNvSpPr>
                    <a:spLocks/>
                  </p:cNvSpPr>
                  <p:nvPr/>
                </p:nvSpPr>
                <p:spPr bwMode="hidden">
                  <a:xfrm>
                    <a:off x="3028" y="1180"/>
                    <a:ext cx="1426" cy="2380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4812"/>
                      <a:gd name="T1" fmla="*/ 4512 h 22305"/>
                      <a:gd name="T2" fmla="*/ 34801 w 34812"/>
                      <a:gd name="T3" fmla="*/ 22305 h 22305"/>
                      <a:gd name="T4" fmla="*/ 13212 w 34812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" name="Arc 115"/>
                  <p:cNvSpPr>
                    <a:spLocks/>
                  </p:cNvSpPr>
                  <p:nvPr/>
                </p:nvSpPr>
                <p:spPr bwMode="hidden">
                  <a:xfrm flipH="1">
                    <a:off x="73" y="812"/>
                    <a:ext cx="2541" cy="2380"/>
                  </a:xfrm>
                  <a:custGeom>
                    <a:avLst/>
                    <a:gdLst>
                      <a:gd name="G0" fmla="+- 15230 0 0"/>
                      <a:gd name="G1" fmla="+- 21600 0 0"/>
                      <a:gd name="G2" fmla="+- 21600 0 0"/>
                      <a:gd name="T0" fmla="*/ 0 w 36830"/>
                      <a:gd name="T1" fmla="*/ 6283 h 22305"/>
                      <a:gd name="T2" fmla="*/ 36819 w 36830"/>
                      <a:gd name="T3" fmla="*/ 22305 h 22305"/>
                      <a:gd name="T4" fmla="*/ 15230 w 36830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Arc 116"/>
                  <p:cNvSpPr>
                    <a:spLocks/>
                  </p:cNvSpPr>
                  <p:nvPr/>
                </p:nvSpPr>
                <p:spPr bwMode="hidden">
                  <a:xfrm flipH="1">
                    <a:off x="789" y="313"/>
                    <a:ext cx="1851" cy="2307"/>
                  </a:xfrm>
                  <a:custGeom>
                    <a:avLst/>
                    <a:gdLst>
                      <a:gd name="G0" fmla="+- 18231 0 0"/>
                      <a:gd name="G1" fmla="+- 21600 0 0"/>
                      <a:gd name="G2" fmla="+- 21600 0 0"/>
                      <a:gd name="T0" fmla="*/ 0 w 31881"/>
                      <a:gd name="T1" fmla="*/ 10016 h 21600"/>
                      <a:gd name="T2" fmla="*/ 31881 w 31881"/>
                      <a:gd name="T3" fmla="*/ 4860 h 21600"/>
                      <a:gd name="T4" fmla="*/ 18231 w 31881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Arc 117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3" cy="2307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1146"/>
                      <a:gd name="T1" fmla="*/ 4512 h 21600"/>
                      <a:gd name="T2" fmla="*/ 31146 w 31146"/>
                      <a:gd name="T3" fmla="*/ 9561 h 21600"/>
                      <a:gd name="T4" fmla="*/ 13212 w 31146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Freeform 118"/>
                  <p:cNvSpPr>
                    <a:spLocks/>
                  </p:cNvSpPr>
                  <p:nvPr/>
                </p:nvSpPr>
                <p:spPr bwMode="hidden">
                  <a:xfrm flipH="1">
                    <a:off x="1799" y="436"/>
                    <a:ext cx="418" cy="1524"/>
                  </a:xfrm>
                  <a:custGeom>
                    <a:avLst/>
                    <a:gdLst/>
                    <a:ahLst/>
                    <a:cxnLst>
                      <a:cxn ang="0">
                        <a:pos x="0" y="64"/>
                      </a:cxn>
                      <a:cxn ang="0">
                        <a:pos x="240" y="16"/>
                      </a:cxn>
                      <a:cxn ang="0">
                        <a:pos x="96" y="160"/>
                      </a:cxn>
                      <a:cxn ang="0">
                        <a:pos x="336" y="160"/>
                      </a:cxn>
                      <a:cxn ang="0">
                        <a:pos x="192" y="304"/>
                      </a:cxn>
                      <a:cxn ang="0">
                        <a:pos x="384" y="352"/>
                      </a:cxn>
                      <a:cxn ang="0">
                        <a:pos x="288" y="448"/>
                      </a:cxn>
                      <a:cxn ang="0">
                        <a:pos x="480" y="496"/>
                      </a:cxn>
                      <a:cxn ang="0">
                        <a:pos x="384" y="592"/>
                      </a:cxn>
                      <a:cxn ang="0">
                        <a:pos x="528" y="640"/>
                      </a:cxn>
                      <a:cxn ang="0">
                        <a:pos x="480" y="736"/>
                      </a:cxn>
                      <a:cxn ang="0">
                        <a:pos x="576" y="832"/>
                      </a:cxn>
                      <a:cxn ang="0">
                        <a:pos x="576" y="928"/>
                      </a:cxn>
                      <a:cxn ang="0">
                        <a:pos x="672" y="1072"/>
                      </a:cxn>
                      <a:cxn ang="0">
                        <a:pos x="624" y="1216"/>
                      </a:cxn>
                      <a:cxn ang="0">
                        <a:pos x="720" y="1312"/>
                      </a:cxn>
                      <a:cxn ang="0">
                        <a:pos x="672" y="1456"/>
                      </a:cxn>
                      <a:cxn ang="0">
                        <a:pos x="720" y="1600"/>
                      </a:cxn>
                      <a:cxn ang="0">
                        <a:pos x="672" y="1696"/>
                      </a:cxn>
                      <a:cxn ang="0">
                        <a:pos x="768" y="1840"/>
                      </a:cxn>
                      <a:cxn ang="0">
                        <a:pos x="720" y="1984"/>
                      </a:cxn>
                      <a:cxn ang="0">
                        <a:pos x="768" y="2176"/>
                      </a:cxn>
                      <a:cxn ang="0">
                        <a:pos x="720" y="2224"/>
                      </a:cxn>
                      <a:cxn ang="0">
                        <a:pos x="768" y="2368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5" name="Freeform 119"/>
                <p:cNvSpPr>
                  <a:spLocks/>
                </p:cNvSpPr>
                <p:nvPr/>
              </p:nvSpPr>
              <p:spPr bwMode="hidden">
                <a:xfrm rot="20253369">
                  <a:off x="3279" y="1529"/>
                  <a:ext cx="443" cy="837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40" y="16"/>
                    </a:cxn>
                    <a:cxn ang="0">
                      <a:pos x="96" y="160"/>
                    </a:cxn>
                    <a:cxn ang="0">
                      <a:pos x="336" y="160"/>
                    </a:cxn>
                    <a:cxn ang="0">
                      <a:pos x="192" y="304"/>
                    </a:cxn>
                    <a:cxn ang="0">
                      <a:pos x="384" y="352"/>
                    </a:cxn>
                    <a:cxn ang="0">
                      <a:pos x="288" y="448"/>
                    </a:cxn>
                    <a:cxn ang="0">
                      <a:pos x="480" y="496"/>
                    </a:cxn>
                    <a:cxn ang="0">
                      <a:pos x="384" y="592"/>
                    </a:cxn>
                    <a:cxn ang="0">
                      <a:pos x="528" y="640"/>
                    </a:cxn>
                    <a:cxn ang="0">
                      <a:pos x="480" y="736"/>
                    </a:cxn>
                    <a:cxn ang="0">
                      <a:pos x="576" y="832"/>
                    </a:cxn>
                    <a:cxn ang="0">
                      <a:pos x="576" y="928"/>
                    </a:cxn>
                    <a:cxn ang="0">
                      <a:pos x="672" y="1072"/>
                    </a:cxn>
                    <a:cxn ang="0">
                      <a:pos x="624" y="1216"/>
                    </a:cxn>
                    <a:cxn ang="0">
                      <a:pos x="720" y="1312"/>
                    </a:cxn>
                    <a:cxn ang="0">
                      <a:pos x="672" y="1456"/>
                    </a:cxn>
                    <a:cxn ang="0">
                      <a:pos x="720" y="1600"/>
                    </a:cxn>
                    <a:cxn ang="0">
                      <a:pos x="672" y="1696"/>
                    </a:cxn>
                    <a:cxn ang="0">
                      <a:pos x="768" y="1840"/>
                    </a:cxn>
                    <a:cxn ang="0">
                      <a:pos x="720" y="1984"/>
                    </a:cxn>
                    <a:cxn ang="0">
                      <a:pos x="768" y="2176"/>
                    </a:cxn>
                    <a:cxn ang="0">
                      <a:pos x="720" y="2224"/>
                    </a:cxn>
                    <a:cxn ang="0">
                      <a:pos x="768" y="2368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" name="Group 120"/>
            <p:cNvGrpSpPr>
              <a:grpSpLocks/>
            </p:cNvGrpSpPr>
            <p:nvPr/>
          </p:nvGrpSpPr>
          <p:grpSpPr bwMode="auto">
            <a:xfrm>
              <a:off x="1476" y="454"/>
              <a:ext cx="4040" cy="2966"/>
              <a:chOff x="210" y="337"/>
              <a:chExt cx="5198" cy="3818"/>
            </a:xfrm>
          </p:grpSpPr>
          <p:sp>
            <p:nvSpPr>
              <p:cNvPr id="8" name="Freeform 121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" name="Arc 122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" name="Arc 123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" name="Arc 124"/>
              <p:cNvSpPr>
                <a:spLocks/>
              </p:cNvSpPr>
              <p:nvPr/>
            </p:nvSpPr>
            <p:spPr bwMode="hidden">
              <a:xfrm flipH="1">
                <a:off x="210" y="1169"/>
                <a:ext cx="2376" cy="2379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Arc 125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Arc 126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Freeform 127"/>
              <p:cNvSpPr>
                <a:spLocks/>
              </p:cNvSpPr>
              <p:nvPr/>
            </p:nvSpPr>
            <p:spPr bwMode="hidden">
              <a:xfrm>
                <a:off x="3300" y="2635"/>
                <a:ext cx="485" cy="147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Freeform 128"/>
              <p:cNvSpPr>
                <a:spLocks/>
              </p:cNvSpPr>
              <p:nvPr/>
            </p:nvSpPr>
            <p:spPr bwMode="hidden">
              <a:xfrm rot="19660755" flipV="1">
                <a:off x="2547" y="2149"/>
                <a:ext cx="441" cy="83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Freeform 129"/>
              <p:cNvSpPr>
                <a:spLocks/>
              </p:cNvSpPr>
              <p:nvPr/>
            </p:nvSpPr>
            <p:spPr bwMode="hidden">
              <a:xfrm flipH="1">
                <a:off x="489" y="2503"/>
                <a:ext cx="1085" cy="152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Freeform 130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Freeform 131"/>
              <p:cNvSpPr>
                <a:spLocks/>
              </p:cNvSpPr>
              <p:nvPr/>
            </p:nvSpPr>
            <p:spPr bwMode="hidden">
              <a:xfrm>
                <a:off x="4401" y="2279"/>
                <a:ext cx="1007" cy="160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Freeform 132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Freeform 133"/>
              <p:cNvSpPr>
                <a:spLocks/>
              </p:cNvSpPr>
              <p:nvPr/>
            </p:nvSpPr>
            <p:spPr bwMode="hidden">
              <a:xfrm>
                <a:off x="3934" y="337"/>
                <a:ext cx="664" cy="143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Freeform 134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0" cy="83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16327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16328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7" name="Rectangle 13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8" name="Rectangle 1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9" name="Rectangle 1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7BE23-4A9B-4714-8576-796DEA0AC6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0669D-094C-4DC0-BA34-D120B7F12D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8CCA6-2C2E-48D3-8D82-D4A10157E0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ECA77-6B1C-43D9-A5BD-E9134C4D0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63FC4-2550-495A-B331-1551687BA2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57173-815F-47A6-8156-AE90873E7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BC1C9-66D6-47A1-9EC0-5C9A8159A3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2DA83-5B5A-4939-AE65-3972643D5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1AF11-E922-4C03-94FE-7E6377FF85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43BFA-6628-46D1-BF85-E1160EC1AF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B3ECC-A6EC-412C-BA76-4431BEEFA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7E701-E0EE-4749-852C-92F01C89AF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888A5F-C17A-4B63-9441-4F911AF6A4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97F3EB-303A-4611-B866-2CF1B22C4E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C7B02A-EA6A-4FDB-A307-00EA711910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2783D1-FB80-439E-9F70-396FA07826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27ED8-B023-433B-A071-E7762341C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D9364-F8FA-4806-A595-B0CEEADA75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C52C87-8005-4249-B874-A3DA184D9B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3BCA57-5DEE-4A01-9AE0-62C838D90F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8AB21-54FA-4496-BDF6-EEA8EA8D97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pPr>
              <a:defRPr/>
            </a:pPr>
            <a:fld id="{B066083B-5F0B-43AC-9BA8-D1A7E2E65B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2C077D-9AF4-4403-BED8-CDE0B92DBC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4E813-7A80-44D7-9371-6C70945E2A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E426B3-18F5-489D-8A76-219E3A153B9B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BCA54-DCA6-4E29-B101-6ACC6B6590E0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08E3E7-9F98-4345-B96B-250651CB3231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FBA94-1EBC-48FB-8533-5F4FEA300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2FAF61-1B47-4C37-820E-E654AFA471D8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EE46FB-C176-4A15-A6E7-595DEB547510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C0908DF-7352-40F3-B35D-6B7A4152E455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DC581-6D73-4A44-9285-B252EC1AC7EA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pPr>
              <a:defRPr/>
            </a:pPr>
            <a:fld id="{787553AA-AA71-4F2D-B6EF-8CF7E6CC937A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5D0BA8-4419-46F1-AB35-1A9B38244563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C7257-A7F6-4CFE-9099-906289F4384C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D0C4-A84D-4DDE-AC84-01D0F7CDCB48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8B888A5F-C17A-4B63-9441-4F911AF6A4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F697F3EB-303A-4611-B866-2CF1B22C4E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9DBF4-22D5-4E90-826D-3493CA190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C7B02A-EA6A-4FDB-A307-00EA711910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2783D1-FB80-439E-9F70-396FA07826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B46D9364-F8FA-4806-A595-B0CEEADA75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C52C87-8005-4249-B874-A3DA184D9B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3BCA57-5DEE-4A01-9AE0-62C838D90F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8AB21-54FA-4496-BDF6-EEA8EA8D97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66083B-5F0B-43AC-9BA8-D1A7E2E65B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2C077D-9AF4-4403-BED8-CDE0B92DBC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4E813-7A80-44D7-9371-6C70945E2A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36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AFE59C2-95B4-40B3-B799-8A01A9C0CCD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805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C9B9A-9550-4E62-9059-3CE8920E6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D76F90-DC03-4F93-95E6-6545AE012DE7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0879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3600">
              <a:solidFill>
                <a:prstClr val="white"/>
              </a:solidFill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A2C2-703C-4B35-B5C1-0943E17A6B88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4435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3147-62ED-44F2-AB89-7101DE8D023C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1366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D638347-F0BF-4CBC-A936-AA12701D6068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360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9071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E6261-330B-4E51-B26A-DFFD3B475792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9599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630CF-FBF6-4530-B88E-49B75617D9A5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0948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36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98DFF-24EA-4D32-A16A-2A959F157F81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1653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7F2A0-F7CE-48BF-B833-7F6C435924D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09071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E7AD-2A1C-406D-98A7-E94A1572380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2233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6819-192B-4457-A294-F3C83E485475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75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A6A21-414C-4C22-97FA-E4E91EC7F6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7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E54E0-601E-4D27-80B3-40BD626E46FE}" type="slidenum">
              <a:rPr lang="en-US" altLang="zh-TW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637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A092C-D88E-4138-AA63-4FB50E77D953}" type="datetimeFigureOut">
              <a:rPr lang="zh-TW" altLang="en-US" smtClean="0"/>
              <a:t>2026/5/15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0E2A8-11DA-4600-B7D1-7A42EE7210A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37818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A092C-D88E-4138-AA63-4FB50E77D953}" type="datetimeFigureOut">
              <a:rPr lang="zh-TW" altLang="en-US" smtClean="0"/>
              <a:t>2026/5/15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0E2A8-11DA-4600-B7D1-7A42EE7210A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4929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A092C-D88E-4138-AA63-4FB50E77D953}" type="datetimeFigureOut">
              <a:rPr lang="zh-TW" altLang="en-US" smtClean="0"/>
              <a:t>2026/5/15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0E2A8-11DA-4600-B7D1-7A42EE7210A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0319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A092C-D88E-4138-AA63-4FB50E77D953}" type="datetimeFigureOut">
              <a:rPr lang="zh-TW" altLang="en-US" smtClean="0"/>
              <a:t>2026/5/15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0E2A8-11DA-4600-B7D1-7A42EE7210A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46604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A092C-D88E-4138-AA63-4FB50E77D953}" type="datetimeFigureOut">
              <a:rPr lang="zh-TW" altLang="en-US" smtClean="0"/>
              <a:t>2026/5/15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0E2A8-11DA-4600-B7D1-7A42EE7210A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39688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A092C-D88E-4138-AA63-4FB50E77D953}" type="datetimeFigureOut">
              <a:rPr lang="zh-TW" altLang="en-US" smtClean="0"/>
              <a:t>2026/5/15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0E2A8-11DA-4600-B7D1-7A42EE7210A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91400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A092C-D88E-4138-AA63-4FB50E77D953}" type="datetimeFigureOut">
              <a:rPr lang="zh-TW" altLang="en-US" smtClean="0"/>
              <a:t>2026/5/15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0E2A8-11DA-4600-B7D1-7A42EE7210A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96286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A092C-D88E-4138-AA63-4FB50E77D953}" type="datetimeFigureOut">
              <a:rPr lang="zh-TW" altLang="en-US" smtClean="0"/>
              <a:t>2026/5/15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0E2A8-11DA-4600-B7D1-7A42EE7210A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32263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A092C-D88E-4138-AA63-4FB50E77D953}" type="datetimeFigureOut">
              <a:rPr lang="zh-TW" altLang="en-US" smtClean="0"/>
              <a:t>2026/5/15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0E2A8-11DA-4600-B7D1-7A42EE7210A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0688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image" Target="../media/image5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image" Target="../media/image5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17" Type="http://schemas.openxmlformats.org/officeDocument/2006/relationships/theme" Target="../theme/theme17.xml"/><Relationship Id="rId2" Type="http://schemas.openxmlformats.org/officeDocument/2006/relationships/slideLayout" Target="../slideLayouts/slideLayout182.xml"/><Relationship Id="rId16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9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38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38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38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BF0FD956-EDCA-43AF-96CF-96B5B93DBE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876" r:id="rId1"/>
    <p:sldLayoutId id="2147488877" r:id="rId2"/>
    <p:sldLayoutId id="2147488878" r:id="rId3"/>
    <p:sldLayoutId id="2147488879" r:id="rId4"/>
    <p:sldLayoutId id="2147488880" r:id="rId5"/>
    <p:sldLayoutId id="2147488881" r:id="rId6"/>
    <p:sldLayoutId id="2147488882" r:id="rId7"/>
    <p:sldLayoutId id="2147488883" r:id="rId8"/>
    <p:sldLayoutId id="2147488884" r:id="rId9"/>
    <p:sldLayoutId id="2147488885" r:id="rId10"/>
    <p:sldLayoutId id="2147488886" r:id="rId11"/>
    <p:sldLayoutId id="21474888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2EBAB-1857-4C5B-B91A-01E5687A2D9A}" type="datetimeFigureOut">
              <a:rPr lang="en-CA" smtClean="0"/>
              <a:pPr/>
              <a:t>05/15/2026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40F5D-E043-49FB-B60B-75D53912B30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334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44" r:id="rId1"/>
    <p:sldLayoutId id="2147489245" r:id="rId2"/>
    <p:sldLayoutId id="2147489246" r:id="rId3"/>
    <p:sldLayoutId id="2147489247" r:id="rId4"/>
    <p:sldLayoutId id="2147489248" r:id="rId5"/>
    <p:sldLayoutId id="2147489249" r:id="rId6"/>
    <p:sldLayoutId id="2147489250" r:id="rId7"/>
    <p:sldLayoutId id="2147489251" r:id="rId8"/>
    <p:sldLayoutId id="2147489252" r:id="rId9"/>
    <p:sldLayoutId id="2147489253" r:id="rId10"/>
    <p:sldLayoutId id="214748925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1" y="3902077"/>
            <a:ext cx="3400425" cy="2949575"/>
            <a:chOff x="0" y="2458"/>
            <a:chExt cx="2142" cy="1858"/>
          </a:xfrm>
        </p:grpSpPr>
        <p:sp>
          <p:nvSpPr>
            <p:cNvPr id="117760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7760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7760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7760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77607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77608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77609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7761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5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7761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7761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50">
                <a:effectLst>
                  <a:outerShdw blurRad="38100" dist="38100" dir="2700000" algn="tl">
                    <a:srgbClr val="010199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1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750">
                <a:effectLst>
                  <a:outerShdw blurRad="38100" dist="38100" dir="2700000" algn="tl">
                    <a:srgbClr val="010199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1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50">
                <a:effectLst>
                  <a:outerShdw blurRad="38100" dist="38100" dir="2700000" algn="tl">
                    <a:srgbClr val="010199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04CA90F5-8278-4900-AA65-94FE716D5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4949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9256" r:id="rId1"/>
    <p:sldLayoutId id="2147489257" r:id="rId2"/>
    <p:sldLayoutId id="2147489258" r:id="rId3"/>
    <p:sldLayoutId id="2147489259" r:id="rId4"/>
    <p:sldLayoutId id="2147489260" r:id="rId5"/>
    <p:sldLayoutId id="2147489261" r:id="rId6"/>
    <p:sldLayoutId id="2147489262" r:id="rId7"/>
    <p:sldLayoutId id="2147489263" r:id="rId8"/>
    <p:sldLayoutId id="2147489264" r:id="rId9"/>
    <p:sldLayoutId id="2147489265" r:id="rId10"/>
    <p:sldLayoutId id="21474892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1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1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15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15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15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15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15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15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kumimoji="0" lang="en-US">
              <a:solidFill>
                <a:srgbClr val="000000"/>
              </a:solidFill>
              <a:latin typeface="Arial"/>
              <a:ea typeface="PMingLiU" pitchFamily="18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kumimoji="0" lang="en-US">
              <a:solidFill>
                <a:srgbClr val="000000"/>
              </a:solidFill>
              <a:latin typeface="Arial"/>
              <a:ea typeface="PMingLiU" pitchFamily="18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D9BFEDA-0419-4B44-87DD-78C4E52F12C9}" type="slidenum">
              <a:rPr kumimoji="0" lang="en-US" smtClean="0">
                <a:solidFill>
                  <a:srgbClr val="000000"/>
                </a:solidFill>
                <a:ea typeface="PMingLiU" pitchFamily="18" charset="-120"/>
              </a:rPr>
              <a:pPr>
                <a:defRPr/>
              </a:pPr>
              <a:t>‹#›</a:t>
            </a:fld>
            <a:endParaRPr kumimoji="0" lang="en-US">
              <a:solidFill>
                <a:srgbClr val="000000"/>
              </a:solidFill>
              <a:ea typeface="PMingLiU" pitchFamily="18" charset="-12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880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68" r:id="rId1"/>
    <p:sldLayoutId id="2147489269" r:id="rId2"/>
    <p:sldLayoutId id="2147489270" r:id="rId3"/>
    <p:sldLayoutId id="2147489271" r:id="rId4"/>
    <p:sldLayoutId id="2147489272" r:id="rId5"/>
    <p:sldLayoutId id="2147489273" r:id="rId6"/>
    <p:sldLayoutId id="2147489274" r:id="rId7"/>
    <p:sldLayoutId id="2147489275" r:id="rId8"/>
    <p:sldLayoutId id="2147489276" r:id="rId9"/>
    <p:sldLayoutId id="2147489277" r:id="rId10"/>
    <p:sldLayoutId id="2147489278" r:id="rId11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9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4E56B8-131D-4DDE-A3A3-0F289056ADD8}" type="datetimeFigureOut">
              <a:rPr lang="en-CA" smtClean="0">
                <a:solidFill>
                  <a:srgbClr val="575F6D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05/15/2026</a:t>
            </a:fld>
            <a:endParaRPr lang="en-CA">
              <a:solidFill>
                <a:srgbClr val="575F6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9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575F6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050" b="1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0C7354-F217-4F9E-910C-E79E12624B87}" type="slidenum">
              <a:rPr lang="en-CA" smtClean="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240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80" r:id="rId1"/>
    <p:sldLayoutId id="2147489281" r:id="rId2"/>
    <p:sldLayoutId id="2147489282" r:id="rId3"/>
    <p:sldLayoutId id="2147489283" r:id="rId4"/>
    <p:sldLayoutId id="2147489284" r:id="rId5"/>
    <p:sldLayoutId id="2147489285" r:id="rId6"/>
    <p:sldLayoutId id="2147489286" r:id="rId7"/>
    <p:sldLayoutId id="2147489287" r:id="rId8"/>
    <p:sldLayoutId id="2147489288" r:id="rId9"/>
    <p:sldLayoutId id="2147489289" r:id="rId10"/>
    <p:sldLayoutId id="2147489290" r:id="rId11"/>
  </p:sldLayoutIdLst>
  <p:txStyles>
    <p:titleStyle>
      <a:lvl1pPr algn="l" rtl="0" eaLnBrk="1" latinLnBrk="0" hangingPunct="1">
        <a:spcBef>
          <a:spcPct val="0"/>
        </a:spcBef>
        <a:buNone/>
        <a:defRPr kumimoji="0" sz="225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05740" indent="-205740" algn="l" rtl="0" eaLnBrk="1" latinLnBrk="0" hangingPunct="1">
        <a:spcBef>
          <a:spcPts val="450"/>
        </a:spcBef>
        <a:buClr>
          <a:schemeClr val="accent1"/>
        </a:buClr>
        <a:buSzPct val="7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20574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891540" indent="-13716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3716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303020" indent="-13716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508760" indent="-13716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05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1714500" indent="-13716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05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1920240" indent="-13716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05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EF6CC024-391D-4CFE-9922-1395A5E7F27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2026/5/15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E141D397-862E-439D-B21C-0973062348A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84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92" r:id="rId1"/>
    <p:sldLayoutId id="2147489293" r:id="rId2"/>
    <p:sldLayoutId id="2147489294" r:id="rId3"/>
    <p:sldLayoutId id="2147489295" r:id="rId4"/>
    <p:sldLayoutId id="2147489296" r:id="rId5"/>
    <p:sldLayoutId id="2147489297" r:id="rId6"/>
    <p:sldLayoutId id="2147489298" r:id="rId7"/>
    <p:sldLayoutId id="2147489299" r:id="rId8"/>
    <p:sldLayoutId id="2147489300" r:id="rId9"/>
    <p:sldLayoutId id="2147489301" r:id="rId10"/>
    <p:sldLayoutId id="2147489302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E311-028A-45D5-AA87-4AA9F2F43950}" type="datetimeFigureOut">
              <a:rPr kumimoji="0" lang="zh-TW" alt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2026/5/15</a:t>
            </a:fld>
            <a:endParaRPr kumimoji="0" lang="zh-TW" alt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1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B27FE-6876-4B90-96BB-0BE80489607C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0631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304" r:id="rId1"/>
    <p:sldLayoutId id="2147489305" r:id="rId2"/>
    <p:sldLayoutId id="2147489306" r:id="rId3"/>
    <p:sldLayoutId id="2147489307" r:id="rId4"/>
    <p:sldLayoutId id="2147489308" r:id="rId5"/>
    <p:sldLayoutId id="2147489309" r:id="rId6"/>
    <p:sldLayoutId id="2147489310" r:id="rId7"/>
    <p:sldLayoutId id="2147489311" r:id="rId8"/>
    <p:sldLayoutId id="2147489312" r:id="rId9"/>
    <p:sldLayoutId id="2147489313" r:id="rId10"/>
    <p:sldLayoutId id="2147489314" r:id="rId11"/>
    <p:sldLayoutId id="2147489315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E311-028A-45D5-AA87-4AA9F2F43950}" type="datetimeFigureOut">
              <a:rPr kumimoji="0" lang="zh-TW" alt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2026/5/15</a:t>
            </a:fld>
            <a:endParaRPr kumimoji="0" lang="zh-TW" alt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1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B27FE-6876-4B90-96BB-0BE80489607C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509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317" r:id="rId1"/>
    <p:sldLayoutId id="2147489318" r:id="rId2"/>
    <p:sldLayoutId id="2147489319" r:id="rId3"/>
    <p:sldLayoutId id="2147489320" r:id="rId4"/>
    <p:sldLayoutId id="2147489321" r:id="rId5"/>
    <p:sldLayoutId id="2147489322" r:id="rId6"/>
    <p:sldLayoutId id="2147489323" r:id="rId7"/>
    <p:sldLayoutId id="2147489324" r:id="rId8"/>
    <p:sldLayoutId id="2147489325" r:id="rId9"/>
    <p:sldLayoutId id="2147489326" r:id="rId10"/>
    <p:sldLayoutId id="2147489327" r:id="rId11"/>
    <p:sldLayoutId id="2147489328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2979B-CB42-45D6-B31D-4CB39E7B12A5}" type="datetimeFigureOut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05/15/2026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0A8A0-EBA6-4FE0-B33E-CAC1303B454B}" type="slidenum">
              <a:rPr kumimoji="0" lang="en-CA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PMingLiU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675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PMingLiU" pitchFamily="18" charset="-12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30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330" r:id="rId1"/>
    <p:sldLayoutId id="2147489331" r:id="rId2"/>
    <p:sldLayoutId id="2147489332" r:id="rId3"/>
    <p:sldLayoutId id="2147489333" r:id="rId4"/>
    <p:sldLayoutId id="2147489334" r:id="rId5"/>
    <p:sldLayoutId id="2147489335" r:id="rId6"/>
    <p:sldLayoutId id="2147489336" r:id="rId7"/>
    <p:sldLayoutId id="2147489337" r:id="rId8"/>
    <p:sldLayoutId id="2147489338" r:id="rId9"/>
    <p:sldLayoutId id="2147489339" r:id="rId10"/>
    <p:sldLayoutId id="2147489340" r:id="rId11"/>
    <p:sldLayoutId id="2147489341" r:id="rId12"/>
    <p:sldLayoutId id="2147489342" r:id="rId13"/>
    <p:sldLayoutId id="2147489343" r:id="rId14"/>
    <p:sldLayoutId id="2147489344" r:id="rId15"/>
    <p:sldLayoutId id="2147489345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17760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7760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7760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7760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77607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77608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77609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7761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7761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7761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1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1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04CA90F5-8278-4900-AA65-94FE716D5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8993" r:id="rId1"/>
    <p:sldLayoutId id="2147488888" r:id="rId2"/>
    <p:sldLayoutId id="2147488889" r:id="rId3"/>
    <p:sldLayoutId id="2147488890" r:id="rId4"/>
    <p:sldLayoutId id="2147488891" r:id="rId5"/>
    <p:sldLayoutId id="2147488892" r:id="rId6"/>
    <p:sldLayoutId id="2147488893" r:id="rId7"/>
    <p:sldLayoutId id="2147488894" r:id="rId8"/>
    <p:sldLayoutId id="2147488895" r:id="rId9"/>
    <p:sldLayoutId id="2147488896" r:id="rId10"/>
    <p:sldLayoutId id="21474888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23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723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  <a:cs typeface="+mn-cs"/>
              </a:defRPr>
            </a:lvl1pPr>
          </a:lstStyle>
          <a:p>
            <a:pPr>
              <a:defRPr/>
            </a:pPr>
            <a:fld id="{1D9BFEDA-0419-4B44-87DD-78C4E52F1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7172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24723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pitchFamily="18" charset="0"/>
                <a:cs typeface="+mn-cs"/>
              </a:endParaRPr>
            </a:p>
          </p:txBody>
        </p:sp>
        <p:sp>
          <p:nvSpPr>
            <p:cNvPr id="124723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  <a:cs typeface="+mn-cs"/>
              </a:endParaRPr>
            </a:p>
          </p:txBody>
        </p:sp>
        <p:sp>
          <p:nvSpPr>
            <p:cNvPr id="124723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hlink"/>
                </a:solidFill>
                <a:cs typeface="+mn-cs"/>
              </a:endParaRPr>
            </a:p>
          </p:txBody>
        </p:sp>
        <p:sp>
          <p:nvSpPr>
            <p:cNvPr id="124724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hlink"/>
                </a:solidFill>
                <a:cs typeface="+mn-cs"/>
              </a:endParaRPr>
            </a:p>
          </p:txBody>
        </p:sp>
        <p:sp>
          <p:nvSpPr>
            <p:cNvPr id="124724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accent2"/>
                </a:solidFill>
                <a:cs typeface="+mn-cs"/>
              </a:endParaRPr>
            </a:p>
          </p:txBody>
        </p:sp>
        <p:sp>
          <p:nvSpPr>
            <p:cNvPr id="124724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hlink"/>
                </a:solidFill>
                <a:cs typeface="+mn-cs"/>
              </a:endParaRPr>
            </a:p>
          </p:txBody>
        </p:sp>
        <p:sp>
          <p:nvSpPr>
            <p:cNvPr id="124724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  <a:cs typeface="+mn-cs"/>
              </a:endParaRPr>
            </a:p>
          </p:txBody>
        </p:sp>
        <p:sp>
          <p:nvSpPr>
            <p:cNvPr id="124724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accent2"/>
                </a:solidFill>
                <a:cs typeface="+mn-cs"/>
              </a:endParaRPr>
            </a:p>
          </p:txBody>
        </p:sp>
        <p:sp>
          <p:nvSpPr>
            <p:cNvPr id="124724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accent2"/>
                </a:solidFill>
                <a:cs typeface="+mn-cs"/>
              </a:endParaRPr>
            </a:p>
          </p:txBody>
        </p:sp>
      </p:grpSp>
      <p:sp>
        <p:nvSpPr>
          <p:cNvPr id="717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4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4724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995" r:id="rId1"/>
    <p:sldLayoutId id="2147488908" r:id="rId2"/>
    <p:sldLayoutId id="2147488909" r:id="rId3"/>
    <p:sldLayoutId id="2147488910" r:id="rId4"/>
    <p:sldLayoutId id="2147488911" r:id="rId5"/>
    <p:sldLayoutId id="2147488912" r:id="rId6"/>
    <p:sldLayoutId id="2147488913" r:id="rId7"/>
    <p:sldLayoutId id="2147488914" r:id="rId8"/>
    <p:sldLayoutId id="2147488915" r:id="rId9"/>
    <p:sldLayoutId id="2147488916" r:id="rId10"/>
    <p:sldLayoutId id="214748891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8200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415172" name="Oval 4"/>
              <p:cNvSpPr>
                <a:spLocks noChangeArrowheads="1"/>
              </p:cNvSpPr>
              <p:nvPr/>
            </p:nvSpPr>
            <p:spPr bwMode="hidden">
              <a:xfrm>
                <a:off x="3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 Black" pitchFamily="34" charset="0"/>
                  <a:cs typeface="+mn-cs"/>
                </a:endParaRPr>
              </a:p>
            </p:txBody>
          </p:sp>
          <p:sp>
            <p:nvSpPr>
              <p:cNvPr id="1415173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 Black" pitchFamily="34" charset="0"/>
                  <a:cs typeface="+mn-cs"/>
                </a:endParaRPr>
              </a:p>
            </p:txBody>
          </p:sp>
        </p:grpSp>
        <p:grpSp>
          <p:nvGrpSpPr>
            <p:cNvPr id="8201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415175" name="Oval 7"/>
              <p:cNvSpPr>
                <a:spLocks noChangeArrowheads="1"/>
              </p:cNvSpPr>
              <p:nvPr/>
            </p:nvSpPr>
            <p:spPr bwMode="hidden">
              <a:xfrm>
                <a:off x="-3" y="3"/>
                <a:ext cx="771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 Black" pitchFamily="34" charset="0"/>
                  <a:cs typeface="+mn-cs"/>
                </a:endParaRPr>
              </a:p>
            </p:txBody>
          </p:sp>
          <p:sp>
            <p:nvSpPr>
              <p:cNvPr id="1415176" name="Oval 8"/>
              <p:cNvSpPr>
                <a:spLocks noChangeArrowheads="1"/>
              </p:cNvSpPr>
              <p:nvPr/>
            </p:nvSpPr>
            <p:spPr bwMode="hidden">
              <a:xfrm>
                <a:off x="276" y="254"/>
                <a:ext cx="186" cy="109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 Black" pitchFamily="34" charset="0"/>
                  <a:cs typeface="+mn-cs"/>
                </a:endParaRPr>
              </a:p>
            </p:txBody>
          </p:sp>
        </p:grpSp>
        <p:grpSp>
          <p:nvGrpSpPr>
            <p:cNvPr id="8202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415178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 Black" pitchFamily="34" charset="0"/>
                  <a:cs typeface="+mn-cs"/>
                </a:endParaRPr>
              </a:p>
            </p:txBody>
          </p:sp>
          <p:sp>
            <p:nvSpPr>
              <p:cNvPr id="1415179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 Black" pitchFamily="34" charset="0"/>
                  <a:cs typeface="+mn-cs"/>
                </a:endParaRPr>
              </a:p>
            </p:txBody>
          </p:sp>
        </p:grpSp>
        <p:grpSp>
          <p:nvGrpSpPr>
            <p:cNvPr id="8203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8204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415182" name="Oval 14"/>
                <p:cNvSpPr>
                  <a:spLocks noChangeArrowheads="1"/>
                </p:cNvSpPr>
                <p:nvPr/>
              </p:nvSpPr>
              <p:spPr bwMode="hidden">
                <a:xfrm>
                  <a:off x="1266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 Black" pitchFamily="34" charset="0"/>
                    <a:cs typeface="+mn-cs"/>
                  </a:endParaRPr>
                </a:p>
              </p:txBody>
            </p:sp>
            <p:sp>
              <p:nvSpPr>
                <p:cNvPr id="1415183" name="Oval 15"/>
                <p:cNvSpPr>
                  <a:spLocks noChangeArrowheads="1"/>
                </p:cNvSpPr>
                <p:nvPr/>
              </p:nvSpPr>
              <p:spPr bwMode="hidden">
                <a:xfrm>
                  <a:off x="2382" y="1602"/>
                  <a:ext cx="578" cy="40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 Black" pitchFamily="34" charset="0"/>
                    <a:cs typeface="+mn-cs"/>
                  </a:endParaRPr>
                </a:p>
              </p:txBody>
            </p:sp>
          </p:grpSp>
          <p:grpSp>
            <p:nvGrpSpPr>
              <p:cNvPr id="8205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8228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415186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78" y="2236"/>
                    <a:ext cx="1699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187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64" y="3104"/>
                    <a:ext cx="835" cy="4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29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415189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5" y="2019"/>
                    <a:ext cx="1812" cy="3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190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2" y="2805"/>
                    <a:ext cx="974" cy="5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30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415192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6" y="1832"/>
                    <a:ext cx="1736" cy="30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193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3" y="2420"/>
                    <a:ext cx="931" cy="477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31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415195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07" y="1616"/>
                    <a:ext cx="1680" cy="34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196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88" y="2030"/>
                    <a:ext cx="891" cy="51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32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415198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7" y="1415"/>
                    <a:ext cx="1544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199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1"/>
                    <a:ext cx="829" cy="44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33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415201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2" y="1286"/>
                    <a:ext cx="1404" cy="220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202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7" y="1249"/>
                    <a:ext cx="755" cy="36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34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415204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846" y="1128"/>
                    <a:ext cx="1302" cy="20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205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48" y="918"/>
                    <a:ext cx="668" cy="33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35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415207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66" y="2351"/>
                    <a:ext cx="1726" cy="29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208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1"/>
                    <a:ext cx="925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36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415210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797" cy="3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211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6" y="2982"/>
                    <a:ext cx="968" cy="5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37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415213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10"/>
                    <a:ext cx="1736" cy="30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214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598"/>
                    <a:ext cx="931" cy="45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38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415216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2"/>
                    <a:ext cx="1677" cy="32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217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2"/>
                    <a:ext cx="900" cy="511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39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415219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74"/>
                    <a:ext cx="1544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220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1" y="1757"/>
                    <a:ext cx="829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40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415222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3"/>
                    <a:ext cx="1404" cy="220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223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26"/>
                    <a:ext cx="755" cy="36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41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415225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4" cy="21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226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5"/>
                    <a:ext cx="662" cy="33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42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415228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1" y="1237"/>
                    <a:ext cx="1235" cy="21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229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5" y="898"/>
                    <a:ext cx="662" cy="33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43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415231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79" y="438"/>
                    <a:ext cx="483" cy="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232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28"/>
                    <a:ext cx="260" cy="131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44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415234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8" y="383"/>
                    <a:ext cx="490" cy="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235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45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415237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2" y="958"/>
                    <a:ext cx="1101" cy="21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238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5" y="231"/>
                    <a:ext cx="591" cy="337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46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415240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42" y="915"/>
                    <a:ext cx="1040" cy="21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241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20" y="144"/>
                    <a:ext cx="570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47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415243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05" y="1022"/>
                    <a:ext cx="1229" cy="21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244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3" y="673"/>
                    <a:ext cx="647" cy="337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48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415246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2" y="946"/>
                    <a:ext cx="1227" cy="21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247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1" y="444"/>
                    <a:ext cx="646" cy="33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15248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/>
                  <a:ahLst/>
                  <a:cxnLst>
                    <a:cxn ang="0">
                      <a:pos x="0" y="504"/>
                    </a:cxn>
                    <a:cxn ang="0">
                      <a:pos x="864" y="168"/>
                    </a:cxn>
                    <a:cxn ang="0">
                      <a:pos x="1776" y="24"/>
                    </a:cxn>
                    <a:cxn ang="0">
                      <a:pos x="2736" y="24"/>
                    </a:cxn>
                    <a:cxn ang="0">
                      <a:pos x="2720" y="103"/>
                    </a:cxn>
                    <a:cxn ang="0">
                      <a:pos x="1764" y="103"/>
                    </a:cxn>
                    <a:cxn ang="0">
                      <a:pos x="654" y="292"/>
                    </a:cxn>
                    <a:cxn ang="0">
                      <a:pos x="0" y="504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415249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1"/>
                </a:xfrm>
                <a:custGeom>
                  <a:avLst/>
                  <a:gdLst/>
                  <a:ahLst/>
                  <a:cxnLst>
                    <a:cxn ang="0">
                      <a:pos x="5" y="8"/>
                    </a:cxn>
                    <a:cxn ang="0">
                      <a:pos x="485" y="56"/>
                    </a:cxn>
                    <a:cxn ang="0">
                      <a:pos x="1157" y="200"/>
                    </a:cxn>
                    <a:cxn ang="0">
                      <a:pos x="1611" y="432"/>
                    </a:cxn>
                    <a:cxn ang="0">
                      <a:pos x="1756" y="609"/>
                    </a:cxn>
                    <a:cxn ang="0">
                      <a:pos x="1689" y="787"/>
                    </a:cxn>
                    <a:cxn ang="0">
                      <a:pos x="1589" y="632"/>
                    </a:cxn>
                    <a:cxn ang="0">
                      <a:pos x="1389" y="454"/>
                    </a:cxn>
                    <a:cxn ang="0">
                      <a:pos x="1109" y="296"/>
                    </a:cxn>
                    <a:cxn ang="0">
                      <a:pos x="581" y="152"/>
                    </a:cxn>
                    <a:cxn ang="0">
                      <a:pos x="0" y="76"/>
                    </a:cxn>
                    <a:cxn ang="0">
                      <a:pos x="5" y="8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ea typeface="+mn-ea"/>
                    <a:cs typeface="+mn-cs"/>
                  </a:endParaRPr>
                </a:p>
              </p:txBody>
            </p:sp>
            <p:grpSp>
              <p:nvGrpSpPr>
                <p:cNvPr id="8251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415251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71" y="927"/>
                    <a:ext cx="1042" cy="18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252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3" y="180"/>
                    <a:ext cx="566" cy="28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52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415254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3" y="915"/>
                    <a:ext cx="1154" cy="270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255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1" y="262"/>
                    <a:ext cx="619" cy="42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53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1415257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7" y="959"/>
                    <a:ext cx="954" cy="8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258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2"/>
                    <a:ext cx="511" cy="13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54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1415260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9" y="2474"/>
                    <a:ext cx="1724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261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34" y="3429"/>
                    <a:ext cx="907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55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415263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8" y="2577"/>
                    <a:ext cx="1594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264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91" y="3603"/>
                    <a:ext cx="820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56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415266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336" y="2658"/>
                    <a:ext cx="1722" cy="30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267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667" y="3848"/>
                    <a:ext cx="920" cy="4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57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1415269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7" y="2423"/>
                    <a:ext cx="1723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270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2" y="3435"/>
                    <a:ext cx="925" cy="491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58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1415272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11" y="2454"/>
                    <a:ext cx="1640" cy="299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273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523"/>
                    <a:ext cx="885" cy="46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59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1415275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44"/>
                    <a:ext cx="1600" cy="24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276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6" y="3659"/>
                    <a:ext cx="851" cy="3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60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1415278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27" y="2677"/>
                    <a:ext cx="1432" cy="2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279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7" y="3640"/>
                    <a:ext cx="789" cy="3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61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1415281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3" y="2758"/>
                    <a:ext cx="1432" cy="18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282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51" y="3697"/>
                    <a:ext cx="767" cy="294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415283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0" cy="58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15284" name="Arc 116"/>
              <p:cNvSpPr>
                <a:spLocks/>
              </p:cNvSpPr>
              <p:nvPr/>
            </p:nvSpPr>
            <p:spPr bwMode="hidden">
              <a:xfrm flipH="1">
                <a:off x="3527" y="725"/>
                <a:ext cx="832" cy="900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15285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G0" fmla="+- 17826 0 0"/>
                  <a:gd name="G1" fmla="+- 0 0 0"/>
                  <a:gd name="G2" fmla="+- 21600 0 0"/>
                  <a:gd name="T0" fmla="*/ 36729 w 36729"/>
                  <a:gd name="T1" fmla="*/ 10451 h 21600"/>
                  <a:gd name="T2" fmla="*/ 0 w 36729"/>
                  <a:gd name="T3" fmla="*/ 12197 h 21600"/>
                  <a:gd name="T4" fmla="*/ 17826 w 36729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15286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5" cy="933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15287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28"/>
              </a:xfrm>
              <a:custGeom>
                <a:avLst/>
                <a:gdLst>
                  <a:gd name="G0" fmla="+- 8873 0 0"/>
                  <a:gd name="G1" fmla="+- 21600 0 0"/>
                  <a:gd name="G2" fmla="+- 21600 0 0"/>
                  <a:gd name="T0" fmla="*/ 0 w 30473"/>
                  <a:gd name="T1" fmla="*/ 1907 h 22305"/>
                  <a:gd name="T2" fmla="*/ 30462 w 30473"/>
                  <a:gd name="T3" fmla="*/ 22305 h 22305"/>
                  <a:gd name="T4" fmla="*/ 8873 w 30473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15288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15289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15290" name="Arc 122"/>
              <p:cNvSpPr>
                <a:spLocks/>
              </p:cNvSpPr>
              <p:nvPr/>
            </p:nvSpPr>
            <p:spPr bwMode="hidden">
              <a:xfrm>
                <a:off x="4269" y="585"/>
                <a:ext cx="393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15291" name="Arc 123"/>
              <p:cNvSpPr>
                <a:spLocks/>
              </p:cNvSpPr>
              <p:nvPr/>
            </p:nvSpPr>
            <p:spPr bwMode="hidden">
              <a:xfrm>
                <a:off x="4302" y="463"/>
                <a:ext cx="558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15292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88" cy="58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15293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1" cy="326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15294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G0" fmla="+- 15230 0 0"/>
                  <a:gd name="G1" fmla="+- 21600 0 0"/>
                  <a:gd name="G2" fmla="+- 21600 0 0"/>
                  <a:gd name="T0" fmla="*/ 0 w 36830"/>
                  <a:gd name="T1" fmla="*/ 6283 h 22305"/>
                  <a:gd name="T2" fmla="*/ 36819 w 36830"/>
                  <a:gd name="T3" fmla="*/ 22305 h 22305"/>
                  <a:gd name="T4" fmla="*/ 15230 w 3683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15295" name="Arc 127"/>
              <p:cNvSpPr>
                <a:spLocks/>
              </p:cNvSpPr>
              <p:nvPr/>
            </p:nvSpPr>
            <p:spPr bwMode="hidden">
              <a:xfrm flipH="1">
                <a:off x="3426" y="122"/>
                <a:ext cx="724" cy="899"/>
              </a:xfrm>
              <a:custGeom>
                <a:avLst/>
                <a:gdLst>
                  <a:gd name="G0" fmla="+- 18231 0 0"/>
                  <a:gd name="G1" fmla="+- 21600 0 0"/>
                  <a:gd name="G2" fmla="+- 21600 0 0"/>
                  <a:gd name="T0" fmla="*/ 0 w 31881"/>
                  <a:gd name="T1" fmla="*/ 10016 h 21600"/>
                  <a:gd name="T2" fmla="*/ 31881 w 31881"/>
                  <a:gd name="T3" fmla="*/ 4860 h 21600"/>
                  <a:gd name="T4" fmla="*/ 18231 w 318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15296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7" cy="901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1146"/>
                  <a:gd name="T1" fmla="*/ 4512 h 21600"/>
                  <a:gd name="T2" fmla="*/ 31146 w 31146"/>
                  <a:gd name="T3" fmla="*/ 9561 h 21600"/>
                  <a:gd name="T4" fmla="*/ 13212 w 3114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15297" name="Freeform 129"/>
              <p:cNvSpPr>
                <a:spLocks/>
              </p:cNvSpPr>
              <p:nvPr/>
            </p:nvSpPr>
            <p:spPr bwMode="hidden">
              <a:xfrm flipH="1">
                <a:off x="3307" y="981"/>
                <a:ext cx="426" cy="59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15298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15299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15300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15301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4" cy="41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15302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5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15303" name="Freeform 135"/>
              <p:cNvSpPr>
                <a:spLocks/>
              </p:cNvSpPr>
              <p:nvPr/>
            </p:nvSpPr>
            <p:spPr bwMode="hidden">
              <a:xfrm rot="20253369">
                <a:off x="4401" y="599"/>
                <a:ext cx="175" cy="32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15304" name="Freeform 136"/>
              <p:cNvSpPr>
                <a:spLocks/>
              </p:cNvSpPr>
              <p:nvPr/>
            </p:nvSpPr>
            <p:spPr bwMode="hidden">
              <a:xfrm rot="1346631" flipH="1">
                <a:off x="3783" y="589"/>
                <a:ext cx="172" cy="33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8195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6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15307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 Black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5308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 Black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5309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 Black" pitchFamily="34" charset="0"/>
                <a:cs typeface="+mn-cs"/>
              </a:defRPr>
            </a:lvl1pPr>
          </a:lstStyle>
          <a:p>
            <a:pPr>
              <a:defRPr/>
            </a:pPr>
            <a:fld id="{25A8F7E6-2A95-49D2-8575-F8721A60C4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8996" r:id="rId1"/>
    <p:sldLayoutId id="2147488918" r:id="rId2"/>
    <p:sldLayoutId id="2147488919" r:id="rId3"/>
    <p:sldLayoutId id="2147488920" r:id="rId4"/>
    <p:sldLayoutId id="2147488921" r:id="rId5"/>
    <p:sldLayoutId id="2147488922" r:id="rId6"/>
    <p:sldLayoutId id="2147488923" r:id="rId7"/>
    <p:sldLayoutId id="2147488924" r:id="rId8"/>
    <p:sldLayoutId id="2147488925" r:id="rId9"/>
    <p:sldLayoutId id="2147488926" r:id="rId10"/>
    <p:sldLayoutId id="214748892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45A76E7B-AF55-45C4-ACAD-D08AB58FAC7A}" type="datetimeFigureOut">
              <a:rPr lang="en-US" smtClean="0"/>
              <a:pPr>
                <a:defRPr/>
              </a:pPr>
              <a:t>5/15/2026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305E4E05-1A3C-42DF-8A44-B7642891EF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9026" r:id="rId1"/>
    <p:sldLayoutId id="2147489027" r:id="rId2"/>
    <p:sldLayoutId id="2147489028" r:id="rId3"/>
    <p:sldLayoutId id="2147489029" r:id="rId4"/>
    <p:sldLayoutId id="2147489030" r:id="rId5"/>
    <p:sldLayoutId id="2147489031" r:id="rId6"/>
    <p:sldLayoutId id="2147489032" r:id="rId7"/>
    <p:sldLayoutId id="2147489033" r:id="rId8"/>
    <p:sldLayoutId id="2147489034" r:id="rId9"/>
    <p:sldLayoutId id="2147489035" r:id="rId10"/>
    <p:sldLayoutId id="2147489036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45A76E7B-AF55-45C4-ACAD-D08AB58FAC7A}" type="datetimeFigureOut">
              <a:rPr lang="en-US" smtClean="0"/>
              <a:pPr>
                <a:defRPr/>
              </a:pPr>
              <a:t>5/15/2026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305E4E05-1A3C-42DF-8A44-B7642891EF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9050" r:id="rId1"/>
    <p:sldLayoutId id="2147489051" r:id="rId2"/>
    <p:sldLayoutId id="2147489052" r:id="rId3"/>
    <p:sldLayoutId id="2147489053" r:id="rId4"/>
    <p:sldLayoutId id="2147489054" r:id="rId5"/>
    <p:sldLayoutId id="2147489055" r:id="rId6"/>
    <p:sldLayoutId id="2147489056" r:id="rId7"/>
    <p:sldLayoutId id="2147489057" r:id="rId8"/>
    <p:sldLayoutId id="2147489058" r:id="rId9"/>
    <p:sldLayoutId id="2147489059" r:id="rId10"/>
    <p:sldLayoutId id="2147489060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45A76E7B-AF55-45C4-ACAD-D08AB58FAC7A}" type="datetimeFigureOut">
              <a:rPr lang="en-US" smtClean="0"/>
              <a:pPr>
                <a:defRPr/>
              </a:pPr>
              <a:t>5/15/2026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305E4E05-1A3C-42DF-8A44-B7642891EF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110" r:id="rId1"/>
    <p:sldLayoutId id="2147489111" r:id="rId2"/>
    <p:sldLayoutId id="2147489112" r:id="rId3"/>
    <p:sldLayoutId id="2147489113" r:id="rId4"/>
    <p:sldLayoutId id="2147489114" r:id="rId5"/>
    <p:sldLayoutId id="2147489115" r:id="rId6"/>
    <p:sldLayoutId id="2147489116" r:id="rId7"/>
    <p:sldLayoutId id="2147489117" r:id="rId8"/>
    <p:sldLayoutId id="2147489118" r:id="rId9"/>
    <p:sldLayoutId id="2147489119" r:id="rId10"/>
    <p:sldLayoutId id="2147489120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36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 altLang="zh-TW">
              <a:solidFill>
                <a:srgbClr val="F0A22E">
                  <a:shade val="75000"/>
                </a:srgbClr>
              </a:solidFill>
              <a:ea typeface="微軟正黑體"/>
              <a:cs typeface="+mn-cs"/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 altLang="zh-TW">
              <a:solidFill>
                <a:srgbClr val="F0A22E">
                  <a:shade val="75000"/>
                </a:srgbClr>
              </a:solidFill>
              <a:ea typeface="微軟正黑體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6CD73E-72EA-4A77-9238-E5D505A6F3E3}" type="slidenum">
              <a:rPr lang="zh-TW" altLang="en-US" smtClean="0">
                <a:solidFill>
                  <a:srgbClr val="F0A22E">
                    <a:shade val="75000"/>
                  </a:srgbClr>
                </a:solidFill>
                <a:ea typeface="微軟正黑體"/>
                <a:cs typeface="+mn-cs"/>
              </a:rPr>
              <a:pPr/>
              <a:t>‹#›</a:t>
            </a:fld>
            <a:endParaRPr lang="en-US" altLang="zh-TW">
              <a:solidFill>
                <a:srgbClr val="F0A22E">
                  <a:shade val="75000"/>
                </a:srgbClr>
              </a:solidFill>
              <a:ea typeface="微軟正黑體"/>
              <a:cs typeface="+mn-cs"/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36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360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785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158" r:id="rId1"/>
    <p:sldLayoutId id="2147489159" r:id="rId2"/>
    <p:sldLayoutId id="2147489160" r:id="rId3"/>
    <p:sldLayoutId id="2147489161" r:id="rId4"/>
    <p:sldLayoutId id="2147489162" r:id="rId5"/>
    <p:sldLayoutId id="2147489163" r:id="rId6"/>
    <p:sldLayoutId id="2147489164" r:id="rId7"/>
    <p:sldLayoutId id="2147489165" r:id="rId8"/>
    <p:sldLayoutId id="2147489166" r:id="rId9"/>
    <p:sldLayoutId id="2147489167" r:id="rId10"/>
    <p:sldLayoutId id="2147489168" r:id="rId11"/>
    <p:sldLayoutId id="2147489169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A092C-D88E-4138-AA63-4FB50E77D953}" type="datetimeFigureOut">
              <a:rPr lang="zh-TW" altLang="en-US" smtClean="0"/>
              <a:t>2026/5/15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0E2A8-11DA-4600-B7D1-7A42EE7210A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5848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183" r:id="rId1"/>
    <p:sldLayoutId id="2147489184" r:id="rId2"/>
    <p:sldLayoutId id="2147489185" r:id="rId3"/>
    <p:sldLayoutId id="2147489186" r:id="rId4"/>
    <p:sldLayoutId id="2147489187" r:id="rId5"/>
    <p:sldLayoutId id="2147489188" r:id="rId6"/>
    <p:sldLayoutId id="2147489189" r:id="rId7"/>
    <p:sldLayoutId id="2147489190" r:id="rId8"/>
    <p:sldLayoutId id="2147489191" r:id="rId9"/>
    <p:sldLayoutId id="2147489192" r:id="rId10"/>
    <p:sldLayoutId id="21474891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t.org.tw/1327381#ixzz5d6gTLGwV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051720" y="1025441"/>
            <a:ext cx="44767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charset="0"/>
                <a:ea typeface="PMingLiU" pitchFamily="18" charset="-120"/>
                <a:cs typeface="Arial" charset="0"/>
              </a:rPr>
              <a:t>有机群體</a:t>
            </a:r>
          </a:p>
        </p:txBody>
      </p:sp>
      <p:pic>
        <p:nvPicPr>
          <p:cNvPr id="2050" name="Picture 2" descr="Huawei Mate 20 HMA-L29 Dual-SIM 128GB (4GB RAM, 6.53&quot; inch, Android) Factory Unlocked 4G Smartphone (Midnight Blue) - International Version (Black)">
            <a:extLst>
              <a:ext uri="{FF2B5EF4-FFF2-40B4-BE49-F238E27FC236}">
                <a16:creationId xmlns:a16="http://schemas.microsoft.com/office/drawing/2014/main" id="{CE930A2C-C491-42A0-9607-87F2FC76B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2619374"/>
            <a:ext cx="4320481" cy="404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ãapple iphone Xãçåçæå°çµæ">
            <a:extLst>
              <a:ext uri="{FF2B5EF4-FFF2-40B4-BE49-F238E27FC236}">
                <a16:creationId xmlns:a16="http://schemas.microsoft.com/office/drawing/2014/main" id="{89308661-3A5D-45ED-94AB-787314778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19374"/>
            <a:ext cx="3600400" cy="397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81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1520" y="620688"/>
            <a:ext cx="8496944" cy="205594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627063" indent="-627063">
              <a:lnSpc>
                <a:spcPct val="105000"/>
              </a:lnSpc>
              <a:spcBef>
                <a:spcPts val="1200"/>
              </a:spcBef>
              <a:defRPr/>
            </a:pPr>
            <a:r>
              <a:rPr lang="en-US" altLang="zh-TW" sz="2800" b="1" dirty="0">
                <a:cs typeface="+mn-cs"/>
              </a:rPr>
              <a:t>40	</a:t>
            </a:r>
            <a:r>
              <a:rPr lang="zh-TW" altLang="en-US" sz="2800" b="1" dirty="0">
                <a:cs typeface="+mn-cs"/>
              </a:rPr>
              <a:t>彼得還用許多話作見證，勸勉他們說：「你們當救自己脫離這彎曲的世代。」 </a:t>
            </a:r>
            <a:endParaRPr lang="en-US" altLang="zh-TW" sz="2800" b="1" dirty="0">
              <a:cs typeface="+mn-cs"/>
            </a:endParaRPr>
          </a:p>
          <a:p>
            <a:pPr marL="627063" indent="-627063">
              <a:lnSpc>
                <a:spcPct val="105000"/>
              </a:lnSpc>
              <a:spcBef>
                <a:spcPts val="1200"/>
              </a:spcBef>
              <a:defRPr/>
            </a:pPr>
            <a:r>
              <a:rPr lang="en-US" altLang="zh-TW" sz="2800" b="1" dirty="0">
                <a:cs typeface="+mn-cs"/>
              </a:rPr>
              <a:t>41	</a:t>
            </a:r>
            <a:r>
              <a:rPr lang="zh-TW" altLang="en-US" sz="2800" b="1" dirty="0">
                <a:cs typeface="+mn-cs"/>
              </a:rPr>
              <a:t>於是，</a:t>
            </a:r>
            <a:r>
              <a:rPr lang="zh-TW" altLang="en-US" sz="2800" b="1" dirty="0">
                <a:solidFill>
                  <a:srgbClr val="FFFF00"/>
                </a:solidFill>
                <a:cs typeface="+mn-cs"/>
              </a:rPr>
              <a:t>領受他話的人就受了洗</a:t>
            </a:r>
            <a:r>
              <a:rPr lang="zh-TW" altLang="en-US" sz="2800" b="1" dirty="0">
                <a:cs typeface="+mn-cs"/>
              </a:rPr>
              <a:t>。那一天，</a:t>
            </a:r>
            <a:r>
              <a:rPr lang="zh-TW" altLang="en-US" sz="2800" b="1" dirty="0">
                <a:solidFill>
                  <a:srgbClr val="FFFF00"/>
                </a:solidFill>
                <a:cs typeface="+mn-cs"/>
              </a:rPr>
              <a:t>門徒</a:t>
            </a:r>
            <a:r>
              <a:rPr lang="zh-TW" altLang="en-US" sz="2800" b="1" dirty="0">
                <a:cs typeface="+mn-cs"/>
              </a:rPr>
              <a:t>約添了三千人。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652120" y="2636912"/>
            <a:ext cx="2779059" cy="400110"/>
          </a:xfrm>
          <a:prstGeom prst="rect">
            <a:avLst/>
          </a:prstGeom>
          <a:solidFill>
            <a:srgbClr val="FFFFCC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TW" altLang="en-US" sz="2000" b="1" dirty="0">
                <a:solidFill>
                  <a:srgbClr val="800080"/>
                </a:solidFill>
                <a:cs typeface="+mn-cs"/>
              </a:rPr>
              <a:t>使徒行傳 </a:t>
            </a:r>
            <a:r>
              <a:rPr kumimoji="1" lang="en-US" altLang="zh-TW" sz="2000" b="1" dirty="0">
                <a:solidFill>
                  <a:srgbClr val="800080"/>
                </a:solidFill>
                <a:cs typeface="+mn-cs"/>
              </a:rPr>
              <a:t>2:40-41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1520" y="404664"/>
            <a:ext cx="8496944" cy="2920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627063" indent="-627063">
              <a:lnSpc>
                <a:spcPct val="105000"/>
              </a:lnSpc>
              <a:spcBef>
                <a:spcPts val="600"/>
              </a:spcBef>
              <a:defRPr/>
            </a:pPr>
            <a:r>
              <a:rPr lang="en-US" altLang="zh-TW" sz="2600" b="1" dirty="0">
                <a:cs typeface="+mn-cs"/>
              </a:rPr>
              <a:t>42	</a:t>
            </a:r>
            <a:r>
              <a:rPr lang="zh-TW" altLang="en-US" sz="2600" b="1" dirty="0">
                <a:cs typeface="+mn-cs"/>
              </a:rPr>
              <a:t>都恆心遵守使徒的教訓，彼此交接，擘餅，祈禱。</a:t>
            </a:r>
          </a:p>
          <a:p>
            <a:pPr marL="627063" indent="-627063">
              <a:lnSpc>
                <a:spcPct val="105000"/>
              </a:lnSpc>
              <a:spcBef>
                <a:spcPts val="600"/>
              </a:spcBef>
              <a:buAutoNum type="arabicPlain" startAt="43"/>
              <a:defRPr/>
            </a:pPr>
            <a:r>
              <a:rPr lang="zh-TW" altLang="en-US" sz="2600" b="1" dirty="0">
                <a:cs typeface="+mn-cs"/>
              </a:rPr>
              <a:t>眾人都懼怕。使徒又行了許多奇事、神蹟。 </a:t>
            </a:r>
            <a:endParaRPr lang="en-US" altLang="zh-TW" sz="2600" b="1" dirty="0">
              <a:cs typeface="+mn-cs"/>
            </a:endParaRPr>
          </a:p>
          <a:p>
            <a:pPr marL="627063" indent="-627063">
              <a:lnSpc>
                <a:spcPct val="105000"/>
              </a:lnSpc>
              <a:spcBef>
                <a:spcPts val="600"/>
              </a:spcBef>
              <a:defRPr/>
            </a:pPr>
            <a:r>
              <a:rPr lang="en-US" altLang="zh-TW" sz="2600" b="1" dirty="0">
                <a:cs typeface="+mn-cs"/>
              </a:rPr>
              <a:t>44	</a:t>
            </a:r>
            <a:r>
              <a:rPr lang="zh-TW" altLang="en-US" sz="2600" b="1" dirty="0">
                <a:cs typeface="+mn-cs"/>
              </a:rPr>
              <a:t>信的人都在一處，凡物公用； </a:t>
            </a:r>
            <a:endParaRPr lang="en-US" altLang="zh-TW" sz="2600" b="1" dirty="0">
              <a:cs typeface="+mn-cs"/>
            </a:endParaRPr>
          </a:p>
          <a:p>
            <a:pPr marL="627063" indent="-627063">
              <a:lnSpc>
                <a:spcPct val="105000"/>
              </a:lnSpc>
              <a:spcBef>
                <a:spcPts val="600"/>
              </a:spcBef>
              <a:defRPr/>
            </a:pPr>
            <a:r>
              <a:rPr lang="en-US" altLang="zh-TW" sz="2600" b="1" dirty="0">
                <a:cs typeface="+mn-cs"/>
              </a:rPr>
              <a:t>45	</a:t>
            </a:r>
            <a:r>
              <a:rPr lang="zh-TW" altLang="en-US" sz="2600" b="1" dirty="0">
                <a:cs typeface="+mn-cs"/>
              </a:rPr>
              <a:t>並且賣了田產、家業，照各人所需用的分給各人。 </a:t>
            </a:r>
            <a:endParaRPr lang="en-US" altLang="zh-TW" sz="2600" b="1" dirty="0">
              <a:cs typeface="+mn-cs"/>
            </a:endParaRPr>
          </a:p>
          <a:p>
            <a:pPr marL="627063" indent="-627063">
              <a:lnSpc>
                <a:spcPct val="105000"/>
              </a:lnSpc>
              <a:spcBef>
                <a:spcPts val="600"/>
              </a:spcBef>
              <a:defRPr/>
            </a:pPr>
            <a:r>
              <a:rPr lang="en-US" altLang="zh-TW" sz="2600" b="1" dirty="0">
                <a:cs typeface="+mn-cs"/>
              </a:rPr>
              <a:t>46	</a:t>
            </a:r>
            <a:r>
              <a:rPr lang="zh-TW" altLang="en-US" sz="2600" b="1" dirty="0">
                <a:cs typeface="+mn-cs"/>
              </a:rPr>
              <a:t>他們天天同心合意恆切地在殿裏，且在家中擘餅，存着歡喜、誠實的心用飯。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652120" y="3429000"/>
            <a:ext cx="2779059" cy="400110"/>
          </a:xfrm>
          <a:prstGeom prst="rect">
            <a:avLst/>
          </a:prstGeom>
          <a:solidFill>
            <a:srgbClr val="FFFFCC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TW" altLang="en-US" sz="2000" b="1" dirty="0">
                <a:solidFill>
                  <a:srgbClr val="800080"/>
                </a:solidFill>
                <a:cs typeface="+mn-cs"/>
              </a:rPr>
              <a:t>使徒行傳 </a:t>
            </a:r>
            <a:r>
              <a:rPr kumimoji="1" lang="en-US" altLang="zh-TW" sz="2000" b="1" dirty="0">
                <a:solidFill>
                  <a:srgbClr val="800080"/>
                </a:solidFill>
                <a:cs typeface="+mn-cs"/>
              </a:rPr>
              <a:t>2:42-46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60040" y="3214717"/>
            <a:ext cx="90364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tabLst>
                <a:tab pos="1344613" algn="l"/>
              </a:tabLst>
            </a:pPr>
            <a:r>
              <a:rPr lang="zh-TW" altLang="en-US" sz="3400" b="1" dirty="0">
                <a:latin typeface="Monotype Corsiva" pitchFamily="66" charset="0"/>
                <a:cs typeface="Arial" pitchFamily="34" charset="0"/>
              </a:rPr>
              <a:t>二、 有机群體</a:t>
            </a:r>
            <a:r>
              <a:rPr lang="zh-TW" altLang="en-US" sz="3400" b="1" dirty="0">
                <a:solidFill>
                  <a:srgbClr val="FFFF00"/>
                </a:solidFill>
                <a:latin typeface="Monotype Corsiva" pitchFamily="66" charset="0"/>
                <a:cs typeface="Arial" pitchFamily="34" charset="0"/>
              </a:rPr>
              <a:t>是流露信仰生活的本質</a:t>
            </a:r>
            <a:r>
              <a:rPr lang="zh-TW" altLang="en-US" sz="3600" b="1" dirty="0">
                <a:solidFill>
                  <a:srgbClr val="FFFF00"/>
                </a:solidFill>
                <a:latin typeface="Monotype Corsiva" pitchFamily="66" charset="0"/>
                <a:cs typeface="Arial" pitchFamily="34" charset="0"/>
              </a:rPr>
              <a:t>  </a:t>
            </a:r>
            <a:r>
              <a:rPr lang="en-US" altLang="zh-TW" sz="2400" b="1" dirty="0">
                <a:latin typeface="Monotype Corsiva" pitchFamily="66" charset="0"/>
                <a:cs typeface="Arial" pitchFamily="34" charset="0"/>
              </a:rPr>
              <a:t>(v. 42-47a)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1520" y="404664"/>
            <a:ext cx="8496944" cy="2920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627063" indent="-627063">
              <a:lnSpc>
                <a:spcPct val="105000"/>
              </a:lnSpc>
              <a:spcBef>
                <a:spcPts val="600"/>
              </a:spcBef>
              <a:defRPr/>
            </a:pPr>
            <a:r>
              <a:rPr lang="en-US" altLang="zh-TW" sz="2600" b="1" dirty="0">
                <a:cs typeface="+mn-cs"/>
              </a:rPr>
              <a:t>42	</a:t>
            </a:r>
            <a:r>
              <a:rPr lang="zh-TW" altLang="en-US" sz="2600" b="1" dirty="0">
                <a:cs typeface="+mn-cs"/>
              </a:rPr>
              <a:t>都恆心遵守使徒的教訓，彼此交接，擘餅，祈禱。</a:t>
            </a:r>
          </a:p>
          <a:p>
            <a:pPr marL="627063" indent="-627063">
              <a:lnSpc>
                <a:spcPct val="105000"/>
              </a:lnSpc>
              <a:spcBef>
                <a:spcPts val="600"/>
              </a:spcBef>
              <a:buAutoNum type="arabicPlain" startAt="43"/>
              <a:defRPr/>
            </a:pPr>
            <a:r>
              <a:rPr lang="zh-TW" altLang="en-US" sz="2600" b="1" dirty="0">
                <a:cs typeface="+mn-cs"/>
              </a:rPr>
              <a:t>眾人都懼怕。使徒又行了許多奇事、神蹟。 </a:t>
            </a:r>
            <a:endParaRPr lang="en-US" altLang="zh-TW" sz="2600" b="1" dirty="0">
              <a:cs typeface="+mn-cs"/>
            </a:endParaRPr>
          </a:p>
          <a:p>
            <a:pPr marL="627063" indent="-627063">
              <a:lnSpc>
                <a:spcPct val="105000"/>
              </a:lnSpc>
              <a:spcBef>
                <a:spcPts val="600"/>
              </a:spcBef>
              <a:defRPr/>
            </a:pPr>
            <a:r>
              <a:rPr lang="en-US" altLang="zh-TW" sz="2600" b="1" dirty="0">
                <a:cs typeface="+mn-cs"/>
              </a:rPr>
              <a:t>44	</a:t>
            </a:r>
            <a:r>
              <a:rPr lang="zh-TW" altLang="en-US" sz="2600" b="1" dirty="0">
                <a:cs typeface="+mn-cs"/>
              </a:rPr>
              <a:t>信的人都在一處，凡物公用； </a:t>
            </a:r>
            <a:endParaRPr lang="en-US" altLang="zh-TW" sz="2600" b="1" dirty="0">
              <a:cs typeface="+mn-cs"/>
            </a:endParaRPr>
          </a:p>
          <a:p>
            <a:pPr marL="627063" indent="-627063">
              <a:lnSpc>
                <a:spcPct val="105000"/>
              </a:lnSpc>
              <a:spcBef>
                <a:spcPts val="600"/>
              </a:spcBef>
              <a:defRPr/>
            </a:pPr>
            <a:r>
              <a:rPr lang="en-US" altLang="zh-TW" sz="2600" b="1" dirty="0">
                <a:cs typeface="+mn-cs"/>
              </a:rPr>
              <a:t>45	</a:t>
            </a:r>
            <a:r>
              <a:rPr lang="zh-TW" altLang="en-US" sz="2600" b="1" dirty="0">
                <a:cs typeface="+mn-cs"/>
              </a:rPr>
              <a:t>並且賣了田產、家業，照各人所需用的分給各人。 </a:t>
            </a:r>
            <a:endParaRPr lang="en-US" altLang="zh-TW" sz="2600" b="1" dirty="0">
              <a:cs typeface="+mn-cs"/>
            </a:endParaRPr>
          </a:p>
          <a:p>
            <a:pPr marL="627063" indent="-627063">
              <a:lnSpc>
                <a:spcPct val="105000"/>
              </a:lnSpc>
              <a:spcBef>
                <a:spcPts val="600"/>
              </a:spcBef>
              <a:defRPr/>
            </a:pPr>
            <a:r>
              <a:rPr lang="en-US" altLang="zh-TW" sz="2600" b="1" dirty="0">
                <a:cs typeface="+mn-cs"/>
              </a:rPr>
              <a:t>46	</a:t>
            </a:r>
            <a:r>
              <a:rPr lang="zh-TW" altLang="en-US" sz="2600" b="1" dirty="0">
                <a:cs typeface="+mn-cs"/>
              </a:rPr>
              <a:t>他們天天同心合意恆切地在殿裏，且在家中擘餅，存着歡喜、誠實的心用飯。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652120" y="3429000"/>
            <a:ext cx="2779059" cy="400110"/>
          </a:xfrm>
          <a:prstGeom prst="rect">
            <a:avLst/>
          </a:prstGeom>
          <a:solidFill>
            <a:srgbClr val="FFFFCC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TW" altLang="en-US" sz="2000" b="1" dirty="0">
                <a:solidFill>
                  <a:srgbClr val="800080"/>
                </a:solidFill>
                <a:cs typeface="+mn-cs"/>
              </a:rPr>
              <a:t>使徒行傳 </a:t>
            </a:r>
            <a:r>
              <a:rPr kumimoji="1" lang="en-US" altLang="zh-TW" sz="2000" b="1" dirty="0">
                <a:solidFill>
                  <a:srgbClr val="800080"/>
                </a:solidFill>
                <a:cs typeface="+mn-cs"/>
              </a:rPr>
              <a:t>2:42-46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1520" y="692696"/>
            <a:ext cx="8496944" cy="14296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627063" indent="-627063">
              <a:lnSpc>
                <a:spcPct val="105000"/>
              </a:lnSpc>
              <a:spcBef>
                <a:spcPts val="600"/>
              </a:spcBef>
              <a:defRPr/>
            </a:pPr>
            <a:r>
              <a:rPr lang="en-US" altLang="zh-TW" sz="2600" b="1" dirty="0">
                <a:cs typeface="+mn-cs"/>
              </a:rPr>
              <a:t>41	</a:t>
            </a:r>
            <a:r>
              <a:rPr lang="zh-TW" altLang="en-US" sz="2600" b="1" dirty="0">
                <a:cs typeface="+mn-cs"/>
              </a:rPr>
              <a:t>於是，</a:t>
            </a:r>
            <a:r>
              <a:rPr lang="zh-TW" altLang="en-US" sz="2600" b="1" dirty="0">
                <a:solidFill>
                  <a:srgbClr val="FFFF00"/>
                </a:solidFill>
                <a:cs typeface="+mn-cs"/>
              </a:rPr>
              <a:t>領受他話</a:t>
            </a:r>
            <a:r>
              <a:rPr lang="zh-TW" altLang="en-US" sz="2600" b="1" dirty="0">
                <a:cs typeface="+mn-cs"/>
              </a:rPr>
              <a:t>的人就受了洗。那一天，門徒約添了三千人。</a:t>
            </a:r>
          </a:p>
          <a:p>
            <a:pPr marL="627063" indent="-627063">
              <a:lnSpc>
                <a:spcPct val="105000"/>
              </a:lnSpc>
              <a:spcBef>
                <a:spcPts val="600"/>
              </a:spcBef>
              <a:buAutoNum type="arabicPlain" startAt="42"/>
              <a:defRPr/>
            </a:pPr>
            <a:r>
              <a:rPr lang="zh-TW" altLang="en-US" sz="2600" b="1" dirty="0">
                <a:cs typeface="+mn-cs"/>
              </a:rPr>
              <a:t>都</a:t>
            </a:r>
            <a:r>
              <a:rPr lang="zh-TW" altLang="en-US" sz="2600" b="1" dirty="0">
                <a:solidFill>
                  <a:srgbClr val="FFFF00"/>
                </a:solidFill>
                <a:cs typeface="+mn-cs"/>
              </a:rPr>
              <a:t>恆心遵守使徒的教訓</a:t>
            </a:r>
            <a:r>
              <a:rPr lang="zh-TW" altLang="en-US" sz="2600" b="1" dirty="0">
                <a:cs typeface="+mn-cs"/>
              </a:rPr>
              <a:t>，彼此交接，擘餅，祈禱。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652120" y="2492896"/>
            <a:ext cx="2779059" cy="400110"/>
          </a:xfrm>
          <a:prstGeom prst="rect">
            <a:avLst/>
          </a:prstGeom>
          <a:solidFill>
            <a:srgbClr val="FFFFCC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TW" altLang="en-US" sz="2000" b="1" dirty="0">
                <a:solidFill>
                  <a:srgbClr val="800080"/>
                </a:solidFill>
                <a:cs typeface="+mn-cs"/>
              </a:rPr>
              <a:t>使徒行傳 </a:t>
            </a:r>
            <a:r>
              <a:rPr kumimoji="1" lang="en-US" altLang="zh-TW" sz="2000" b="1" dirty="0">
                <a:solidFill>
                  <a:srgbClr val="800080"/>
                </a:solidFill>
                <a:cs typeface="+mn-cs"/>
              </a:rPr>
              <a:t>2:41-42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>
          <a:xfrm>
            <a:off x="2555776" y="548680"/>
            <a:ext cx="4320480" cy="3724552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652120" y="3645024"/>
            <a:ext cx="8640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1344613" algn="l"/>
              </a:tabLst>
            </a:pPr>
            <a:r>
              <a:rPr lang="zh-TW" altLang="en-US" sz="2400" b="1" dirty="0">
                <a:solidFill>
                  <a:srgbClr val="800000"/>
                </a:solidFill>
                <a:latin typeface="Monotype Corsiva" pitchFamily="66" charset="0"/>
                <a:cs typeface="Arial" pitchFamily="34" charset="0"/>
              </a:rPr>
              <a:t>內程</a:t>
            </a:r>
            <a:endParaRPr lang="en-US" altLang="zh-TW" sz="2400" b="1" dirty="0">
              <a:solidFill>
                <a:srgbClr val="800000"/>
              </a:solidFill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1520" y="404664"/>
            <a:ext cx="8496944" cy="48635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627063" indent="-627063">
              <a:lnSpc>
                <a:spcPct val="105000"/>
              </a:lnSpc>
              <a:spcBef>
                <a:spcPts val="600"/>
              </a:spcBef>
              <a:defRPr/>
            </a:pPr>
            <a:r>
              <a:rPr lang="en-US" altLang="zh-TW" sz="2600" b="1" dirty="0">
                <a:cs typeface="+mn-cs"/>
              </a:rPr>
              <a:t>42	</a:t>
            </a:r>
            <a:r>
              <a:rPr lang="zh-TW" altLang="en-US" sz="2600" b="1" dirty="0">
                <a:cs typeface="+mn-cs"/>
              </a:rPr>
              <a:t>都恆心遵守使徒的教訓，</a:t>
            </a:r>
            <a:r>
              <a:rPr lang="zh-TW" altLang="en-US" sz="2600" b="1" dirty="0">
                <a:solidFill>
                  <a:srgbClr val="FFFF00"/>
                </a:solidFill>
                <a:cs typeface="+mn-cs"/>
              </a:rPr>
              <a:t>彼此交接，擘餅，祈禱</a:t>
            </a:r>
            <a:r>
              <a:rPr lang="zh-TW" altLang="en-US" sz="2600" b="1" dirty="0">
                <a:cs typeface="+mn-cs"/>
              </a:rPr>
              <a:t>。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652120" y="3140968"/>
            <a:ext cx="2779059" cy="400110"/>
          </a:xfrm>
          <a:prstGeom prst="rect">
            <a:avLst/>
          </a:prstGeom>
          <a:solidFill>
            <a:srgbClr val="FFFFCC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TW" altLang="en-US" sz="2000" b="1" dirty="0">
                <a:solidFill>
                  <a:srgbClr val="800080"/>
                </a:solidFill>
                <a:cs typeface="+mn-cs"/>
              </a:rPr>
              <a:t>使徒行傳 二章</a:t>
            </a:r>
            <a:endParaRPr kumimoji="1" lang="en-US" altLang="zh-TW" sz="2000" b="1" dirty="0">
              <a:solidFill>
                <a:srgbClr val="800080"/>
              </a:solidFill>
              <a:cs typeface="+mn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1520" y="1110361"/>
            <a:ext cx="8496944" cy="10095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627063" indent="-627063">
              <a:lnSpc>
                <a:spcPct val="105000"/>
              </a:lnSpc>
              <a:spcBef>
                <a:spcPts val="600"/>
              </a:spcBef>
              <a:defRPr/>
            </a:pPr>
            <a:r>
              <a:rPr lang="en-US" altLang="zh-TW" sz="2600" b="1" dirty="0">
                <a:cs typeface="+mn-cs"/>
              </a:rPr>
              <a:t>44	</a:t>
            </a:r>
            <a:r>
              <a:rPr lang="zh-TW" altLang="en-US" sz="2600" b="1" dirty="0">
                <a:cs typeface="+mn-cs"/>
              </a:rPr>
              <a:t>信的人都在一處，凡物公用； </a:t>
            </a:r>
            <a:endParaRPr lang="en-US" altLang="zh-TW" sz="2600" b="1" dirty="0">
              <a:cs typeface="+mn-cs"/>
            </a:endParaRPr>
          </a:p>
          <a:p>
            <a:pPr marL="627063" indent="-627063">
              <a:lnSpc>
                <a:spcPct val="105000"/>
              </a:lnSpc>
              <a:spcBef>
                <a:spcPts val="600"/>
              </a:spcBef>
              <a:defRPr/>
            </a:pPr>
            <a:r>
              <a:rPr lang="en-US" altLang="zh-TW" sz="2600" b="1" dirty="0">
                <a:cs typeface="+mn-cs"/>
              </a:rPr>
              <a:t>45	</a:t>
            </a:r>
            <a:r>
              <a:rPr lang="zh-TW" altLang="en-US" sz="2600" b="1" dirty="0">
                <a:cs typeface="+mn-cs"/>
              </a:rPr>
              <a:t>並且賣了田產、家業，照各人所需用的分給各人。 </a:t>
            </a:r>
            <a:endParaRPr lang="en-US" altLang="zh-TW" sz="2600" b="1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>
          <a:xfrm>
            <a:off x="2555776" y="548680"/>
            <a:ext cx="4320480" cy="3724552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652120" y="3645024"/>
            <a:ext cx="8640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1344613" algn="l"/>
              </a:tabLst>
            </a:pPr>
            <a:r>
              <a:rPr lang="zh-TW" altLang="en-US" sz="2400" b="1" dirty="0">
                <a:solidFill>
                  <a:srgbClr val="800000"/>
                </a:solidFill>
                <a:latin typeface="Monotype Corsiva" pitchFamily="66" charset="0"/>
                <a:cs typeface="Arial" pitchFamily="34" charset="0"/>
              </a:rPr>
              <a:t>內程</a:t>
            </a:r>
            <a:endParaRPr lang="en-US" altLang="zh-TW" sz="2400" b="1" dirty="0">
              <a:solidFill>
                <a:srgbClr val="800000"/>
              </a:solidFill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15816" y="3645024"/>
            <a:ext cx="8640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1344613" algn="l"/>
              </a:tabLst>
            </a:pPr>
            <a:r>
              <a:rPr lang="zh-TW" altLang="en-US" sz="2400" b="1" dirty="0">
                <a:solidFill>
                  <a:srgbClr val="800000"/>
                </a:solidFill>
                <a:latin typeface="Monotype Corsiva" pitchFamily="66" charset="0"/>
                <a:cs typeface="Arial" pitchFamily="34" charset="0"/>
              </a:rPr>
              <a:t>外程</a:t>
            </a:r>
            <a:endParaRPr lang="en-US" altLang="zh-TW" sz="2400" b="1" dirty="0">
              <a:solidFill>
                <a:srgbClr val="800000"/>
              </a:solidFill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23528" y="404664"/>
            <a:ext cx="8136904" cy="93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627063" indent="-627063">
              <a:lnSpc>
                <a:spcPct val="105000"/>
              </a:lnSpc>
              <a:spcBef>
                <a:spcPts val="600"/>
              </a:spcBef>
              <a:defRPr/>
            </a:pPr>
            <a:r>
              <a:rPr lang="en-US" altLang="zh-TW" sz="2600" b="1" dirty="0"/>
              <a:t>46	</a:t>
            </a:r>
            <a:r>
              <a:rPr lang="zh-TW" altLang="en-US" sz="2600" b="1" dirty="0"/>
              <a:t>他們天天同心合意恆切地</a:t>
            </a:r>
            <a:r>
              <a:rPr lang="zh-TW" altLang="en-US" sz="2600" b="1" dirty="0">
                <a:solidFill>
                  <a:srgbClr val="FFFF00"/>
                </a:solidFill>
              </a:rPr>
              <a:t>在殿裏</a:t>
            </a:r>
            <a:r>
              <a:rPr lang="zh-TW" altLang="en-US" sz="2600" b="1" dirty="0"/>
              <a:t>，且</a:t>
            </a:r>
            <a:r>
              <a:rPr lang="zh-TW" altLang="en-US" sz="2600" b="1" dirty="0">
                <a:solidFill>
                  <a:srgbClr val="FFFF00"/>
                </a:solidFill>
              </a:rPr>
              <a:t>在家中</a:t>
            </a:r>
            <a:r>
              <a:rPr lang="zh-TW" altLang="en-US" sz="2600" b="1" dirty="0"/>
              <a:t>擘餅，存着歡喜、誠實的心用飯。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652120" y="4221088"/>
            <a:ext cx="2779059" cy="400110"/>
          </a:xfrm>
          <a:prstGeom prst="rect">
            <a:avLst/>
          </a:prstGeom>
          <a:solidFill>
            <a:srgbClr val="FFFFCC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TW" altLang="en-US" sz="2000" b="1" dirty="0">
                <a:solidFill>
                  <a:srgbClr val="800080"/>
                </a:solidFill>
                <a:cs typeface="+mn-cs"/>
              </a:rPr>
              <a:t>使徒行傳</a:t>
            </a:r>
            <a:r>
              <a:rPr kumimoji="1" lang="zh-TW" altLang="en-US" sz="2000" b="1" dirty="0">
                <a:solidFill>
                  <a:srgbClr val="800080"/>
                </a:solidFill>
              </a:rPr>
              <a:t>二章</a:t>
            </a:r>
            <a:endParaRPr kumimoji="1" lang="en-US" altLang="zh-TW" sz="2000" b="1" dirty="0">
              <a:solidFill>
                <a:srgbClr val="80008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3528" y="1344309"/>
            <a:ext cx="8136904" cy="93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627063" indent="-627063">
              <a:lnSpc>
                <a:spcPct val="105000"/>
              </a:lnSpc>
              <a:spcBef>
                <a:spcPts val="600"/>
              </a:spcBef>
              <a:defRPr/>
            </a:pPr>
            <a:r>
              <a:rPr lang="en-US" altLang="zh-TW" sz="2600" b="1" dirty="0">
                <a:cs typeface="+mn-cs"/>
              </a:rPr>
              <a:t>47	</a:t>
            </a:r>
            <a:r>
              <a:rPr lang="zh-TW" altLang="en-US" sz="2600" b="1" dirty="0">
                <a:solidFill>
                  <a:srgbClr val="FFFF00"/>
                </a:solidFill>
                <a:cs typeface="+mn-cs"/>
              </a:rPr>
              <a:t>讚美神</a:t>
            </a:r>
            <a:r>
              <a:rPr lang="zh-TW" altLang="en-US" sz="2600" b="1" dirty="0">
                <a:cs typeface="+mn-cs"/>
              </a:rPr>
              <a:t>，</a:t>
            </a:r>
            <a:r>
              <a:rPr lang="zh-TW" altLang="en-US" sz="2600" b="1" dirty="0">
                <a:solidFill>
                  <a:srgbClr val="FFFF00"/>
                </a:solidFill>
                <a:cs typeface="+mn-cs"/>
              </a:rPr>
              <a:t>得眾民的喜愛</a:t>
            </a:r>
            <a:r>
              <a:rPr lang="zh-TW" altLang="en-US" sz="2600" b="1" dirty="0">
                <a:cs typeface="+mn-cs"/>
              </a:rPr>
              <a:t>。主將得救的人天天加給他們。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>
          <a:xfrm>
            <a:off x="2555776" y="548680"/>
            <a:ext cx="4320480" cy="3724552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652120" y="3645024"/>
            <a:ext cx="8640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1344613" algn="l"/>
              </a:tabLst>
            </a:pPr>
            <a:r>
              <a:rPr lang="zh-TW" altLang="en-US" sz="2400" b="1" dirty="0">
                <a:solidFill>
                  <a:srgbClr val="800000"/>
                </a:solidFill>
                <a:latin typeface="Monotype Corsiva" pitchFamily="66" charset="0"/>
                <a:cs typeface="Arial" pitchFamily="34" charset="0"/>
              </a:rPr>
              <a:t>內程</a:t>
            </a:r>
            <a:endParaRPr lang="en-US" altLang="zh-TW" sz="2400" b="1" dirty="0">
              <a:solidFill>
                <a:srgbClr val="800000"/>
              </a:solidFill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15816" y="3645024"/>
            <a:ext cx="8640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1344613" algn="l"/>
              </a:tabLst>
            </a:pPr>
            <a:r>
              <a:rPr lang="zh-TW" altLang="en-US" sz="2400" b="1" dirty="0">
                <a:solidFill>
                  <a:srgbClr val="800000"/>
                </a:solidFill>
                <a:latin typeface="Monotype Corsiva" pitchFamily="66" charset="0"/>
                <a:cs typeface="Arial" pitchFamily="34" charset="0"/>
              </a:rPr>
              <a:t>外程</a:t>
            </a:r>
            <a:endParaRPr lang="en-US" altLang="zh-TW" sz="2400" b="1" dirty="0">
              <a:solidFill>
                <a:srgbClr val="800000"/>
              </a:solidFill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283968" y="1340768"/>
            <a:ext cx="8640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1344613" algn="l"/>
              </a:tabLst>
            </a:pPr>
            <a:r>
              <a:rPr lang="zh-TW" altLang="en-US" sz="2400" b="1" dirty="0">
                <a:solidFill>
                  <a:srgbClr val="800000"/>
                </a:solidFill>
                <a:latin typeface="Monotype Corsiva" pitchFamily="66" charset="0"/>
                <a:cs typeface="Arial" pitchFamily="34" charset="0"/>
              </a:rPr>
              <a:t>上程</a:t>
            </a:r>
            <a:endParaRPr lang="en-US" altLang="zh-TW" sz="2400" b="1" dirty="0">
              <a:solidFill>
                <a:srgbClr val="800000"/>
              </a:solidFill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www.sanlingfarm.com.tw/images/about_img01.jpg"/>
          <p:cNvPicPr>
            <a:picLocks noChangeAspect="1" noChangeArrowheads="1"/>
          </p:cNvPicPr>
          <p:nvPr/>
        </p:nvPicPr>
        <p:blipFill>
          <a:blip r:embed="rId3" cstate="print"/>
          <a:srcRect t="6972" b="12136"/>
          <a:stretch>
            <a:fillRect/>
          </a:stretch>
        </p:blipFill>
        <p:spPr bwMode="auto">
          <a:xfrm>
            <a:off x="107504" y="260648"/>
            <a:ext cx="1641595" cy="3024336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051720" y="1025441"/>
            <a:ext cx="66967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charset="0"/>
                <a:ea typeface="PMingLiU" pitchFamily="18" charset="-120"/>
                <a:cs typeface="Arial" charset="0"/>
              </a:rPr>
              <a:t>有机群體  </a:t>
            </a:r>
            <a:r>
              <a:rPr kumimoji="0" lang="zh-TW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PMingLiU" pitchFamily="18" charset="-120"/>
                <a:cs typeface="Arial" charset="0"/>
              </a:rPr>
              <a:t>（使徒行傳  </a:t>
            </a:r>
            <a:r>
              <a:rPr kumimoji="0" lang="en-US" altLang="zh-TW" sz="2400" b="1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PMingLiU" pitchFamily="18" charset="-120"/>
                <a:cs typeface="Arial" charset="0"/>
              </a:rPr>
              <a:t>2:40-47</a:t>
            </a:r>
            <a:r>
              <a:rPr kumimoji="0" lang="zh-TW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PMingLiU" pitchFamily="18" charset="-120"/>
                <a:cs typeface="Arial" charset="0"/>
              </a:rPr>
              <a:t>）</a:t>
            </a:r>
            <a:endParaRPr kumimoji="0" lang="en-US" altLang="zh-TW" sz="4000" b="1" i="1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charset="0"/>
              <a:ea typeface="PMingLiU" pitchFamily="18" charset="-120"/>
              <a:cs typeface="Arial" charset="0"/>
            </a:endParaRPr>
          </a:p>
        </p:txBody>
      </p:sp>
      <p:pic>
        <p:nvPicPr>
          <p:cNvPr id="81926" name="Picture 6" descr="http://cdn.yogeev.com/wp-content/uploads/2012/08/%E6%9C%89%E6%9C%BA%E5%B0%8F%E9%BA%A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924944"/>
            <a:ext cx="4646905" cy="308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708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9552" y="3356992"/>
            <a:ext cx="87129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tabLst>
                <a:tab pos="1344613" algn="l"/>
              </a:tabLst>
            </a:pPr>
            <a:r>
              <a:rPr lang="zh-TW" altLang="en-US" sz="3400" b="1" dirty="0">
                <a:latin typeface="Monotype Corsiva" pitchFamily="66" charset="0"/>
                <a:cs typeface="Arial" pitchFamily="34" charset="0"/>
              </a:rPr>
              <a:t>三、 有机群體</a:t>
            </a:r>
            <a:r>
              <a:rPr lang="zh-TW" altLang="en-US" sz="3400" b="1" dirty="0">
                <a:solidFill>
                  <a:srgbClr val="FFFF00"/>
                </a:solidFill>
                <a:latin typeface="Monotype Corsiva" pitchFamily="66" charset="0"/>
                <a:cs typeface="Arial" pitchFamily="34" charset="0"/>
              </a:rPr>
              <a:t>是息息不斷生機的展現</a:t>
            </a:r>
            <a:r>
              <a:rPr lang="zh-TW" altLang="en-US" sz="3600" b="1" dirty="0">
                <a:solidFill>
                  <a:srgbClr val="FFFF00"/>
                </a:solidFill>
                <a:latin typeface="Monotype Corsiva" pitchFamily="66" charset="0"/>
                <a:cs typeface="Arial" pitchFamily="34" charset="0"/>
              </a:rPr>
              <a:t>  </a:t>
            </a:r>
            <a:r>
              <a:rPr lang="en-US" altLang="zh-TW" sz="2400" b="1" dirty="0">
                <a:latin typeface="Monotype Corsiva" pitchFamily="66" charset="0"/>
                <a:cs typeface="Arial" pitchFamily="34" charset="0"/>
              </a:rPr>
              <a:t>(v. 47b)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95536" y="260648"/>
            <a:ext cx="8280920" cy="38379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627063" indent="-627063">
              <a:lnSpc>
                <a:spcPct val="105000"/>
              </a:lnSpc>
              <a:spcBef>
                <a:spcPts val="600"/>
              </a:spcBef>
              <a:defRPr/>
            </a:pPr>
            <a:r>
              <a:rPr lang="en-US" altLang="zh-TW" sz="2600" b="1" dirty="0">
                <a:cs typeface="+mn-cs"/>
              </a:rPr>
              <a:t>42	</a:t>
            </a:r>
            <a:r>
              <a:rPr lang="zh-TW" altLang="en-US" sz="2600" b="1" dirty="0">
                <a:cs typeface="+mn-cs"/>
              </a:rPr>
              <a:t>都恆心遵守使徒的教訓，彼此交接，擘餅，祈禱。</a:t>
            </a:r>
          </a:p>
          <a:p>
            <a:pPr marL="627063" indent="-627063">
              <a:lnSpc>
                <a:spcPct val="105000"/>
              </a:lnSpc>
              <a:spcBef>
                <a:spcPts val="600"/>
              </a:spcBef>
              <a:buAutoNum type="arabicPlain" startAt="43"/>
              <a:defRPr/>
            </a:pPr>
            <a:r>
              <a:rPr lang="zh-TW" altLang="en-US" sz="2600" b="1" dirty="0">
                <a:cs typeface="+mn-cs"/>
              </a:rPr>
              <a:t>眾人都懼怕。使徒又行了許多奇事、神蹟。 </a:t>
            </a:r>
            <a:endParaRPr lang="en-US" altLang="zh-TW" sz="2600" b="1" dirty="0">
              <a:cs typeface="+mn-cs"/>
            </a:endParaRPr>
          </a:p>
          <a:p>
            <a:pPr marL="627063" indent="-627063">
              <a:lnSpc>
                <a:spcPct val="105000"/>
              </a:lnSpc>
              <a:spcBef>
                <a:spcPts val="600"/>
              </a:spcBef>
              <a:defRPr/>
            </a:pPr>
            <a:r>
              <a:rPr lang="en-US" altLang="zh-TW" sz="2600" b="1" dirty="0">
                <a:cs typeface="+mn-cs"/>
              </a:rPr>
              <a:t>44	</a:t>
            </a:r>
            <a:r>
              <a:rPr lang="zh-TW" altLang="en-US" sz="2600" b="1" dirty="0">
                <a:cs typeface="+mn-cs"/>
              </a:rPr>
              <a:t>信的人都在一處，凡物公用； </a:t>
            </a:r>
            <a:endParaRPr lang="en-US" altLang="zh-TW" sz="2600" b="1" dirty="0">
              <a:cs typeface="+mn-cs"/>
            </a:endParaRPr>
          </a:p>
          <a:p>
            <a:pPr marL="627063" indent="-627063">
              <a:lnSpc>
                <a:spcPct val="105000"/>
              </a:lnSpc>
              <a:spcBef>
                <a:spcPts val="600"/>
              </a:spcBef>
              <a:defRPr/>
            </a:pPr>
            <a:r>
              <a:rPr lang="en-US" altLang="zh-TW" sz="2600" b="1" dirty="0">
                <a:cs typeface="+mn-cs"/>
              </a:rPr>
              <a:t>45	</a:t>
            </a:r>
            <a:r>
              <a:rPr lang="zh-TW" altLang="en-US" sz="2600" b="1" dirty="0">
                <a:cs typeface="+mn-cs"/>
              </a:rPr>
              <a:t>並且賣了田產、家業，照各人所需用的分給各人。 </a:t>
            </a:r>
            <a:endParaRPr lang="en-US" altLang="zh-TW" sz="2600" b="1" dirty="0">
              <a:cs typeface="+mn-cs"/>
            </a:endParaRPr>
          </a:p>
          <a:p>
            <a:pPr marL="627063" indent="-627063">
              <a:lnSpc>
                <a:spcPct val="105000"/>
              </a:lnSpc>
              <a:spcBef>
                <a:spcPts val="600"/>
              </a:spcBef>
              <a:buAutoNum type="arabicPlain" startAt="46"/>
              <a:defRPr/>
            </a:pPr>
            <a:r>
              <a:rPr lang="zh-TW" altLang="en-US" sz="2600" b="1" dirty="0">
                <a:cs typeface="+mn-cs"/>
              </a:rPr>
              <a:t>他們天天同心合意恆切地在殿裏，且在家中擘餅，存着歡喜、誠實的心用飯。</a:t>
            </a:r>
            <a:endParaRPr lang="en-US" altLang="zh-TW" sz="2600" b="1" dirty="0">
              <a:cs typeface="+mn-cs"/>
            </a:endParaRPr>
          </a:p>
          <a:p>
            <a:pPr marL="627063" indent="-627063">
              <a:lnSpc>
                <a:spcPct val="105000"/>
              </a:lnSpc>
              <a:spcBef>
                <a:spcPts val="600"/>
              </a:spcBef>
              <a:defRPr/>
            </a:pPr>
            <a:r>
              <a:rPr lang="en-US" altLang="zh-TW" sz="2600" b="1" dirty="0">
                <a:cs typeface="+mn-cs"/>
              </a:rPr>
              <a:t>47	</a:t>
            </a:r>
            <a:r>
              <a:rPr lang="zh-TW" altLang="en-US" sz="2600" b="1" dirty="0">
                <a:cs typeface="+mn-cs"/>
              </a:rPr>
              <a:t>讚美神，得眾民的喜愛。</a:t>
            </a:r>
            <a:r>
              <a:rPr lang="zh-TW" altLang="en-US" sz="2600" b="1" dirty="0">
                <a:solidFill>
                  <a:srgbClr val="00FF00"/>
                </a:solidFill>
                <a:cs typeface="+mn-cs"/>
              </a:rPr>
              <a:t>主將得救的人天天加給他們。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652120" y="4181018"/>
            <a:ext cx="2779059" cy="400110"/>
          </a:xfrm>
          <a:prstGeom prst="rect">
            <a:avLst/>
          </a:prstGeom>
          <a:solidFill>
            <a:srgbClr val="FFFFCC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TW" altLang="en-US" sz="2000" b="1" dirty="0">
                <a:solidFill>
                  <a:srgbClr val="800080"/>
                </a:solidFill>
                <a:cs typeface="+mn-cs"/>
              </a:rPr>
              <a:t>使徒行傳 </a:t>
            </a:r>
            <a:r>
              <a:rPr kumimoji="1" lang="en-US" altLang="zh-TW" sz="2000" b="1" dirty="0">
                <a:solidFill>
                  <a:srgbClr val="800080"/>
                </a:solidFill>
                <a:cs typeface="+mn-cs"/>
              </a:rPr>
              <a:t>2:42-47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5496" y="1700808"/>
            <a:ext cx="87129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ctr">
              <a:tabLst>
                <a:tab pos="1344613" algn="l"/>
              </a:tabLst>
            </a:pPr>
            <a:r>
              <a:rPr lang="zh-TW" altLang="en-US" sz="3200" b="1" dirty="0">
                <a:latin typeface="Monotype Corsiva" pitchFamily="66" charset="0"/>
                <a:cs typeface="Arial" pitchFamily="34" charset="0"/>
              </a:rPr>
              <a:t>轉化    </a:t>
            </a:r>
            <a:r>
              <a:rPr lang="en-US" altLang="zh-TW" sz="3200" b="1" dirty="0">
                <a:latin typeface="Monotype Corsiva" pitchFamily="66" charset="0"/>
                <a:cs typeface="Arial" pitchFamily="34" charset="0"/>
                <a:sym typeface="Wingdings" pitchFamily="2" charset="2"/>
              </a:rPr>
              <a:t></a:t>
            </a:r>
            <a:r>
              <a:rPr lang="zh-TW" altLang="en-US" sz="3200" b="1" dirty="0">
                <a:latin typeface="Monotype Corsiva" pitchFamily="66" charset="0"/>
                <a:cs typeface="Arial" pitchFamily="34" charset="0"/>
                <a:sym typeface="Wingdings" pitchFamily="2" charset="2"/>
              </a:rPr>
              <a:t>    洗禮    </a:t>
            </a:r>
            <a:r>
              <a:rPr lang="en-US" altLang="zh-TW" sz="3200" b="1" dirty="0">
                <a:latin typeface="Monotype Corsiva" pitchFamily="66" charset="0"/>
                <a:cs typeface="Arial" pitchFamily="34" charset="0"/>
                <a:sym typeface="Wingdings" pitchFamily="2" charset="2"/>
              </a:rPr>
              <a:t></a:t>
            </a:r>
            <a:r>
              <a:rPr lang="zh-TW" altLang="en-US" sz="3200" b="1" dirty="0">
                <a:latin typeface="Monotype Corsiva" pitchFamily="66" charset="0"/>
                <a:cs typeface="Arial" pitchFamily="34" charset="0"/>
                <a:sym typeface="Wingdings" pitchFamily="2" charset="2"/>
              </a:rPr>
              <a:t>    生活    </a:t>
            </a:r>
            <a:r>
              <a:rPr lang="en-US" altLang="zh-TW" sz="3200" b="1" dirty="0">
                <a:latin typeface="Monotype Corsiva" pitchFamily="66" charset="0"/>
                <a:cs typeface="Arial" pitchFamily="34" charset="0"/>
                <a:sym typeface="Wingdings" pitchFamily="2" charset="2"/>
              </a:rPr>
              <a:t></a:t>
            </a:r>
            <a:r>
              <a:rPr lang="zh-TW" altLang="en-US" sz="3200" b="1" dirty="0">
                <a:latin typeface="Monotype Corsiva" pitchFamily="66" charset="0"/>
                <a:cs typeface="Arial" pitchFamily="34" charset="0"/>
                <a:sym typeface="Wingdings" pitchFamily="2" charset="2"/>
              </a:rPr>
              <a:t>    </a:t>
            </a:r>
            <a:r>
              <a:rPr lang="zh-TW" altLang="en-US" sz="3200" b="1" dirty="0">
                <a:solidFill>
                  <a:srgbClr val="00FF00"/>
                </a:solidFill>
                <a:latin typeface="Monotype Corsiva" pitchFamily="66" charset="0"/>
                <a:cs typeface="Arial" pitchFamily="34" charset="0"/>
                <a:sym typeface="Wingdings" pitchFamily="2" charset="2"/>
              </a:rPr>
              <a:t>加給</a:t>
            </a:r>
            <a:endParaRPr lang="en-US" altLang="zh-TW" sz="3200" b="1" dirty="0">
              <a:solidFill>
                <a:srgbClr val="00FF00"/>
              </a:solidFill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77907" y="1260956"/>
            <a:ext cx="890437" cy="43088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>
              <a:tabLst>
                <a:tab pos="1344613" algn="l"/>
              </a:tabLst>
            </a:pPr>
            <a:r>
              <a:rPr lang="en-US" altLang="zh-TW" sz="2200" b="1" dirty="0">
                <a:latin typeface="Times New Roman" pitchFamily="18" charset="0"/>
                <a:cs typeface="Times New Roman" pitchFamily="18" charset="0"/>
              </a:rPr>
              <a:t>v. 47b</a:t>
            </a:r>
          </a:p>
        </p:txBody>
      </p:sp>
      <p:sp>
        <p:nvSpPr>
          <p:cNvPr id="5" name="Rectangle 4"/>
          <p:cNvSpPr/>
          <p:nvPr/>
        </p:nvSpPr>
        <p:spPr>
          <a:xfrm>
            <a:off x="1085689" y="1260956"/>
            <a:ext cx="1254063" cy="43088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>
              <a:tabLst>
                <a:tab pos="1344613" algn="l"/>
              </a:tabLst>
            </a:pPr>
            <a:r>
              <a:rPr lang="en-US" altLang="zh-TW" sz="2200" b="1" dirty="0">
                <a:latin typeface="Times New Roman" pitchFamily="18" charset="0"/>
                <a:cs typeface="Times New Roman" pitchFamily="18" charset="0"/>
              </a:rPr>
              <a:t>v. 40-41</a:t>
            </a:r>
          </a:p>
        </p:txBody>
      </p:sp>
      <p:sp>
        <p:nvSpPr>
          <p:cNvPr id="6" name="Rectangle 5"/>
          <p:cNvSpPr/>
          <p:nvPr/>
        </p:nvSpPr>
        <p:spPr>
          <a:xfrm>
            <a:off x="3033491" y="1251664"/>
            <a:ext cx="890437" cy="43088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>
              <a:tabLst>
                <a:tab pos="1344613" algn="l"/>
              </a:tabLst>
            </a:pPr>
            <a:r>
              <a:rPr lang="en-US" altLang="zh-TW" sz="2200" b="1" dirty="0">
                <a:latin typeface="Times New Roman" pitchFamily="18" charset="0"/>
                <a:cs typeface="Times New Roman" pitchFamily="18" charset="0"/>
              </a:rPr>
              <a:t>v. 41b</a:t>
            </a:r>
          </a:p>
        </p:txBody>
      </p:sp>
      <p:sp>
        <p:nvSpPr>
          <p:cNvPr id="7" name="Rectangle 6"/>
          <p:cNvSpPr/>
          <p:nvPr/>
        </p:nvSpPr>
        <p:spPr>
          <a:xfrm>
            <a:off x="4761048" y="1260956"/>
            <a:ext cx="1251112" cy="43088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>
              <a:tabLst>
                <a:tab pos="1344613" algn="l"/>
              </a:tabLst>
            </a:pPr>
            <a:r>
              <a:rPr lang="en-US" altLang="zh-TW" sz="2200" b="1" dirty="0">
                <a:latin typeface="Times New Roman" pitchFamily="18" charset="0"/>
                <a:cs typeface="Times New Roman" pitchFamily="18" charset="0"/>
              </a:rPr>
              <a:t>v. 42-47a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1520" y="404664"/>
            <a:ext cx="8352928" cy="133267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806450" indent="-806450">
              <a:lnSpc>
                <a:spcPct val="105000"/>
              </a:lnSpc>
              <a:spcBef>
                <a:spcPts val="600"/>
              </a:spcBef>
              <a:defRPr/>
            </a:pPr>
            <a:r>
              <a:rPr lang="en-US" altLang="zh-TW" sz="2400" b="1" dirty="0">
                <a:cs typeface="+mn-cs"/>
              </a:rPr>
              <a:t>2:41	</a:t>
            </a:r>
            <a:r>
              <a:rPr lang="zh-TW" altLang="en-US" sz="2400" b="1" dirty="0">
                <a:cs typeface="+mn-cs"/>
              </a:rPr>
              <a:t>於是，領受他話的人就受了洗。那一天，門徒約添了三千人。</a:t>
            </a:r>
          </a:p>
          <a:p>
            <a:pPr marL="806450" indent="-806450">
              <a:lnSpc>
                <a:spcPct val="105000"/>
              </a:lnSpc>
              <a:spcBef>
                <a:spcPts val="600"/>
              </a:spcBef>
              <a:defRPr/>
            </a:pPr>
            <a:r>
              <a:rPr lang="en-US" altLang="zh-TW" sz="2400" b="1" dirty="0">
                <a:cs typeface="+mn-cs"/>
              </a:rPr>
              <a:t>2:47	</a:t>
            </a:r>
            <a:r>
              <a:rPr lang="zh-TW" altLang="en-US" sz="2400" b="1" dirty="0">
                <a:cs typeface="+mn-cs"/>
              </a:rPr>
              <a:t>讚美神，得眾民的喜愛。主將得救的人天天加給他們。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652120" y="3429000"/>
            <a:ext cx="2779059" cy="400110"/>
          </a:xfrm>
          <a:prstGeom prst="rect">
            <a:avLst/>
          </a:prstGeom>
          <a:solidFill>
            <a:srgbClr val="FFFFCC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TW" altLang="en-US" sz="2000" b="1" dirty="0">
                <a:solidFill>
                  <a:srgbClr val="800080"/>
                </a:solidFill>
                <a:cs typeface="+mn-cs"/>
              </a:rPr>
              <a:t>使徒行傳</a:t>
            </a:r>
            <a:endParaRPr kumimoji="1" lang="en-US" altLang="zh-TW" sz="2000" b="1" dirty="0">
              <a:solidFill>
                <a:srgbClr val="800080"/>
              </a:solidFill>
              <a:cs typeface="+mn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1520" y="1880303"/>
            <a:ext cx="8352928" cy="4801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806450" indent="-806450">
              <a:lnSpc>
                <a:spcPct val="105000"/>
              </a:lnSpc>
              <a:spcBef>
                <a:spcPts val="600"/>
              </a:spcBef>
              <a:defRPr/>
            </a:pPr>
            <a:r>
              <a:rPr lang="en-US" altLang="zh-TW" sz="2400" b="1" dirty="0">
                <a:cs typeface="+mn-cs"/>
              </a:rPr>
              <a:t>4:4	</a:t>
            </a:r>
            <a:r>
              <a:rPr lang="zh-TW" altLang="en-US" sz="2400" b="1" dirty="0">
                <a:cs typeface="+mn-cs"/>
              </a:rPr>
              <a:t>但聽道之人有許多信的，男丁數目約到五千。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51520" y="2516821"/>
            <a:ext cx="8352928" cy="4801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806450" indent="-806450">
              <a:lnSpc>
                <a:spcPct val="105000"/>
              </a:lnSpc>
              <a:spcBef>
                <a:spcPts val="600"/>
              </a:spcBef>
              <a:defRPr/>
            </a:pPr>
            <a:r>
              <a:rPr lang="en-US" altLang="zh-TW" sz="2400" b="1" dirty="0">
                <a:cs typeface="+mn-cs"/>
              </a:rPr>
              <a:t>5:14	</a:t>
            </a:r>
            <a:r>
              <a:rPr lang="zh-TW" altLang="en-US" sz="2400" b="1" dirty="0">
                <a:cs typeface="+mn-cs"/>
              </a:rPr>
              <a:t>信而歸主的人越發增添，連男帶女很多。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692696"/>
            <a:ext cx="806489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zh-TW" altLang="en-US" sz="2800" b="1" dirty="0">
                <a:solidFill>
                  <a:srgbClr val="003300"/>
                </a:solidFill>
              </a:rPr>
              <a:t>「量」固然是一個非常重要的教會成長指標，卻不應成為唯一的指標。</a:t>
            </a:r>
            <a:endParaRPr lang="en-US" altLang="zh-TW" sz="2800" b="1" dirty="0">
              <a:solidFill>
                <a:srgbClr val="003300"/>
              </a:solidFill>
            </a:endParaRPr>
          </a:p>
          <a:p>
            <a:pPr>
              <a:spcBef>
                <a:spcPts val="1200"/>
              </a:spcBef>
            </a:pPr>
            <a:r>
              <a:rPr lang="zh-TW" altLang="en-US" sz="2800" b="1" dirty="0">
                <a:solidFill>
                  <a:srgbClr val="003300"/>
                </a:solidFill>
              </a:rPr>
              <a:t>同樣地，「質」也是一個非常重要的教會健康體質指標，但卻不應成為逃避「量」的檢驗之藉口。</a:t>
            </a:r>
            <a:endParaRPr lang="en-US" altLang="zh-TW" sz="2800" b="1" dirty="0">
              <a:solidFill>
                <a:srgbClr val="003300"/>
              </a:solidFill>
            </a:endParaRPr>
          </a:p>
          <a:p>
            <a:endParaRPr lang="en-US" altLang="zh-TW" sz="2800" b="1" dirty="0">
              <a:solidFill>
                <a:srgbClr val="993300"/>
              </a:solidFill>
            </a:endParaRPr>
          </a:p>
          <a:p>
            <a:pPr algn="r"/>
            <a:r>
              <a:rPr lang="zh-TW" altLang="en-US" b="1" dirty="0">
                <a:solidFill>
                  <a:srgbClr val="800000"/>
                </a:solidFill>
              </a:rPr>
              <a:t>林鴻信著「教會生態學」第六頁</a:t>
            </a:r>
            <a:endParaRPr lang="en-CA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83568" y="260648"/>
            <a:ext cx="78488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tabLst>
                <a:tab pos="1344613" algn="l"/>
              </a:tabLst>
            </a:pPr>
            <a:r>
              <a:rPr lang="zh-TW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經濟脈搏  </a:t>
            </a:r>
            <a:r>
              <a:rPr lang="en-US" altLang="zh-TW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Economic Pulse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87624" y="1268760"/>
            <a:ext cx="324036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TW" altLang="en-US" sz="2200" b="1" dirty="0"/>
              <a:t>人口流動</a:t>
            </a:r>
            <a:endParaRPr lang="en-US" altLang="zh-TW" sz="2200" b="1" dirty="0"/>
          </a:p>
          <a:p>
            <a:pPr algn="ctr"/>
            <a:r>
              <a:rPr lang="en-CA" sz="2200" b="1" dirty="0"/>
              <a:t>Population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004048" y="3573016"/>
            <a:ext cx="266429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TW" altLang="en-US" sz="2200" b="1" dirty="0"/>
              <a:t>業務情況</a:t>
            </a:r>
            <a:endParaRPr lang="en-US" altLang="zh-TW" sz="2200" b="1" dirty="0"/>
          </a:p>
          <a:p>
            <a:pPr algn="ctr"/>
            <a:r>
              <a:rPr lang="en-CA" sz="2200" b="1" dirty="0"/>
              <a:t>Business Sector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004048" y="1268760"/>
            <a:ext cx="266429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TW" altLang="en-US" sz="2200" b="1" dirty="0"/>
              <a:t>就業市場</a:t>
            </a:r>
            <a:endParaRPr lang="en-US" altLang="zh-TW" sz="2200" b="1" dirty="0"/>
          </a:p>
          <a:p>
            <a:pPr algn="ctr"/>
            <a:r>
              <a:rPr lang="en-CA" sz="2200" b="1" dirty="0"/>
              <a:t>Labour Market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187624" y="3572446"/>
            <a:ext cx="324036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TW" altLang="en-US" sz="2200" b="1" dirty="0"/>
              <a:t>置業市場</a:t>
            </a:r>
            <a:endParaRPr lang="en-US" altLang="zh-TW" sz="2200" b="1" dirty="0"/>
          </a:p>
          <a:p>
            <a:pPr algn="ctr"/>
            <a:r>
              <a:rPr lang="en-CA" sz="2200" b="1" dirty="0"/>
              <a:t>Housing </a:t>
            </a:r>
            <a:r>
              <a:rPr lang="en-US" altLang="zh-TW" sz="2200" b="1" dirty="0"/>
              <a:t>Market</a:t>
            </a:r>
            <a:endParaRPr lang="en-CA" sz="2200" b="1" dirty="0"/>
          </a:p>
        </p:txBody>
      </p:sp>
      <p:sp>
        <p:nvSpPr>
          <p:cNvPr id="19" name="Freeform 18"/>
          <p:cNvSpPr/>
          <p:nvPr/>
        </p:nvSpPr>
        <p:spPr>
          <a:xfrm>
            <a:off x="1043608" y="2204865"/>
            <a:ext cx="6879160" cy="1008111"/>
          </a:xfrm>
          <a:custGeom>
            <a:avLst/>
            <a:gdLst>
              <a:gd name="connsiteX0" fmla="*/ 0 w 7924800"/>
              <a:gd name="connsiteY0" fmla="*/ 699247 h 1389529"/>
              <a:gd name="connsiteX1" fmla="*/ 2088776 w 7924800"/>
              <a:gd name="connsiteY1" fmla="*/ 708211 h 1389529"/>
              <a:gd name="connsiteX2" fmla="*/ 2196352 w 7924800"/>
              <a:gd name="connsiteY2" fmla="*/ 519953 h 1389529"/>
              <a:gd name="connsiteX3" fmla="*/ 2456329 w 7924800"/>
              <a:gd name="connsiteY3" fmla="*/ 1389529 h 1389529"/>
              <a:gd name="connsiteX4" fmla="*/ 2662517 w 7924800"/>
              <a:gd name="connsiteY4" fmla="*/ 0 h 1389529"/>
              <a:gd name="connsiteX5" fmla="*/ 2788023 w 7924800"/>
              <a:gd name="connsiteY5" fmla="*/ 860611 h 1389529"/>
              <a:gd name="connsiteX6" fmla="*/ 2922494 w 7924800"/>
              <a:gd name="connsiteY6" fmla="*/ 726141 h 1389529"/>
              <a:gd name="connsiteX7" fmla="*/ 7924800 w 7924800"/>
              <a:gd name="connsiteY7" fmla="*/ 717176 h 1389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24800" h="1389529">
                <a:moveTo>
                  <a:pt x="0" y="699247"/>
                </a:moveTo>
                <a:lnTo>
                  <a:pt x="2088776" y="708211"/>
                </a:lnTo>
                <a:lnTo>
                  <a:pt x="2196352" y="519953"/>
                </a:lnTo>
                <a:lnTo>
                  <a:pt x="2456329" y="1389529"/>
                </a:lnTo>
                <a:lnTo>
                  <a:pt x="2662517" y="0"/>
                </a:lnTo>
                <a:lnTo>
                  <a:pt x="2788023" y="860611"/>
                </a:lnTo>
                <a:lnTo>
                  <a:pt x="2922494" y="726141"/>
                </a:lnTo>
                <a:lnTo>
                  <a:pt x="7924800" y="717176"/>
                </a:lnTo>
              </a:path>
            </a:pathLst>
          </a:custGeom>
          <a:ln w="3175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481774" y="1196752"/>
            <a:ext cx="0" cy="3456384"/>
          </a:xfrm>
          <a:prstGeom prst="straightConnector1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67544" y="260648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tabLst>
                <a:tab pos="1344613" algn="l"/>
              </a:tabLst>
            </a:pPr>
            <a:r>
              <a:rPr lang="zh-TW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教會脈搏</a:t>
            </a:r>
            <a:endParaRPr lang="en-US" altLang="zh-TW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043608" y="2204865"/>
            <a:ext cx="6879160" cy="1008111"/>
          </a:xfrm>
          <a:custGeom>
            <a:avLst/>
            <a:gdLst>
              <a:gd name="connsiteX0" fmla="*/ 0 w 7924800"/>
              <a:gd name="connsiteY0" fmla="*/ 699247 h 1389529"/>
              <a:gd name="connsiteX1" fmla="*/ 2088776 w 7924800"/>
              <a:gd name="connsiteY1" fmla="*/ 708211 h 1389529"/>
              <a:gd name="connsiteX2" fmla="*/ 2196352 w 7924800"/>
              <a:gd name="connsiteY2" fmla="*/ 519953 h 1389529"/>
              <a:gd name="connsiteX3" fmla="*/ 2456329 w 7924800"/>
              <a:gd name="connsiteY3" fmla="*/ 1389529 h 1389529"/>
              <a:gd name="connsiteX4" fmla="*/ 2662517 w 7924800"/>
              <a:gd name="connsiteY4" fmla="*/ 0 h 1389529"/>
              <a:gd name="connsiteX5" fmla="*/ 2788023 w 7924800"/>
              <a:gd name="connsiteY5" fmla="*/ 860611 h 1389529"/>
              <a:gd name="connsiteX6" fmla="*/ 2922494 w 7924800"/>
              <a:gd name="connsiteY6" fmla="*/ 726141 h 1389529"/>
              <a:gd name="connsiteX7" fmla="*/ 7924800 w 7924800"/>
              <a:gd name="connsiteY7" fmla="*/ 717176 h 1389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24800" h="1389529">
                <a:moveTo>
                  <a:pt x="0" y="699247"/>
                </a:moveTo>
                <a:lnTo>
                  <a:pt x="2088776" y="708211"/>
                </a:lnTo>
                <a:lnTo>
                  <a:pt x="2196352" y="519953"/>
                </a:lnTo>
                <a:lnTo>
                  <a:pt x="2456329" y="1389529"/>
                </a:lnTo>
                <a:lnTo>
                  <a:pt x="2662517" y="0"/>
                </a:lnTo>
                <a:lnTo>
                  <a:pt x="2788023" y="860611"/>
                </a:lnTo>
                <a:lnTo>
                  <a:pt x="2922494" y="726141"/>
                </a:lnTo>
                <a:lnTo>
                  <a:pt x="7924800" y="717176"/>
                </a:lnTo>
              </a:path>
            </a:pathLst>
          </a:custGeom>
          <a:ln w="3175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481774" y="1196752"/>
            <a:ext cx="0" cy="3456384"/>
          </a:xfrm>
          <a:prstGeom prst="straightConnector1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67544" y="260648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tabLst>
                <a:tab pos="1344613" algn="l"/>
              </a:tabLst>
            </a:pPr>
            <a:r>
              <a:rPr lang="zh-TW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教會脈搏</a:t>
            </a:r>
            <a:endParaRPr lang="en-US" altLang="zh-TW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15616" y="1268760"/>
            <a:ext cx="32403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/>
              <a:t>洗禮、崇拜</a:t>
            </a:r>
            <a:endParaRPr lang="en-CA" sz="2400" b="1" dirty="0"/>
          </a:p>
        </p:txBody>
      </p:sp>
      <p:sp>
        <p:nvSpPr>
          <p:cNvPr id="14" name="Freeform 13"/>
          <p:cNvSpPr/>
          <p:nvPr/>
        </p:nvSpPr>
        <p:spPr>
          <a:xfrm>
            <a:off x="1043608" y="2204865"/>
            <a:ext cx="6879160" cy="1008111"/>
          </a:xfrm>
          <a:custGeom>
            <a:avLst/>
            <a:gdLst>
              <a:gd name="connsiteX0" fmla="*/ 0 w 7924800"/>
              <a:gd name="connsiteY0" fmla="*/ 699247 h 1389529"/>
              <a:gd name="connsiteX1" fmla="*/ 2088776 w 7924800"/>
              <a:gd name="connsiteY1" fmla="*/ 708211 h 1389529"/>
              <a:gd name="connsiteX2" fmla="*/ 2196352 w 7924800"/>
              <a:gd name="connsiteY2" fmla="*/ 519953 h 1389529"/>
              <a:gd name="connsiteX3" fmla="*/ 2456329 w 7924800"/>
              <a:gd name="connsiteY3" fmla="*/ 1389529 h 1389529"/>
              <a:gd name="connsiteX4" fmla="*/ 2662517 w 7924800"/>
              <a:gd name="connsiteY4" fmla="*/ 0 h 1389529"/>
              <a:gd name="connsiteX5" fmla="*/ 2788023 w 7924800"/>
              <a:gd name="connsiteY5" fmla="*/ 860611 h 1389529"/>
              <a:gd name="connsiteX6" fmla="*/ 2922494 w 7924800"/>
              <a:gd name="connsiteY6" fmla="*/ 726141 h 1389529"/>
              <a:gd name="connsiteX7" fmla="*/ 7924800 w 7924800"/>
              <a:gd name="connsiteY7" fmla="*/ 717176 h 1389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24800" h="1389529">
                <a:moveTo>
                  <a:pt x="0" y="699247"/>
                </a:moveTo>
                <a:lnTo>
                  <a:pt x="2088776" y="708211"/>
                </a:lnTo>
                <a:lnTo>
                  <a:pt x="2196352" y="519953"/>
                </a:lnTo>
                <a:lnTo>
                  <a:pt x="2456329" y="1389529"/>
                </a:lnTo>
                <a:lnTo>
                  <a:pt x="2662517" y="0"/>
                </a:lnTo>
                <a:lnTo>
                  <a:pt x="2788023" y="860611"/>
                </a:lnTo>
                <a:lnTo>
                  <a:pt x="2922494" y="726141"/>
                </a:lnTo>
                <a:lnTo>
                  <a:pt x="7924800" y="717176"/>
                </a:lnTo>
              </a:path>
            </a:pathLst>
          </a:custGeom>
          <a:ln w="3175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481774" y="1196752"/>
            <a:ext cx="0" cy="3456384"/>
          </a:xfrm>
          <a:prstGeom prst="straightConnector1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67544" y="260648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tabLst>
                <a:tab pos="1344613" algn="l"/>
              </a:tabLst>
            </a:pPr>
            <a:r>
              <a:rPr lang="zh-TW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教會脈搏</a:t>
            </a:r>
            <a:endParaRPr lang="en-US" altLang="zh-TW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15616" y="1268760"/>
            <a:ext cx="32403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/>
              <a:t>洗禮、崇拜</a:t>
            </a:r>
            <a:endParaRPr lang="en-CA" sz="2400" b="1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860032" y="1268760"/>
            <a:ext cx="26642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/>
              <a:t>事奉人手</a:t>
            </a:r>
            <a:endParaRPr lang="en-CA" sz="2400" b="1" dirty="0"/>
          </a:p>
        </p:txBody>
      </p:sp>
      <p:sp>
        <p:nvSpPr>
          <p:cNvPr id="14" name="Freeform 13"/>
          <p:cNvSpPr/>
          <p:nvPr/>
        </p:nvSpPr>
        <p:spPr>
          <a:xfrm>
            <a:off x="1043608" y="2204865"/>
            <a:ext cx="6879160" cy="1008111"/>
          </a:xfrm>
          <a:custGeom>
            <a:avLst/>
            <a:gdLst>
              <a:gd name="connsiteX0" fmla="*/ 0 w 7924800"/>
              <a:gd name="connsiteY0" fmla="*/ 699247 h 1389529"/>
              <a:gd name="connsiteX1" fmla="*/ 2088776 w 7924800"/>
              <a:gd name="connsiteY1" fmla="*/ 708211 h 1389529"/>
              <a:gd name="connsiteX2" fmla="*/ 2196352 w 7924800"/>
              <a:gd name="connsiteY2" fmla="*/ 519953 h 1389529"/>
              <a:gd name="connsiteX3" fmla="*/ 2456329 w 7924800"/>
              <a:gd name="connsiteY3" fmla="*/ 1389529 h 1389529"/>
              <a:gd name="connsiteX4" fmla="*/ 2662517 w 7924800"/>
              <a:gd name="connsiteY4" fmla="*/ 0 h 1389529"/>
              <a:gd name="connsiteX5" fmla="*/ 2788023 w 7924800"/>
              <a:gd name="connsiteY5" fmla="*/ 860611 h 1389529"/>
              <a:gd name="connsiteX6" fmla="*/ 2922494 w 7924800"/>
              <a:gd name="connsiteY6" fmla="*/ 726141 h 1389529"/>
              <a:gd name="connsiteX7" fmla="*/ 7924800 w 7924800"/>
              <a:gd name="connsiteY7" fmla="*/ 717176 h 1389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24800" h="1389529">
                <a:moveTo>
                  <a:pt x="0" y="699247"/>
                </a:moveTo>
                <a:lnTo>
                  <a:pt x="2088776" y="708211"/>
                </a:lnTo>
                <a:lnTo>
                  <a:pt x="2196352" y="519953"/>
                </a:lnTo>
                <a:lnTo>
                  <a:pt x="2456329" y="1389529"/>
                </a:lnTo>
                <a:lnTo>
                  <a:pt x="2662517" y="0"/>
                </a:lnTo>
                <a:lnTo>
                  <a:pt x="2788023" y="860611"/>
                </a:lnTo>
                <a:lnTo>
                  <a:pt x="2922494" y="726141"/>
                </a:lnTo>
                <a:lnTo>
                  <a:pt x="7924800" y="717176"/>
                </a:lnTo>
              </a:path>
            </a:pathLst>
          </a:custGeom>
          <a:ln w="3175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481774" y="1196752"/>
            <a:ext cx="0" cy="3456384"/>
          </a:xfrm>
          <a:prstGeom prst="straightConnector1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Oval 2"/>
          <p:cNvSpPr>
            <a:spLocks noChangeArrowheads="1"/>
          </p:cNvSpPr>
          <p:nvPr/>
        </p:nvSpPr>
        <p:spPr bwMode="auto">
          <a:xfrm>
            <a:off x="1258888" y="101600"/>
            <a:ext cx="6638925" cy="6653213"/>
          </a:xfrm>
          <a:prstGeom prst="ellipse">
            <a:avLst/>
          </a:prstGeom>
          <a:solidFill>
            <a:srgbClr val="66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 sz="20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48131" name="Oval 3"/>
          <p:cNvSpPr>
            <a:spLocks noChangeArrowheads="1"/>
          </p:cNvSpPr>
          <p:nvPr/>
        </p:nvSpPr>
        <p:spPr bwMode="auto">
          <a:xfrm>
            <a:off x="1692275" y="549275"/>
            <a:ext cx="5832475" cy="5815013"/>
          </a:xfrm>
          <a:prstGeom prst="ellipse">
            <a:avLst/>
          </a:prstGeom>
          <a:solidFill>
            <a:srgbClr val="66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 sz="20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48132" name="Oval 4"/>
          <p:cNvSpPr>
            <a:spLocks noChangeArrowheads="1"/>
          </p:cNvSpPr>
          <p:nvPr/>
        </p:nvSpPr>
        <p:spPr bwMode="auto">
          <a:xfrm>
            <a:off x="2051050" y="908050"/>
            <a:ext cx="5040313" cy="4970463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 sz="20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48133" name="Oval 5"/>
          <p:cNvSpPr>
            <a:spLocks noChangeArrowheads="1"/>
          </p:cNvSpPr>
          <p:nvPr/>
        </p:nvSpPr>
        <p:spPr bwMode="auto">
          <a:xfrm>
            <a:off x="2411413" y="1339850"/>
            <a:ext cx="4321175" cy="4176713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 sz="20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02406" name="Oval 6"/>
          <p:cNvSpPr>
            <a:spLocks noChangeArrowheads="1"/>
          </p:cNvSpPr>
          <p:nvPr/>
        </p:nvSpPr>
        <p:spPr bwMode="auto">
          <a:xfrm>
            <a:off x="2789238" y="1746250"/>
            <a:ext cx="3563937" cy="33655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 sz="20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02407" name="Oval 7"/>
          <p:cNvSpPr>
            <a:spLocks noChangeArrowheads="1"/>
          </p:cNvSpPr>
          <p:nvPr/>
        </p:nvSpPr>
        <p:spPr bwMode="auto">
          <a:xfrm>
            <a:off x="3217863" y="2144713"/>
            <a:ext cx="2736850" cy="25669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 sz="20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02408" name="Oval 8"/>
          <p:cNvSpPr>
            <a:spLocks noChangeArrowheads="1"/>
          </p:cNvSpPr>
          <p:nvPr/>
        </p:nvSpPr>
        <p:spPr bwMode="auto">
          <a:xfrm>
            <a:off x="3562350" y="2487613"/>
            <a:ext cx="2017713" cy="1882775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 sz="20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02409" name="Oval 9"/>
          <p:cNvSpPr>
            <a:spLocks noChangeArrowheads="1"/>
          </p:cNvSpPr>
          <p:nvPr/>
        </p:nvSpPr>
        <p:spPr bwMode="auto">
          <a:xfrm rot="-10571146">
            <a:off x="4094163" y="2951163"/>
            <a:ext cx="954087" cy="954087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6666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 sz="20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0" y="188913"/>
            <a:ext cx="240030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Bef>
                <a:spcPts val="400"/>
              </a:spcBef>
            </a:pPr>
            <a:r>
              <a:rPr kumimoji="1" lang="zh-TW" altLang="en-US" sz="2800" dirty="0">
                <a:solidFill>
                  <a:prstClr val="black"/>
                </a:solidFill>
                <a:ea typeface="微軟正黑體"/>
                <a:cs typeface="+mn-cs"/>
              </a:rPr>
              <a:t>教會</a:t>
            </a:r>
            <a:r>
              <a:rPr lang="zh-TW" altLang="en-US" sz="2800" dirty="0">
                <a:solidFill>
                  <a:prstClr val="black"/>
                </a:solidFill>
                <a:ea typeface="微軟正黑體"/>
                <a:cs typeface="+mn-cs"/>
              </a:rPr>
              <a:t>領導</a:t>
            </a:r>
          </a:p>
          <a:p>
            <a:pPr algn="ctr">
              <a:spcBef>
                <a:spcPts val="400"/>
              </a:spcBef>
            </a:pPr>
            <a:r>
              <a:rPr lang="zh-TW" altLang="en-US" sz="2800" dirty="0">
                <a:solidFill>
                  <a:prstClr val="black"/>
                </a:solidFill>
                <a:ea typeface="微軟正黑體"/>
                <a:cs typeface="+mn-cs"/>
              </a:rPr>
              <a:t>同心圈</a:t>
            </a:r>
            <a:endParaRPr lang="en-US" altLang="zh-TW" sz="2800" dirty="0">
              <a:solidFill>
                <a:prstClr val="black"/>
              </a:solidFill>
              <a:ea typeface="微軟正黑體"/>
              <a:cs typeface="+mn-cs"/>
            </a:endParaRPr>
          </a:p>
        </p:txBody>
      </p:sp>
      <p:sp>
        <p:nvSpPr>
          <p:cNvPr id="48139" name="WordArt 11"/>
          <p:cNvSpPr>
            <a:spLocks noChangeArrowheads="1" noChangeShapeType="1" noTextEdit="1"/>
          </p:cNvSpPr>
          <p:nvPr/>
        </p:nvSpPr>
        <p:spPr bwMode="auto">
          <a:xfrm rot="-3934148">
            <a:off x="2844006" y="2351882"/>
            <a:ext cx="2312987" cy="17970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3731049"/>
              </a:avLst>
            </a:prstTxWarp>
          </a:bodyPr>
          <a:lstStyle/>
          <a:p>
            <a:pPr algn="ctr">
              <a:defRPr/>
            </a:pPr>
            <a:r>
              <a:rPr lang="en-US" altLang="zh-TW" sz="10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/>
                <a:ea typeface="新細明體" pitchFamily="18" charset="-120"/>
                <a:cs typeface="Arial"/>
              </a:rPr>
              <a:t>11 </a:t>
            </a:r>
            <a:r>
              <a:rPr lang="zh-TW" altLang="en-US" sz="10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/>
                <a:ea typeface="新細明體" pitchFamily="18" charset="-120"/>
                <a:cs typeface="Arial"/>
              </a:rPr>
              <a:t>位英語執事</a:t>
            </a:r>
            <a:endParaRPr lang="en-CA" sz="1000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latin typeface="Arial"/>
              <a:ea typeface="新細明體" pitchFamily="18" charset="-120"/>
              <a:cs typeface="Arial"/>
            </a:endParaRPr>
          </a:p>
        </p:txBody>
      </p:sp>
      <p:sp>
        <p:nvSpPr>
          <p:cNvPr id="102412" name="WordArt 12"/>
          <p:cNvSpPr>
            <a:spLocks noChangeArrowheads="1" noChangeShapeType="1" noTextEdit="1"/>
          </p:cNvSpPr>
          <p:nvPr/>
        </p:nvSpPr>
        <p:spPr bwMode="auto">
          <a:xfrm>
            <a:off x="3419475" y="2349500"/>
            <a:ext cx="2303463" cy="15843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149388"/>
              </a:avLst>
            </a:prstTxWarp>
          </a:bodyPr>
          <a:lstStyle/>
          <a:p>
            <a:pPr algn="ctr"/>
            <a:endParaRPr lang="en-CA" sz="10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CC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8141" name="WordArt 13"/>
          <p:cNvSpPr>
            <a:spLocks noChangeAspect="1" noChangeArrowheads="1" noChangeShapeType="1" noTextEdit="1"/>
          </p:cNvSpPr>
          <p:nvPr/>
        </p:nvSpPr>
        <p:spPr bwMode="auto">
          <a:xfrm>
            <a:off x="3779838" y="4729163"/>
            <a:ext cx="1655762" cy="20002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>
              <a:defRPr/>
            </a:pPr>
            <a:r>
              <a:rPr lang="en-US" altLang="zh-TW" sz="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Arial"/>
                <a:ea typeface="新細明體" pitchFamily="18" charset="-120"/>
                <a:cs typeface="Arial"/>
              </a:rPr>
              <a:t>11 </a:t>
            </a:r>
            <a:r>
              <a:rPr lang="zh-TW" altLang="en-US" sz="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Arial"/>
                <a:ea typeface="新細明體" pitchFamily="18" charset="-120"/>
                <a:cs typeface="Arial"/>
              </a:rPr>
              <a:t>位國語執事</a:t>
            </a:r>
            <a:endParaRPr lang="en-CA" sz="8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CC3300"/>
              </a:solidFill>
              <a:latin typeface="Arial"/>
              <a:ea typeface="新細明體" pitchFamily="18" charset="-120"/>
              <a:cs typeface="Arial"/>
            </a:endParaRPr>
          </a:p>
        </p:txBody>
      </p:sp>
      <p:sp>
        <p:nvSpPr>
          <p:cNvPr id="48142" name="WordArt 14"/>
          <p:cNvSpPr>
            <a:spLocks noChangeArrowheads="1" noChangeShapeType="1" noTextEdit="1"/>
          </p:cNvSpPr>
          <p:nvPr/>
        </p:nvSpPr>
        <p:spPr bwMode="auto">
          <a:xfrm rot="-17315563">
            <a:off x="4658519" y="2613819"/>
            <a:ext cx="1720850" cy="102393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2438231"/>
              </a:avLst>
            </a:prstTxWarp>
          </a:bodyPr>
          <a:lstStyle/>
          <a:p>
            <a:pPr algn="ctr">
              <a:defRPr/>
            </a:pPr>
            <a:r>
              <a:rPr lang="en-US" altLang="zh-TW" sz="1000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"/>
                <a:ea typeface="新細明體" pitchFamily="18" charset="-120"/>
                <a:cs typeface="Arial"/>
              </a:rPr>
              <a:t>15 </a:t>
            </a:r>
            <a:r>
              <a:rPr lang="zh-TW" altLang="en-US" sz="1000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"/>
                <a:ea typeface="新細明體" pitchFamily="18" charset="-120"/>
                <a:cs typeface="Arial"/>
              </a:rPr>
              <a:t>位粵語執事</a:t>
            </a:r>
            <a:endParaRPr lang="en-CA" sz="1000" kern="10" dirty="0">
              <a:ln w="9525">
                <a:solidFill>
                  <a:srgbClr val="000099"/>
                </a:solidFill>
                <a:round/>
                <a:headEnd/>
                <a:tailEnd/>
              </a:ln>
              <a:solidFill>
                <a:srgbClr val="000099"/>
              </a:solidFill>
              <a:latin typeface="Arial"/>
              <a:ea typeface="新細明體" pitchFamily="18" charset="-120"/>
              <a:cs typeface="Arial"/>
            </a:endParaRPr>
          </a:p>
        </p:txBody>
      </p:sp>
      <p:sp>
        <p:nvSpPr>
          <p:cNvPr id="102415" name="WordArt 15"/>
          <p:cNvSpPr>
            <a:spLocks noChangeArrowheads="1" noChangeShapeType="1" noTextEdit="1"/>
          </p:cNvSpPr>
          <p:nvPr/>
        </p:nvSpPr>
        <p:spPr bwMode="auto">
          <a:xfrm>
            <a:off x="4366040" y="3250406"/>
            <a:ext cx="566323" cy="394494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新細明體"/>
                <a:ea typeface="新細明體"/>
                <a:cs typeface="+mn-cs"/>
              </a:rPr>
              <a:t>主任 </a:t>
            </a:r>
          </a:p>
          <a:p>
            <a:pPr algn="ctr"/>
            <a:r>
              <a:rPr lang="zh-TW" altLang="en-US" sz="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新細明體"/>
                <a:ea typeface="新細明體"/>
                <a:cs typeface="+mn-cs"/>
              </a:rPr>
              <a:t>牧師</a:t>
            </a:r>
            <a:endParaRPr lang="en-CA" sz="8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新細明體"/>
              <a:ea typeface="新細明體"/>
              <a:cs typeface="+mn-cs"/>
            </a:endParaRPr>
          </a:p>
        </p:txBody>
      </p:sp>
      <p:sp>
        <p:nvSpPr>
          <p:cNvPr id="48144" name="WordArt 16"/>
          <p:cNvSpPr>
            <a:spLocks noChangeArrowheads="1" noChangeShapeType="1" noTextEdit="1"/>
          </p:cNvSpPr>
          <p:nvPr/>
        </p:nvSpPr>
        <p:spPr bwMode="auto">
          <a:xfrm rot="-3934148">
            <a:off x="3869531" y="2618582"/>
            <a:ext cx="1404937" cy="16192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3604233"/>
              </a:avLst>
            </a:prstTxWarp>
          </a:bodyPr>
          <a:lstStyle/>
          <a:p>
            <a:pPr algn="ctr">
              <a:defRPr/>
            </a:pPr>
            <a:r>
              <a:rPr lang="en-US" altLang="zh-TW" sz="10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/>
                <a:ea typeface="新細明體" pitchFamily="18" charset="-120"/>
                <a:cs typeface="Arial"/>
              </a:rPr>
              <a:t>3 </a:t>
            </a:r>
            <a:r>
              <a:rPr lang="zh-TW" altLang="en-US" sz="10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/>
                <a:ea typeface="新細明體" pitchFamily="18" charset="-120"/>
                <a:cs typeface="Arial"/>
              </a:rPr>
              <a:t>位英語教牧</a:t>
            </a:r>
            <a:endParaRPr lang="en-CA" sz="1000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latin typeface="Arial"/>
              <a:ea typeface="新細明體" pitchFamily="18" charset="-120"/>
              <a:cs typeface="Arial"/>
            </a:endParaRPr>
          </a:p>
        </p:txBody>
      </p:sp>
      <p:sp>
        <p:nvSpPr>
          <p:cNvPr id="48145" name="WordArt 17"/>
          <p:cNvSpPr>
            <a:spLocks noChangeArrowheads="1" noChangeShapeType="1" noTextEdit="1"/>
          </p:cNvSpPr>
          <p:nvPr/>
        </p:nvSpPr>
        <p:spPr bwMode="auto">
          <a:xfrm rot="3846496">
            <a:off x="3963987" y="2811463"/>
            <a:ext cx="1457325" cy="12509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2730812"/>
              </a:avLst>
            </a:prstTxWarp>
          </a:bodyPr>
          <a:lstStyle/>
          <a:p>
            <a:pPr algn="ctr">
              <a:defRPr/>
            </a:pPr>
            <a:r>
              <a:rPr lang="en-US" altLang="zh-TW" sz="1000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"/>
                <a:ea typeface="新細明體" pitchFamily="18" charset="-120"/>
                <a:cs typeface="Arial"/>
              </a:rPr>
              <a:t>3 </a:t>
            </a:r>
            <a:r>
              <a:rPr lang="zh-TW" altLang="en-US" sz="1000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"/>
                <a:ea typeface="新細明體" pitchFamily="18" charset="-120"/>
                <a:cs typeface="Arial"/>
              </a:rPr>
              <a:t>位粵語教牧</a:t>
            </a:r>
            <a:endParaRPr lang="en-CA" sz="1000" kern="10" dirty="0">
              <a:ln w="9525">
                <a:solidFill>
                  <a:srgbClr val="000099"/>
                </a:solidFill>
                <a:round/>
                <a:headEnd/>
                <a:tailEnd/>
              </a:ln>
              <a:solidFill>
                <a:srgbClr val="000099"/>
              </a:solidFill>
              <a:latin typeface="Arial"/>
              <a:ea typeface="新細明體" pitchFamily="18" charset="-120"/>
              <a:cs typeface="Arial"/>
            </a:endParaRPr>
          </a:p>
        </p:txBody>
      </p:sp>
      <p:sp>
        <p:nvSpPr>
          <p:cNvPr id="48146" name="WordArt 18"/>
          <p:cNvSpPr>
            <a:spLocks noChangeArrowheads="1" noChangeShapeType="1" noTextEdit="1"/>
          </p:cNvSpPr>
          <p:nvPr/>
        </p:nvSpPr>
        <p:spPr bwMode="auto">
          <a:xfrm>
            <a:off x="3851275" y="4076700"/>
            <a:ext cx="1441450" cy="7143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24840"/>
              </a:avLst>
            </a:prstTxWarp>
          </a:bodyPr>
          <a:lstStyle/>
          <a:p>
            <a:pPr algn="ctr">
              <a:defRPr/>
            </a:pPr>
            <a:r>
              <a:rPr lang="en-CA" altLang="zh-TW" sz="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ea typeface="新細明體" pitchFamily="18" charset="-120"/>
                <a:cs typeface="Arial"/>
              </a:rPr>
              <a:t>2</a:t>
            </a:r>
            <a:r>
              <a:rPr lang="zh-TW" altLang="en-US" sz="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ea typeface="新細明體" pitchFamily="18" charset="-120"/>
                <a:cs typeface="Arial"/>
              </a:rPr>
              <a:t>位國語教牧</a:t>
            </a:r>
            <a:endParaRPr lang="en-CA" sz="8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latin typeface="Arial"/>
              <a:ea typeface="新細明體" pitchFamily="18" charset="-120"/>
              <a:cs typeface="Arial"/>
            </a:endParaRPr>
          </a:p>
        </p:txBody>
      </p:sp>
      <p:sp>
        <p:nvSpPr>
          <p:cNvPr id="48147" name="WordArt 19"/>
          <p:cNvSpPr>
            <a:spLocks noChangeArrowheads="1" noChangeShapeType="1" noTextEdit="1"/>
          </p:cNvSpPr>
          <p:nvPr/>
        </p:nvSpPr>
        <p:spPr bwMode="auto">
          <a:xfrm rot="103706169">
            <a:off x="2484438" y="2132013"/>
            <a:ext cx="2160587" cy="172878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3989970"/>
              </a:avLst>
            </a:prstTxWarp>
          </a:bodyPr>
          <a:lstStyle/>
          <a:p>
            <a:pPr algn="ctr">
              <a:defRPr/>
            </a:pPr>
            <a:r>
              <a:rPr lang="en-US" altLang="zh-TW" sz="10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/>
                <a:ea typeface="新細明體" pitchFamily="18" charset="-120"/>
                <a:cs typeface="Arial"/>
              </a:rPr>
              <a:t>30 </a:t>
            </a:r>
            <a:r>
              <a:rPr lang="zh-TW" altLang="en-US" sz="10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/>
                <a:ea typeface="新細明體" pitchFamily="18" charset="-120"/>
                <a:cs typeface="Arial"/>
              </a:rPr>
              <a:t>位小組領袖</a:t>
            </a:r>
            <a:endParaRPr lang="en-CA" sz="1000" kern="1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latin typeface="Arial"/>
              <a:ea typeface="新細明體" pitchFamily="18" charset="-120"/>
              <a:cs typeface="Arial"/>
            </a:endParaRPr>
          </a:p>
        </p:txBody>
      </p:sp>
      <p:sp>
        <p:nvSpPr>
          <p:cNvPr id="48148" name="WordArt 20"/>
          <p:cNvSpPr>
            <a:spLocks noChangeArrowheads="1" noChangeShapeType="1" noTextEdit="1"/>
          </p:cNvSpPr>
          <p:nvPr/>
        </p:nvSpPr>
        <p:spPr bwMode="auto">
          <a:xfrm rot="103706169">
            <a:off x="2124075" y="2060575"/>
            <a:ext cx="2160588" cy="172878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4483824"/>
              </a:avLst>
            </a:prstTxWarp>
          </a:bodyPr>
          <a:lstStyle/>
          <a:p>
            <a:pPr algn="ctr">
              <a:defRPr/>
            </a:pPr>
            <a:r>
              <a:rPr lang="en-US" altLang="zh-TW" sz="10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/>
                <a:ea typeface="新細明體" pitchFamily="18" charset="-120"/>
                <a:cs typeface="Arial"/>
              </a:rPr>
              <a:t>25 </a:t>
            </a:r>
            <a:r>
              <a:rPr lang="zh-TW" altLang="en-US" sz="10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/>
                <a:ea typeface="新細明體" pitchFamily="18" charset="-120"/>
                <a:cs typeface="Arial"/>
              </a:rPr>
              <a:t>位教師</a:t>
            </a:r>
            <a:endParaRPr lang="en-CA" sz="1000" kern="1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latin typeface="Arial"/>
              <a:ea typeface="新細明體" pitchFamily="18" charset="-120"/>
              <a:cs typeface="Arial"/>
            </a:endParaRPr>
          </a:p>
        </p:txBody>
      </p:sp>
      <p:sp>
        <p:nvSpPr>
          <p:cNvPr id="48149" name="WordArt 21"/>
          <p:cNvSpPr>
            <a:spLocks noChangeArrowheads="1" noChangeShapeType="1" noTextEdit="1"/>
          </p:cNvSpPr>
          <p:nvPr/>
        </p:nvSpPr>
        <p:spPr bwMode="auto">
          <a:xfrm rot="125148574">
            <a:off x="1461294" y="2134394"/>
            <a:ext cx="2263775" cy="12303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2490224"/>
              </a:avLst>
            </a:prstTxWarp>
          </a:bodyPr>
          <a:lstStyle/>
          <a:p>
            <a:pPr algn="ctr">
              <a:defRPr/>
            </a:pPr>
            <a:r>
              <a:rPr lang="en-US" altLang="zh-TW" sz="10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/>
                <a:ea typeface="新細明體" pitchFamily="18" charset="-120"/>
                <a:cs typeface="Arial"/>
              </a:rPr>
              <a:t>38 </a:t>
            </a:r>
            <a:r>
              <a:rPr lang="zh-TW" altLang="en-US" sz="10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/>
                <a:ea typeface="新細明體" pitchFamily="18" charset="-120"/>
                <a:cs typeface="Arial"/>
              </a:rPr>
              <a:t>位其他事工參與者</a:t>
            </a:r>
            <a:endParaRPr lang="en-CA" sz="1000" kern="1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latin typeface="Arial"/>
              <a:ea typeface="新細明體" pitchFamily="18" charset="-120"/>
              <a:cs typeface="Arial"/>
            </a:endParaRPr>
          </a:p>
        </p:txBody>
      </p:sp>
      <p:sp>
        <p:nvSpPr>
          <p:cNvPr id="48150" name="WordArt 22"/>
          <p:cNvSpPr>
            <a:spLocks noChangeArrowheads="1" noChangeShapeType="1" noTextEdit="1"/>
          </p:cNvSpPr>
          <p:nvPr/>
        </p:nvSpPr>
        <p:spPr bwMode="auto">
          <a:xfrm rot="103573250">
            <a:off x="672307" y="2143918"/>
            <a:ext cx="2952750" cy="10588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760659"/>
              </a:avLst>
            </a:prstTxWarp>
          </a:bodyPr>
          <a:lstStyle/>
          <a:p>
            <a:pPr algn="ctr">
              <a:defRPr/>
            </a:pPr>
            <a:r>
              <a:rPr lang="en-US" altLang="zh-TW" sz="1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/>
                <a:ea typeface="新細明體" pitchFamily="18" charset="-120"/>
                <a:cs typeface="Arial"/>
              </a:rPr>
              <a:t>450 </a:t>
            </a:r>
            <a:r>
              <a:rPr lang="zh-TW" altLang="en-US" sz="1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/>
                <a:ea typeface="新細明體" pitchFamily="18" charset="-120"/>
                <a:cs typeface="Arial"/>
              </a:rPr>
              <a:t>位崇拜參與者及兒童</a:t>
            </a:r>
            <a:endParaRPr lang="en-CA" sz="1600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latin typeface="Arial"/>
              <a:ea typeface="新細明體" pitchFamily="18" charset="-120"/>
              <a:cs typeface="Arial"/>
            </a:endParaRPr>
          </a:p>
        </p:txBody>
      </p:sp>
      <p:sp>
        <p:nvSpPr>
          <p:cNvPr id="48151" name="WordArt 23"/>
          <p:cNvSpPr>
            <a:spLocks noChangeArrowheads="1" noChangeShapeType="1" noTextEdit="1"/>
          </p:cNvSpPr>
          <p:nvPr/>
        </p:nvSpPr>
        <p:spPr bwMode="auto">
          <a:xfrm rot="101468401" flipH="1" flipV="1">
            <a:off x="4479132" y="2358231"/>
            <a:ext cx="2335212" cy="17621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3749468"/>
              </a:avLst>
            </a:prstTxWarp>
          </a:bodyPr>
          <a:lstStyle/>
          <a:p>
            <a:pPr algn="ctr">
              <a:defRPr/>
            </a:pPr>
            <a:r>
              <a:rPr lang="en-US" altLang="zh-TW" sz="1400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"/>
                <a:ea typeface="新細明體" pitchFamily="18" charset="-120"/>
                <a:cs typeface="Arial"/>
              </a:rPr>
              <a:t>27 </a:t>
            </a:r>
            <a:r>
              <a:rPr lang="zh-TW" altLang="en-US" sz="1400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"/>
                <a:ea typeface="新細明體" pitchFamily="18" charset="-120"/>
                <a:cs typeface="Arial"/>
              </a:rPr>
              <a:t>位小組領袖</a:t>
            </a:r>
            <a:endParaRPr lang="en-CA" sz="1400" kern="10">
              <a:ln w="9525">
                <a:solidFill>
                  <a:srgbClr val="000099"/>
                </a:solidFill>
                <a:round/>
                <a:headEnd/>
                <a:tailEnd/>
              </a:ln>
              <a:solidFill>
                <a:srgbClr val="000099"/>
              </a:solidFill>
              <a:latin typeface="Arial"/>
              <a:ea typeface="新細明體" pitchFamily="18" charset="-120"/>
              <a:cs typeface="Arial"/>
            </a:endParaRPr>
          </a:p>
        </p:txBody>
      </p:sp>
      <p:sp>
        <p:nvSpPr>
          <p:cNvPr id="48152" name="WordArt 24"/>
          <p:cNvSpPr>
            <a:spLocks noChangeArrowheads="1" noChangeShapeType="1" noTextEdit="1"/>
          </p:cNvSpPr>
          <p:nvPr/>
        </p:nvSpPr>
        <p:spPr bwMode="auto">
          <a:xfrm rot="101760410" flipH="1" flipV="1">
            <a:off x="4932363" y="2205038"/>
            <a:ext cx="2160587" cy="172878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4474600"/>
              </a:avLst>
            </a:prstTxWarp>
          </a:bodyPr>
          <a:lstStyle/>
          <a:p>
            <a:pPr algn="ctr">
              <a:defRPr/>
            </a:pPr>
            <a:r>
              <a:rPr lang="en-US" altLang="zh-TW" sz="1000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"/>
                <a:ea typeface="新細明體" pitchFamily="18" charset="-120"/>
                <a:cs typeface="Arial"/>
              </a:rPr>
              <a:t>20 </a:t>
            </a:r>
            <a:r>
              <a:rPr lang="zh-TW" altLang="en-US" sz="1000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"/>
                <a:ea typeface="新細明體" pitchFamily="18" charset="-120"/>
                <a:cs typeface="Arial"/>
              </a:rPr>
              <a:t>位教師</a:t>
            </a:r>
            <a:endParaRPr lang="en-CA" sz="1000" kern="10">
              <a:ln w="9525">
                <a:solidFill>
                  <a:srgbClr val="000099"/>
                </a:solidFill>
                <a:round/>
                <a:headEnd/>
                <a:tailEnd/>
              </a:ln>
              <a:solidFill>
                <a:srgbClr val="000099"/>
              </a:solidFill>
              <a:latin typeface="Arial"/>
              <a:ea typeface="新細明體" pitchFamily="18" charset="-120"/>
              <a:cs typeface="Arial"/>
            </a:endParaRPr>
          </a:p>
        </p:txBody>
      </p:sp>
      <p:sp>
        <p:nvSpPr>
          <p:cNvPr id="48153" name="WordArt 25"/>
          <p:cNvSpPr>
            <a:spLocks noChangeArrowheads="1" noChangeShapeType="1" noTextEdit="1"/>
          </p:cNvSpPr>
          <p:nvPr/>
        </p:nvSpPr>
        <p:spPr bwMode="auto">
          <a:xfrm rot="123508594" flipH="1" flipV="1">
            <a:off x="5495131" y="2432845"/>
            <a:ext cx="2263775" cy="123031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2490223"/>
              </a:avLst>
            </a:prstTxWarp>
          </a:bodyPr>
          <a:lstStyle/>
          <a:p>
            <a:pPr algn="ctr">
              <a:defRPr/>
            </a:pPr>
            <a:r>
              <a:rPr lang="en-US" altLang="zh-TW" sz="1000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"/>
                <a:ea typeface="新細明體" pitchFamily="18" charset="-120"/>
                <a:cs typeface="Arial"/>
              </a:rPr>
              <a:t>98 </a:t>
            </a:r>
            <a:r>
              <a:rPr lang="zh-TW" altLang="en-US" sz="1000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"/>
                <a:ea typeface="新細明體" pitchFamily="18" charset="-120"/>
                <a:cs typeface="Arial"/>
              </a:rPr>
              <a:t>位其他事工參與者</a:t>
            </a:r>
            <a:endParaRPr lang="en-CA" sz="1000" kern="10" dirty="0">
              <a:ln w="9525">
                <a:solidFill>
                  <a:srgbClr val="000099"/>
                </a:solidFill>
                <a:round/>
                <a:headEnd/>
                <a:tailEnd/>
              </a:ln>
              <a:solidFill>
                <a:srgbClr val="000099"/>
              </a:solidFill>
              <a:latin typeface="Arial"/>
              <a:ea typeface="新細明體" pitchFamily="18" charset="-120"/>
              <a:cs typeface="Arial"/>
            </a:endParaRPr>
          </a:p>
        </p:txBody>
      </p:sp>
      <p:sp>
        <p:nvSpPr>
          <p:cNvPr id="48154" name="WordArt 26"/>
          <p:cNvSpPr>
            <a:spLocks noChangeArrowheads="1" noChangeShapeType="1" noTextEdit="1"/>
          </p:cNvSpPr>
          <p:nvPr/>
        </p:nvSpPr>
        <p:spPr bwMode="auto">
          <a:xfrm rot="123724365" flipH="1" flipV="1">
            <a:off x="5818981" y="2397920"/>
            <a:ext cx="2479675" cy="123031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2471916"/>
              </a:avLst>
            </a:prstTxWarp>
          </a:bodyPr>
          <a:lstStyle/>
          <a:p>
            <a:pPr algn="ctr">
              <a:defRPr/>
            </a:pPr>
            <a:r>
              <a:rPr lang="en-US" altLang="zh-TW" sz="1000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"/>
                <a:ea typeface="新細明體" pitchFamily="18" charset="-120"/>
                <a:cs typeface="Arial"/>
              </a:rPr>
              <a:t>450 </a:t>
            </a:r>
            <a:r>
              <a:rPr lang="zh-TW" altLang="en-US" sz="1000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"/>
                <a:ea typeface="新細明體" pitchFamily="18" charset="-120"/>
                <a:cs typeface="Arial"/>
              </a:rPr>
              <a:t>位崇拜參與者</a:t>
            </a:r>
            <a:endParaRPr lang="en-CA" sz="1000" kern="10" dirty="0">
              <a:ln w="9525">
                <a:solidFill>
                  <a:srgbClr val="000099"/>
                </a:solidFill>
                <a:round/>
                <a:headEnd/>
                <a:tailEnd/>
              </a:ln>
              <a:solidFill>
                <a:srgbClr val="000099"/>
              </a:solidFill>
              <a:latin typeface="Arial"/>
              <a:ea typeface="新細明體" pitchFamily="18" charset="-120"/>
              <a:cs typeface="Arial"/>
            </a:endParaRPr>
          </a:p>
        </p:txBody>
      </p:sp>
      <p:sp>
        <p:nvSpPr>
          <p:cNvPr id="48155" name="WordArt 27"/>
          <p:cNvSpPr>
            <a:spLocks noChangeArrowheads="1" noChangeShapeType="1" noTextEdit="1"/>
          </p:cNvSpPr>
          <p:nvPr/>
        </p:nvSpPr>
        <p:spPr bwMode="auto">
          <a:xfrm>
            <a:off x="3743325" y="6381750"/>
            <a:ext cx="1655763" cy="2159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>
              <a:defRPr/>
            </a:pPr>
            <a:r>
              <a:rPr lang="en-US" altLang="zh-TW" sz="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Arial"/>
                <a:ea typeface="新細明體" pitchFamily="18" charset="-120"/>
                <a:cs typeface="Arial"/>
              </a:rPr>
              <a:t>250 </a:t>
            </a:r>
            <a:r>
              <a:rPr lang="zh-TW" altLang="en-US" sz="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Arial"/>
                <a:ea typeface="新細明體" pitchFamily="18" charset="-120"/>
                <a:cs typeface="Arial"/>
              </a:rPr>
              <a:t>位崇拜參與者</a:t>
            </a:r>
            <a:endParaRPr lang="en-CA" sz="8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CC3300"/>
              </a:solidFill>
              <a:latin typeface="Arial"/>
              <a:ea typeface="新細明體" pitchFamily="18" charset="-120"/>
              <a:cs typeface="Arial"/>
            </a:endParaRPr>
          </a:p>
        </p:txBody>
      </p:sp>
      <p:sp>
        <p:nvSpPr>
          <p:cNvPr id="48156" name="WordArt 28"/>
          <p:cNvSpPr>
            <a:spLocks noChangeArrowheads="1" noChangeShapeType="1" noTextEdit="1"/>
          </p:cNvSpPr>
          <p:nvPr/>
        </p:nvSpPr>
        <p:spPr bwMode="auto">
          <a:xfrm>
            <a:off x="4103688" y="5157788"/>
            <a:ext cx="936625" cy="28892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>
              <a:defRPr/>
            </a:pPr>
            <a:r>
              <a:rPr lang="en-US" altLang="zh-TW" sz="10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Arial"/>
                <a:ea typeface="新細明體" pitchFamily="18" charset="-120"/>
                <a:cs typeface="Arial"/>
              </a:rPr>
              <a:t>15 </a:t>
            </a:r>
            <a:r>
              <a:rPr lang="zh-TW" altLang="en-US" sz="10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Arial"/>
                <a:ea typeface="新細明體" pitchFamily="18" charset="-120"/>
                <a:cs typeface="Arial"/>
              </a:rPr>
              <a:t>位小組領袖</a:t>
            </a:r>
            <a:endParaRPr lang="en-CA" sz="1000" kern="1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CC3300"/>
              </a:solidFill>
              <a:latin typeface="Arial"/>
              <a:ea typeface="新細明體" pitchFamily="18" charset="-120"/>
              <a:cs typeface="Arial"/>
            </a:endParaRPr>
          </a:p>
        </p:txBody>
      </p:sp>
      <p:sp>
        <p:nvSpPr>
          <p:cNvPr id="48157" name="WordArt 29"/>
          <p:cNvSpPr>
            <a:spLocks noChangeArrowheads="1" noChangeShapeType="1" noTextEdit="1"/>
          </p:cNvSpPr>
          <p:nvPr/>
        </p:nvSpPr>
        <p:spPr bwMode="auto">
          <a:xfrm>
            <a:off x="4049713" y="5589588"/>
            <a:ext cx="1042987" cy="2159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>
              <a:defRPr/>
            </a:pPr>
            <a:r>
              <a:rPr lang="en-US" altLang="zh-TW" sz="10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Arial"/>
                <a:ea typeface="新細明體" pitchFamily="18" charset="-120"/>
                <a:cs typeface="Arial"/>
              </a:rPr>
              <a:t>8 </a:t>
            </a:r>
            <a:r>
              <a:rPr lang="zh-TW" altLang="en-US" sz="10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Arial"/>
                <a:ea typeface="新細明體" pitchFamily="18" charset="-120"/>
                <a:cs typeface="Arial"/>
              </a:rPr>
              <a:t>位教師</a:t>
            </a:r>
            <a:endParaRPr lang="en-CA" sz="1000" kern="1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CC3300"/>
              </a:solidFill>
              <a:latin typeface="Arial"/>
              <a:ea typeface="新細明體" pitchFamily="18" charset="-120"/>
              <a:cs typeface="Arial"/>
            </a:endParaRPr>
          </a:p>
        </p:txBody>
      </p:sp>
      <p:sp>
        <p:nvSpPr>
          <p:cNvPr id="48158" name="WordArt 30"/>
          <p:cNvSpPr>
            <a:spLocks noChangeArrowheads="1" noChangeShapeType="1" noTextEdit="1"/>
          </p:cNvSpPr>
          <p:nvPr/>
        </p:nvSpPr>
        <p:spPr bwMode="auto">
          <a:xfrm>
            <a:off x="3760788" y="5949950"/>
            <a:ext cx="1531937" cy="287338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>
              <a:defRPr/>
            </a:pPr>
            <a:r>
              <a:rPr lang="en-US" altLang="zh-TW" sz="10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Arial"/>
                <a:ea typeface="新細明體" pitchFamily="18" charset="-120"/>
                <a:cs typeface="Arial"/>
              </a:rPr>
              <a:t>20 </a:t>
            </a:r>
            <a:r>
              <a:rPr lang="zh-TW" altLang="en-US" sz="10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Arial"/>
                <a:ea typeface="新細明體" pitchFamily="18" charset="-120"/>
                <a:cs typeface="Arial"/>
              </a:rPr>
              <a:t>位其他事工參與者</a:t>
            </a:r>
            <a:endParaRPr lang="en-CA" sz="1000" kern="1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CC3300"/>
              </a:solidFill>
              <a:latin typeface="Arial"/>
              <a:ea typeface="新細明體" pitchFamily="18" charset="-120"/>
              <a:cs typeface="Arial"/>
            </a:endParaRPr>
          </a:p>
        </p:txBody>
      </p:sp>
      <p:sp>
        <p:nvSpPr>
          <p:cNvPr id="102431" name="Line 31"/>
          <p:cNvSpPr>
            <a:spLocks noChangeShapeType="1"/>
          </p:cNvSpPr>
          <p:nvPr/>
        </p:nvSpPr>
        <p:spPr bwMode="auto">
          <a:xfrm flipH="1">
            <a:off x="3708400" y="3644900"/>
            <a:ext cx="431800" cy="25558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CA" sz="36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02432" name="Line 32"/>
          <p:cNvSpPr>
            <a:spLocks noChangeShapeType="1"/>
          </p:cNvSpPr>
          <p:nvPr/>
        </p:nvSpPr>
        <p:spPr bwMode="auto">
          <a:xfrm flipH="1">
            <a:off x="3059113" y="4076700"/>
            <a:ext cx="360362" cy="212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CA" sz="36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02433" name="Line 33"/>
          <p:cNvSpPr>
            <a:spLocks noChangeShapeType="1"/>
          </p:cNvSpPr>
          <p:nvPr/>
        </p:nvSpPr>
        <p:spPr bwMode="auto">
          <a:xfrm>
            <a:off x="4932363" y="3716338"/>
            <a:ext cx="431800" cy="2889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CA" sz="36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02434" name="Line 34"/>
          <p:cNvSpPr>
            <a:spLocks noChangeShapeType="1"/>
          </p:cNvSpPr>
          <p:nvPr/>
        </p:nvSpPr>
        <p:spPr bwMode="auto">
          <a:xfrm>
            <a:off x="5651500" y="4221163"/>
            <a:ext cx="360363" cy="215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CA" sz="36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02435" name="Line 35"/>
          <p:cNvSpPr>
            <a:spLocks noChangeShapeType="1"/>
          </p:cNvSpPr>
          <p:nvPr/>
        </p:nvSpPr>
        <p:spPr bwMode="auto">
          <a:xfrm flipH="1">
            <a:off x="4572000" y="1773238"/>
            <a:ext cx="0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CA" sz="36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02436" name="Line 36"/>
          <p:cNvSpPr>
            <a:spLocks noChangeShapeType="1"/>
          </p:cNvSpPr>
          <p:nvPr/>
        </p:nvSpPr>
        <p:spPr bwMode="auto">
          <a:xfrm flipH="1">
            <a:off x="4572000" y="2492375"/>
            <a:ext cx="0" cy="431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CA" sz="36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48165" name="Line 37"/>
          <p:cNvSpPr>
            <a:spLocks noChangeShapeType="1"/>
          </p:cNvSpPr>
          <p:nvPr/>
        </p:nvSpPr>
        <p:spPr bwMode="auto">
          <a:xfrm flipH="1">
            <a:off x="2411413" y="4292600"/>
            <a:ext cx="649287" cy="382588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</p:spPr>
        <p:txBody>
          <a:bodyPr/>
          <a:lstStyle/>
          <a:p>
            <a:endParaRPr lang="en-CA" sz="36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48166" name="Line 38"/>
          <p:cNvSpPr>
            <a:spLocks noChangeShapeType="1"/>
          </p:cNvSpPr>
          <p:nvPr/>
        </p:nvSpPr>
        <p:spPr bwMode="auto">
          <a:xfrm flipH="1">
            <a:off x="1692275" y="4652963"/>
            <a:ext cx="792163" cy="422275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CA" sz="36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48167" name="Line 39"/>
          <p:cNvSpPr>
            <a:spLocks noChangeShapeType="1"/>
          </p:cNvSpPr>
          <p:nvPr/>
        </p:nvSpPr>
        <p:spPr bwMode="auto">
          <a:xfrm>
            <a:off x="6659563" y="4868863"/>
            <a:ext cx="649287" cy="431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CA" sz="36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48168" name="Line 40"/>
          <p:cNvSpPr>
            <a:spLocks noChangeShapeType="1"/>
          </p:cNvSpPr>
          <p:nvPr/>
        </p:nvSpPr>
        <p:spPr bwMode="auto">
          <a:xfrm flipH="1">
            <a:off x="4572000" y="115888"/>
            <a:ext cx="0" cy="836612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CA" sz="36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48169" name="Line 41"/>
          <p:cNvSpPr>
            <a:spLocks noChangeShapeType="1"/>
          </p:cNvSpPr>
          <p:nvPr/>
        </p:nvSpPr>
        <p:spPr bwMode="auto">
          <a:xfrm>
            <a:off x="6011863" y="4459288"/>
            <a:ext cx="647700" cy="40957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</p:spPr>
        <p:txBody>
          <a:bodyPr/>
          <a:lstStyle/>
          <a:p>
            <a:endParaRPr lang="en-CA" sz="36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48170" name="Line 42"/>
          <p:cNvSpPr>
            <a:spLocks noChangeShapeType="1"/>
          </p:cNvSpPr>
          <p:nvPr/>
        </p:nvSpPr>
        <p:spPr bwMode="auto">
          <a:xfrm flipH="1">
            <a:off x="4572000" y="908050"/>
            <a:ext cx="0" cy="836613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</p:spPr>
        <p:txBody>
          <a:bodyPr/>
          <a:lstStyle/>
          <a:p>
            <a:endParaRPr lang="en-CA" sz="36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48171" name="WordArt 43"/>
          <p:cNvSpPr>
            <a:spLocks noChangeArrowheads="1" noChangeShapeType="1" noTextEdit="1"/>
          </p:cNvSpPr>
          <p:nvPr/>
        </p:nvSpPr>
        <p:spPr bwMode="auto">
          <a:xfrm>
            <a:off x="3414713" y="2344738"/>
            <a:ext cx="2312987" cy="17970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4760364"/>
              </a:avLst>
            </a:prstTxWarp>
          </a:bodyPr>
          <a:lstStyle/>
          <a:p>
            <a:pPr algn="ctr">
              <a:defRPr/>
            </a:pPr>
            <a:r>
              <a:rPr lang="en-US" altLang="zh-TW" sz="10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"/>
                <a:ea typeface="新細明體" pitchFamily="18" charset="-120"/>
                <a:cs typeface="Arial"/>
              </a:rPr>
              <a:t>6 </a:t>
            </a:r>
            <a:r>
              <a:rPr lang="zh-TW" altLang="en-US" sz="10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"/>
                <a:ea typeface="新細明體" pitchFamily="18" charset="-120"/>
                <a:cs typeface="Arial"/>
              </a:rPr>
              <a:t>位長老</a:t>
            </a:r>
            <a:endParaRPr lang="en-CA" sz="1000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800000"/>
              </a:solidFill>
              <a:latin typeface="Arial"/>
              <a:ea typeface="新細明體" pitchFamily="18" charset="-120"/>
              <a:cs typeface="Arial"/>
            </a:endParaRPr>
          </a:p>
        </p:txBody>
      </p:sp>
      <p:sp>
        <p:nvSpPr>
          <p:cNvPr id="102444" name="TextBox 47"/>
          <p:cNvSpPr txBox="1">
            <a:spLocks noChangeArrowheads="1"/>
          </p:cNvSpPr>
          <p:nvPr/>
        </p:nvSpPr>
        <p:spPr bwMode="auto">
          <a:xfrm>
            <a:off x="4143375" y="4357688"/>
            <a:ext cx="9286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solidFill>
                  <a:srgbClr val="700025"/>
                </a:solidFill>
                <a:ea typeface="+mn-ea"/>
                <a:cs typeface="+mn-cs"/>
              </a:rPr>
              <a:t>6</a:t>
            </a:r>
            <a:r>
              <a:rPr lang="zh-TW" altLang="en-US" sz="1400">
                <a:solidFill>
                  <a:srgbClr val="700025"/>
                </a:solidFill>
                <a:ea typeface="微軟正黑體"/>
                <a:cs typeface="+mn-cs"/>
              </a:rPr>
              <a:t>位理事</a:t>
            </a:r>
            <a:endParaRPr lang="en-US" sz="1400">
              <a:solidFill>
                <a:srgbClr val="700025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61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8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8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8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8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8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8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8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8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8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48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8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4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4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48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48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48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nimBg="1"/>
      <p:bldP spid="48131" grpId="0" animBg="1"/>
      <p:bldP spid="48132" grpId="0" animBg="1"/>
      <p:bldP spid="48133" grpId="0" animBg="1"/>
      <p:bldP spid="48165" grpId="0" animBg="1"/>
      <p:bldP spid="48166" grpId="0" animBg="1"/>
      <p:bldP spid="48167" grpId="0" animBg="1"/>
      <p:bldP spid="48168" grpId="0" animBg="1"/>
      <p:bldP spid="48169" grpId="0" animBg="1"/>
      <p:bldP spid="4817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5536" y="476672"/>
            <a:ext cx="8322935" cy="584775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/>
              <a:t>號角美東版 </a:t>
            </a:r>
            <a:r>
              <a:rPr lang="en-US" altLang="zh-TW" sz="3200" b="1" dirty="0"/>
              <a:t>2013</a:t>
            </a:r>
            <a:r>
              <a:rPr lang="zh-TW" altLang="en-US" sz="3200" b="1" dirty="0"/>
              <a:t>年八月：重回有機時代</a:t>
            </a:r>
            <a:endParaRPr lang="en-CA" sz="32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556792"/>
            <a:ext cx="8964488" cy="4530725"/>
          </a:xfrm>
        </p:spPr>
        <p:txBody>
          <a:bodyPr/>
          <a:lstStyle/>
          <a:p>
            <a:pPr>
              <a:buNone/>
            </a:pPr>
            <a:r>
              <a:rPr lang="zh-TW" altLang="en-US" dirty="0"/>
              <a:t>   有機，是指跟生物體有關或從生物體而 來；  最簡單的理解即是天然的、未經人 為改造的，所以「有機」其實是「天機」 </a:t>
            </a:r>
            <a:r>
              <a:rPr lang="en-CA" altLang="zh-TW" dirty="0"/>
              <a:t>: </a:t>
            </a:r>
            <a:r>
              <a:rPr lang="zh-TW" altLang="en-US" dirty="0"/>
              <a:t>因為最天然的東西都源於創造之主的 美善動「機」，         都是為人類的「好處」而 被造。</a:t>
            </a:r>
            <a:endParaRPr lang="en-CA" dirty="0"/>
          </a:p>
          <a:p>
            <a:pPr>
              <a:buNone/>
            </a:pPr>
            <a:r>
              <a:rPr lang="en-CA" dirty="0"/>
              <a:t> </a:t>
            </a:r>
          </a:p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67544" y="260648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tabLst>
                <a:tab pos="1344613" algn="l"/>
              </a:tabLst>
            </a:pPr>
            <a:r>
              <a:rPr lang="zh-TW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教會脈搏</a:t>
            </a:r>
            <a:endParaRPr lang="en-US" altLang="zh-TW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15616" y="1268760"/>
            <a:ext cx="32403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/>
              <a:t>洗禮、崇拜</a:t>
            </a:r>
            <a:endParaRPr lang="en-CA" sz="2400" b="1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860032" y="1268760"/>
            <a:ext cx="26642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/>
              <a:t>事奉人手</a:t>
            </a:r>
            <a:endParaRPr lang="en-CA" sz="2400" b="1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115616" y="3572446"/>
            <a:ext cx="32403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/>
              <a:t>奉獻趨勢</a:t>
            </a:r>
            <a:endParaRPr lang="en-CA" sz="2400" b="1" dirty="0"/>
          </a:p>
        </p:txBody>
      </p:sp>
      <p:sp>
        <p:nvSpPr>
          <p:cNvPr id="14" name="Freeform 13"/>
          <p:cNvSpPr/>
          <p:nvPr/>
        </p:nvSpPr>
        <p:spPr>
          <a:xfrm>
            <a:off x="1043608" y="2204865"/>
            <a:ext cx="6879160" cy="1008111"/>
          </a:xfrm>
          <a:custGeom>
            <a:avLst/>
            <a:gdLst>
              <a:gd name="connsiteX0" fmla="*/ 0 w 7924800"/>
              <a:gd name="connsiteY0" fmla="*/ 699247 h 1389529"/>
              <a:gd name="connsiteX1" fmla="*/ 2088776 w 7924800"/>
              <a:gd name="connsiteY1" fmla="*/ 708211 h 1389529"/>
              <a:gd name="connsiteX2" fmla="*/ 2196352 w 7924800"/>
              <a:gd name="connsiteY2" fmla="*/ 519953 h 1389529"/>
              <a:gd name="connsiteX3" fmla="*/ 2456329 w 7924800"/>
              <a:gd name="connsiteY3" fmla="*/ 1389529 h 1389529"/>
              <a:gd name="connsiteX4" fmla="*/ 2662517 w 7924800"/>
              <a:gd name="connsiteY4" fmla="*/ 0 h 1389529"/>
              <a:gd name="connsiteX5" fmla="*/ 2788023 w 7924800"/>
              <a:gd name="connsiteY5" fmla="*/ 860611 h 1389529"/>
              <a:gd name="connsiteX6" fmla="*/ 2922494 w 7924800"/>
              <a:gd name="connsiteY6" fmla="*/ 726141 h 1389529"/>
              <a:gd name="connsiteX7" fmla="*/ 7924800 w 7924800"/>
              <a:gd name="connsiteY7" fmla="*/ 717176 h 1389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24800" h="1389529">
                <a:moveTo>
                  <a:pt x="0" y="699247"/>
                </a:moveTo>
                <a:lnTo>
                  <a:pt x="2088776" y="708211"/>
                </a:lnTo>
                <a:lnTo>
                  <a:pt x="2196352" y="519953"/>
                </a:lnTo>
                <a:lnTo>
                  <a:pt x="2456329" y="1389529"/>
                </a:lnTo>
                <a:lnTo>
                  <a:pt x="2662517" y="0"/>
                </a:lnTo>
                <a:lnTo>
                  <a:pt x="2788023" y="860611"/>
                </a:lnTo>
                <a:lnTo>
                  <a:pt x="2922494" y="726141"/>
                </a:lnTo>
                <a:lnTo>
                  <a:pt x="7924800" y="717176"/>
                </a:lnTo>
              </a:path>
            </a:pathLst>
          </a:custGeom>
          <a:ln w="3175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481774" y="1196752"/>
            <a:ext cx="0" cy="3456384"/>
          </a:xfrm>
          <a:prstGeom prst="straightConnector1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67544" y="260648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tabLst>
                <a:tab pos="1344613" algn="l"/>
              </a:tabLst>
            </a:pPr>
            <a:r>
              <a:rPr lang="zh-TW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教會脈搏</a:t>
            </a:r>
            <a:endParaRPr lang="en-US" altLang="zh-TW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15616" y="1268760"/>
            <a:ext cx="32403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/>
              <a:t>洗禮、崇拜</a:t>
            </a:r>
            <a:endParaRPr lang="en-CA" sz="2400" b="1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860032" y="3573016"/>
            <a:ext cx="26642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/>
              <a:t>多元會眾</a:t>
            </a:r>
            <a:endParaRPr lang="en-CA" sz="2400" b="1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860032" y="1268760"/>
            <a:ext cx="26642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/>
              <a:t>事奉人手</a:t>
            </a:r>
            <a:endParaRPr lang="en-CA" sz="2400" b="1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115616" y="3572446"/>
            <a:ext cx="32403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/>
              <a:t>奉獻趨勢</a:t>
            </a:r>
            <a:endParaRPr lang="en-CA" sz="2400" b="1" dirty="0"/>
          </a:p>
        </p:txBody>
      </p:sp>
      <p:sp>
        <p:nvSpPr>
          <p:cNvPr id="14" name="Freeform 13"/>
          <p:cNvSpPr/>
          <p:nvPr/>
        </p:nvSpPr>
        <p:spPr>
          <a:xfrm>
            <a:off x="1043608" y="2204865"/>
            <a:ext cx="6879160" cy="1008111"/>
          </a:xfrm>
          <a:custGeom>
            <a:avLst/>
            <a:gdLst>
              <a:gd name="connsiteX0" fmla="*/ 0 w 7924800"/>
              <a:gd name="connsiteY0" fmla="*/ 699247 h 1389529"/>
              <a:gd name="connsiteX1" fmla="*/ 2088776 w 7924800"/>
              <a:gd name="connsiteY1" fmla="*/ 708211 h 1389529"/>
              <a:gd name="connsiteX2" fmla="*/ 2196352 w 7924800"/>
              <a:gd name="connsiteY2" fmla="*/ 519953 h 1389529"/>
              <a:gd name="connsiteX3" fmla="*/ 2456329 w 7924800"/>
              <a:gd name="connsiteY3" fmla="*/ 1389529 h 1389529"/>
              <a:gd name="connsiteX4" fmla="*/ 2662517 w 7924800"/>
              <a:gd name="connsiteY4" fmla="*/ 0 h 1389529"/>
              <a:gd name="connsiteX5" fmla="*/ 2788023 w 7924800"/>
              <a:gd name="connsiteY5" fmla="*/ 860611 h 1389529"/>
              <a:gd name="connsiteX6" fmla="*/ 2922494 w 7924800"/>
              <a:gd name="connsiteY6" fmla="*/ 726141 h 1389529"/>
              <a:gd name="connsiteX7" fmla="*/ 7924800 w 7924800"/>
              <a:gd name="connsiteY7" fmla="*/ 717176 h 1389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24800" h="1389529">
                <a:moveTo>
                  <a:pt x="0" y="699247"/>
                </a:moveTo>
                <a:lnTo>
                  <a:pt x="2088776" y="708211"/>
                </a:lnTo>
                <a:lnTo>
                  <a:pt x="2196352" y="519953"/>
                </a:lnTo>
                <a:lnTo>
                  <a:pt x="2456329" y="1389529"/>
                </a:lnTo>
                <a:lnTo>
                  <a:pt x="2662517" y="0"/>
                </a:lnTo>
                <a:lnTo>
                  <a:pt x="2788023" y="860611"/>
                </a:lnTo>
                <a:lnTo>
                  <a:pt x="2922494" y="726141"/>
                </a:lnTo>
                <a:lnTo>
                  <a:pt x="7924800" y="717176"/>
                </a:lnTo>
              </a:path>
            </a:pathLst>
          </a:custGeom>
          <a:ln w="3175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481774" y="1196752"/>
            <a:ext cx="0" cy="3456384"/>
          </a:xfrm>
          <a:prstGeom prst="straightConnector1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2"/>
          <p:cNvGraphicFramePr>
            <a:graphicFrameLocks noChangeAspect="1"/>
          </p:cNvGraphicFramePr>
          <p:nvPr/>
        </p:nvGraphicFramePr>
        <p:xfrm>
          <a:off x="-108520" y="1190675"/>
          <a:ext cx="9106414" cy="5688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068332" y="2624534"/>
            <a:ext cx="2071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華康新儷粗黑"/>
                <a:cs typeface="華康新儷粗黑"/>
              </a:rPr>
              <a:t> 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華康新儷粗黑"/>
              <a:cs typeface="華康新儷粗黑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879860" y="5078790"/>
            <a:ext cx="7200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200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244439" y="4548155"/>
            <a:ext cx="5793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326</a:t>
            </a:r>
          </a:p>
        </p:txBody>
      </p:sp>
      <p:sp>
        <p:nvSpPr>
          <p:cNvPr id="3080" name="Text Box 9"/>
          <p:cNvSpPr txBox="1">
            <a:spLocks noChangeArrowheads="1"/>
          </p:cNvSpPr>
          <p:nvPr/>
        </p:nvSpPr>
        <p:spPr bwMode="auto">
          <a:xfrm>
            <a:off x="3786132" y="6428184"/>
            <a:ext cx="5211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新儷粗黑"/>
                <a:ea typeface="華康新儷粗黑"/>
                <a:cs typeface="華康新儷粗黑"/>
              </a:rPr>
              <a:t>                </a:t>
            </a:r>
            <a:endParaRPr kumimoji="0" lang="en-US" altLang="zh-TW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新儷粗黑"/>
              <a:ea typeface="華康新儷粗黑"/>
              <a:cs typeface="華康新儷粗黑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3518775" y="4286414"/>
            <a:ext cx="6686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394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763682" y="3771290"/>
            <a:ext cx="7787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524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6127191" y="3087962"/>
            <a:ext cx="7231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699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7441265" y="1460488"/>
            <a:ext cx="7200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1,125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763400" y="3998405"/>
            <a:ext cx="14401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47675" marR="0" lvl="0" indent="-4476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7675" algn="l"/>
              </a:tabLst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1987	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第一次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447675" marR="0" lvl="0" indent="-4476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7675" algn="l"/>
              </a:tabLst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	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建大禮堂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131840" y="3278325"/>
            <a:ext cx="15121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47675" marR="0" lvl="0" indent="-4476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7675" algn="l"/>
              </a:tabLst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1991	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第二次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447675" marR="0" lvl="0" indent="-4476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7675" algn="l"/>
              </a:tabLst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	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建教育樓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425894" y="2327693"/>
            <a:ext cx="151216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47675" marR="0" lvl="0" indent="-4476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7675" algn="l"/>
              </a:tabLst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1996	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第三次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447675" marR="0" lvl="0" indent="-4476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7675" algn="l"/>
              </a:tabLst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	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購原址及學校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676925" y="1248319"/>
            <a:ext cx="151216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47675" marR="0" lvl="0" indent="-4476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7675" algn="l"/>
              </a:tabLst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2003	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第四次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447675" marR="0" lvl="0" indent="-4476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7675" algn="l"/>
              </a:tabLst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	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擴大會堂及兩層</a:t>
            </a:r>
            <a:endParaRPr kumimoji="0" lang="en-CA" altLang="zh-TW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447675" marR="0" lvl="0" indent="-4476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7675" algn="l"/>
              </a:tabLst>
              <a:defRPr/>
            </a:pPr>
            <a:r>
              <a:rPr kumimoji="0" lang="en-CA" altLang="zh-TW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          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教育樓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7668344" y="686618"/>
            <a:ext cx="151216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47675" marR="0" lvl="0" indent="-4476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7675" algn="l"/>
              </a:tabLst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2015	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第五次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447675" marR="0" lvl="0" indent="-4476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7675" algn="l"/>
              </a:tabLst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	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擴兩層</a:t>
            </a:r>
            <a:endParaRPr kumimoji="0" lang="en-CA" altLang="zh-TW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447675" marR="0" lvl="0" indent="-4476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7675" algn="l"/>
              </a:tabLst>
              <a:defRPr/>
            </a:pPr>
            <a:r>
              <a:rPr kumimoji="0" lang="en-CA" altLang="zh-TW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          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交誼廳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" name="Down Arrow 25"/>
          <p:cNvSpPr/>
          <p:nvPr/>
        </p:nvSpPr>
        <p:spPr>
          <a:xfrm>
            <a:off x="5073966" y="3140968"/>
            <a:ext cx="144016" cy="648072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Down Arrow 26"/>
          <p:cNvSpPr/>
          <p:nvPr/>
        </p:nvSpPr>
        <p:spPr>
          <a:xfrm>
            <a:off x="6372200" y="2276872"/>
            <a:ext cx="141926" cy="72008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1979712" y="4365104"/>
            <a:ext cx="144016" cy="648072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3347864" y="3645024"/>
            <a:ext cx="144016" cy="648072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Down Arrow 28"/>
          <p:cNvSpPr/>
          <p:nvPr/>
        </p:nvSpPr>
        <p:spPr>
          <a:xfrm>
            <a:off x="8388424" y="1484784"/>
            <a:ext cx="144016" cy="648072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www.sanlingfarm.com.tw/images/about_img01.jpg"/>
          <p:cNvPicPr>
            <a:picLocks noChangeAspect="1" noChangeArrowheads="1"/>
          </p:cNvPicPr>
          <p:nvPr/>
        </p:nvPicPr>
        <p:blipFill>
          <a:blip r:embed="rId3" cstate="print"/>
          <a:srcRect t="6972" b="12136"/>
          <a:stretch>
            <a:fillRect/>
          </a:stretch>
        </p:blipFill>
        <p:spPr bwMode="auto">
          <a:xfrm>
            <a:off x="251520" y="260648"/>
            <a:ext cx="938054" cy="1728192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53470" y="692696"/>
            <a:ext cx="734481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ts val="2400"/>
              </a:spcBef>
            </a:pPr>
            <a:r>
              <a:rPr lang="zh-TW" altLang="en-US" sz="4000" b="1" dirty="0">
                <a:solidFill>
                  <a:srgbClr val="990000"/>
                </a:solidFill>
              </a:rPr>
              <a:t>         有机群體</a:t>
            </a:r>
          </a:p>
          <a:p>
            <a:pPr algn="ctr" eaLnBrk="0" hangingPunct="0">
              <a:spcBef>
                <a:spcPts val="2400"/>
              </a:spcBef>
            </a:pPr>
            <a:endParaRPr lang="en-US" altLang="zh-TW" sz="4000" b="1" i="1" dirty="0">
              <a:solidFill>
                <a:schemeClr val="tx2"/>
              </a:solidFill>
              <a:effectLst/>
            </a:endParaRPr>
          </a:p>
        </p:txBody>
      </p:sp>
      <p:pic>
        <p:nvPicPr>
          <p:cNvPr id="81926" name="Picture 6" descr="http://cdn.yogeev.com/wp-content/uploads/2012/08/%E6%9C%89%E6%9C%BA%E5%B0%8F%E9%BA%A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550550"/>
            <a:ext cx="4502889" cy="2989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43608" y="1484784"/>
            <a:ext cx="7632848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tabLst>
                <a:tab pos="1344613" algn="l"/>
              </a:tabLst>
            </a:pPr>
            <a:r>
              <a:rPr lang="zh-TW" altLang="en-US" sz="3400" b="1" dirty="0">
                <a:latin typeface="Monotype Corsiva" pitchFamily="66" charset="0"/>
                <a:cs typeface="Arial" pitchFamily="34" charset="0"/>
              </a:rPr>
              <a:t>一、 有机群體</a:t>
            </a:r>
            <a:r>
              <a:rPr lang="zh-TW" altLang="en-US" sz="3400" b="1" dirty="0">
                <a:solidFill>
                  <a:srgbClr val="990000"/>
                </a:solidFill>
                <a:latin typeface="Monotype Corsiva" pitchFamily="66" charset="0"/>
                <a:cs typeface="Arial" pitchFamily="34" charset="0"/>
              </a:rPr>
              <a:t>是基督轉化</a:t>
            </a:r>
            <a:r>
              <a:rPr lang="zh-TW" altLang="en-US" sz="3400" b="1" dirty="0">
                <a:solidFill>
                  <a:srgbClr val="800000"/>
                </a:solidFill>
                <a:latin typeface="Monotype Corsiva" pitchFamily="66" charset="0"/>
                <a:cs typeface="Arial" pitchFamily="34" charset="0"/>
              </a:rPr>
              <a:t>生命的群體</a:t>
            </a:r>
            <a:endParaRPr lang="en-US" altLang="zh-TW" sz="3400" b="1" dirty="0">
              <a:solidFill>
                <a:srgbClr val="800000"/>
              </a:solidFill>
              <a:latin typeface="Monotype Corsiva" pitchFamily="66" charset="0"/>
              <a:cs typeface="Arial" pitchFamily="34" charset="0"/>
            </a:endParaRPr>
          </a:p>
          <a:p>
            <a:pPr algn="ctr">
              <a:spcBef>
                <a:spcPts val="1200"/>
              </a:spcBef>
              <a:tabLst>
                <a:tab pos="1344613" algn="l"/>
              </a:tabLst>
            </a:pPr>
            <a:r>
              <a:rPr lang="zh-TW" altLang="en-US" sz="3400" b="1" dirty="0">
                <a:latin typeface="Monotype Corsiva" pitchFamily="66" charset="0"/>
                <a:cs typeface="Arial" pitchFamily="34" charset="0"/>
              </a:rPr>
              <a:t>二、 有机群體</a:t>
            </a:r>
            <a:r>
              <a:rPr lang="zh-TW" altLang="en-US" sz="3400" b="1" dirty="0">
                <a:solidFill>
                  <a:srgbClr val="990000"/>
                </a:solidFill>
                <a:latin typeface="Monotype Corsiva" pitchFamily="66" charset="0"/>
                <a:cs typeface="Arial" pitchFamily="34" charset="0"/>
              </a:rPr>
              <a:t>是流露信仰</a:t>
            </a:r>
            <a:r>
              <a:rPr lang="zh-TW" altLang="en-US" sz="3400" b="1" dirty="0">
                <a:solidFill>
                  <a:srgbClr val="800000"/>
                </a:solidFill>
                <a:latin typeface="Monotype Corsiva" pitchFamily="66" charset="0"/>
                <a:cs typeface="Arial" pitchFamily="34" charset="0"/>
              </a:rPr>
              <a:t>生活的本質</a:t>
            </a:r>
            <a:endParaRPr lang="en-US" altLang="zh-TW" sz="3400" b="1" dirty="0">
              <a:solidFill>
                <a:srgbClr val="800000"/>
              </a:solidFill>
              <a:latin typeface="Monotype Corsiva" pitchFamily="66" charset="0"/>
              <a:cs typeface="Arial" pitchFamily="34" charset="0"/>
            </a:endParaRPr>
          </a:p>
          <a:p>
            <a:pPr algn="ctr">
              <a:spcBef>
                <a:spcPts val="1200"/>
              </a:spcBef>
              <a:tabLst>
                <a:tab pos="1344613" algn="l"/>
              </a:tabLst>
            </a:pPr>
            <a:r>
              <a:rPr lang="zh-TW" altLang="en-US" sz="3400" b="1" dirty="0">
                <a:latin typeface="Monotype Corsiva" pitchFamily="66" charset="0"/>
                <a:cs typeface="Arial" pitchFamily="34" charset="0"/>
              </a:rPr>
              <a:t>三、 有机群體</a:t>
            </a:r>
            <a:r>
              <a:rPr lang="zh-TW" altLang="en-US" sz="3400" b="1" dirty="0">
                <a:solidFill>
                  <a:srgbClr val="990000"/>
                </a:solidFill>
                <a:latin typeface="Monotype Corsiva" pitchFamily="66" charset="0"/>
                <a:cs typeface="Arial" pitchFamily="34" charset="0"/>
              </a:rPr>
              <a:t>是息息不斷</a:t>
            </a:r>
            <a:r>
              <a:rPr lang="zh-TW" altLang="en-US" sz="3400" b="1" dirty="0">
                <a:solidFill>
                  <a:srgbClr val="800000"/>
                </a:solidFill>
                <a:latin typeface="Monotype Corsiva" pitchFamily="66" charset="0"/>
                <a:cs typeface="Arial" pitchFamily="34" charset="0"/>
              </a:rPr>
              <a:t>生機的展現</a:t>
            </a:r>
            <a:endParaRPr lang="en-US" altLang="zh-TW" sz="2400" b="1" dirty="0">
              <a:solidFill>
                <a:srgbClr val="800000"/>
              </a:solidFill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483768" y="548680"/>
            <a:ext cx="6408712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US" altLang="zh-TW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Connecting Church</a:t>
            </a: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US" altLang="zh-TW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Five Star Church</a:t>
            </a: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US" altLang="zh-TW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Missional</a:t>
            </a:r>
            <a:r>
              <a:rPr lang="en-US" altLang="zh-TW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Church</a:t>
            </a: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US" altLang="zh-TW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Comeback Church</a:t>
            </a: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US" altLang="zh-TW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Future Forth Church</a:t>
            </a: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US" altLang="zh-TW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Healthy Church</a:t>
            </a: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US" altLang="zh-TW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Emotionally Healthy Church</a:t>
            </a: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US" altLang="zh-TW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Consumer Church</a:t>
            </a:r>
          </a:p>
          <a:p>
            <a:r>
              <a:rPr lang="en-US" altLang="zh-TW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Lay Driven Church</a:t>
            </a:r>
            <a:endParaRPr lang="en-CA" sz="2800" dirty="0">
              <a:solidFill>
                <a:srgbClr val="FFFF00"/>
              </a:solidFill>
            </a:endParaRPr>
          </a:p>
          <a:p>
            <a:r>
              <a:rPr lang="en-CA" sz="2800" dirty="0" err="1">
                <a:solidFill>
                  <a:srgbClr val="FFFF00"/>
                </a:solidFill>
              </a:rPr>
              <a:t>Churchmorphing</a:t>
            </a:r>
            <a:endParaRPr lang="en-CA" sz="2800" dirty="0">
              <a:solidFill>
                <a:srgbClr val="FFFF00"/>
              </a:solidFill>
            </a:endParaRPr>
          </a:p>
          <a:p>
            <a:r>
              <a:rPr lang="en-CA" sz="2800" dirty="0"/>
              <a:t/>
            </a:r>
            <a:br>
              <a:rPr lang="en-CA" sz="2800" dirty="0"/>
            </a:br>
            <a:endParaRPr lang="en-CA" sz="2800" dirty="0"/>
          </a:p>
          <a:p>
            <a:pPr>
              <a:spcBef>
                <a:spcPts val="600"/>
              </a:spcBef>
              <a:tabLst>
                <a:tab pos="1344613" algn="l"/>
              </a:tabLst>
            </a:pPr>
            <a:endParaRPr lang="en-US" altLang="zh-TW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483768" y="548680"/>
            <a:ext cx="6408712" cy="595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US" altLang="zh-TW" sz="2800" dirty="0">
                <a:solidFill>
                  <a:srgbClr val="33CCFF"/>
                </a:solidFill>
                <a:latin typeface="Arial" pitchFamily="34" charset="0"/>
                <a:cs typeface="Arial" pitchFamily="34" charset="0"/>
              </a:rPr>
              <a:t>New Apostolic Church</a:t>
            </a: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US" altLang="zh-TW" sz="2800" dirty="0">
                <a:solidFill>
                  <a:srgbClr val="33CCFF"/>
                </a:solidFill>
                <a:latin typeface="Arial" pitchFamily="34" charset="0"/>
                <a:cs typeface="Arial" pitchFamily="34" charset="0"/>
              </a:rPr>
              <a:t>Open Church</a:t>
            </a: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US" altLang="zh-TW" sz="2800" dirty="0">
                <a:solidFill>
                  <a:srgbClr val="33CCFF"/>
                </a:solidFill>
                <a:latin typeface="Arial" pitchFamily="34" charset="0"/>
                <a:cs typeface="Arial" pitchFamily="34" charset="0"/>
              </a:rPr>
              <a:t>Family Friendly Church</a:t>
            </a: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US" altLang="zh-TW" sz="2800" dirty="0">
                <a:solidFill>
                  <a:srgbClr val="33CCFF"/>
                </a:solidFill>
                <a:latin typeface="Arial" pitchFamily="34" charset="0"/>
                <a:cs typeface="Arial" pitchFamily="34" charset="0"/>
              </a:rPr>
              <a:t>Turn around Churches</a:t>
            </a:r>
          </a:p>
          <a:p>
            <a:r>
              <a:rPr lang="en-CA" sz="2800" dirty="0">
                <a:solidFill>
                  <a:srgbClr val="33CCFF"/>
                </a:solidFill>
              </a:rPr>
              <a:t>Upside-down Church</a:t>
            </a:r>
          </a:p>
          <a:p>
            <a:r>
              <a:rPr lang="en-CA" sz="2800" dirty="0">
                <a:solidFill>
                  <a:srgbClr val="33CCFF"/>
                </a:solidFill>
              </a:rPr>
              <a:t>Break Out Churches</a:t>
            </a:r>
            <a:endParaRPr lang="en-US" altLang="zh-TW" sz="2800" dirty="0">
              <a:solidFill>
                <a:srgbClr val="33CCFF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US" altLang="zh-TW" sz="2800" dirty="0">
                <a:solidFill>
                  <a:srgbClr val="33CCFF"/>
                </a:solidFill>
                <a:latin typeface="Arial" pitchFamily="34" charset="0"/>
                <a:cs typeface="Arial" pitchFamily="34" charset="0"/>
              </a:rPr>
              <a:t>Effective Evangelistic Churches</a:t>
            </a: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US" altLang="zh-TW" sz="2800" dirty="0">
                <a:solidFill>
                  <a:srgbClr val="33CCFF"/>
                </a:solidFill>
                <a:latin typeface="Arial" pitchFamily="34" charset="0"/>
                <a:cs typeface="Arial" pitchFamily="34" charset="0"/>
              </a:rPr>
              <a:t>Deep Church</a:t>
            </a: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US" altLang="zh-TW" sz="2800" dirty="0">
                <a:solidFill>
                  <a:srgbClr val="33CCFF"/>
                </a:solidFill>
                <a:latin typeface="Arial" pitchFamily="34" charset="0"/>
                <a:cs typeface="Arial" pitchFamily="34" charset="0"/>
              </a:rPr>
              <a:t>Center Church</a:t>
            </a: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CA" sz="2800" dirty="0">
                <a:solidFill>
                  <a:srgbClr val="33CCFF"/>
                </a:solidFill>
              </a:rPr>
              <a:t>Franchised </a:t>
            </a:r>
            <a:r>
              <a:rPr lang="en-CA" sz="2800" dirty="0" err="1">
                <a:solidFill>
                  <a:srgbClr val="33CCFF"/>
                </a:solidFill>
              </a:rPr>
              <a:t>McChurch</a:t>
            </a:r>
            <a:endParaRPr lang="en-CA" sz="2800" dirty="0">
              <a:solidFill>
                <a:srgbClr val="33CCFF"/>
              </a:solidFill>
            </a:endParaRP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endParaRPr lang="en-US" altLang="zh-TW" sz="28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endParaRPr lang="en-US" altLang="zh-TW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483768" y="548680"/>
            <a:ext cx="6408712" cy="560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US" altLang="zh-TW" sz="2800" dirty="0">
                <a:solidFill>
                  <a:srgbClr val="FFCCFF"/>
                </a:solidFill>
                <a:latin typeface="Arial" pitchFamily="34" charset="0"/>
                <a:cs typeface="Arial" pitchFamily="34" charset="0"/>
              </a:rPr>
              <a:t>Unlearning Church</a:t>
            </a: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US" altLang="zh-TW" sz="2800" dirty="0">
                <a:solidFill>
                  <a:srgbClr val="FFCCFF"/>
                </a:solidFill>
                <a:latin typeface="Arial" pitchFamily="34" charset="0"/>
                <a:cs typeface="Arial" pitchFamily="34" charset="0"/>
              </a:rPr>
              <a:t>Sticky</a:t>
            </a:r>
            <a:r>
              <a:rPr lang="zh-TW" altLang="en-US" sz="2800" dirty="0">
                <a:solidFill>
                  <a:srgbClr val="FFCC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2800" dirty="0">
                <a:solidFill>
                  <a:srgbClr val="FFCCFF"/>
                </a:solidFill>
                <a:latin typeface="Arial" pitchFamily="34" charset="0"/>
                <a:cs typeface="Arial" pitchFamily="34" charset="0"/>
              </a:rPr>
              <a:t>Church</a:t>
            </a: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US" altLang="zh-TW" sz="2800" dirty="0">
                <a:solidFill>
                  <a:srgbClr val="FFCCFF"/>
                </a:solidFill>
                <a:latin typeface="Arial" pitchFamily="34" charset="0"/>
                <a:cs typeface="Arial" pitchFamily="34" charset="0"/>
              </a:rPr>
              <a:t>Transformational</a:t>
            </a:r>
            <a:r>
              <a:rPr lang="zh-TW" altLang="en-US" sz="2800" dirty="0">
                <a:solidFill>
                  <a:srgbClr val="FFCC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2800" dirty="0">
                <a:solidFill>
                  <a:srgbClr val="FFCCFF"/>
                </a:solidFill>
                <a:latin typeface="Arial" pitchFamily="34" charset="0"/>
                <a:cs typeface="Arial" pitchFamily="34" charset="0"/>
              </a:rPr>
              <a:t>Church</a:t>
            </a: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US" altLang="zh-TW" sz="2800" dirty="0">
                <a:solidFill>
                  <a:srgbClr val="FFCCFF"/>
                </a:solidFill>
                <a:latin typeface="Arial" pitchFamily="34" charset="0"/>
                <a:cs typeface="Arial" pitchFamily="34" charset="0"/>
              </a:rPr>
              <a:t>Visible</a:t>
            </a:r>
            <a:r>
              <a:rPr lang="zh-TW" altLang="en-US" sz="2800" dirty="0">
                <a:solidFill>
                  <a:srgbClr val="FFCC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2800" dirty="0">
                <a:solidFill>
                  <a:srgbClr val="FFCCFF"/>
                </a:solidFill>
                <a:latin typeface="Arial" pitchFamily="34" charset="0"/>
                <a:cs typeface="Arial" pitchFamily="34" charset="0"/>
              </a:rPr>
              <a:t>Church</a:t>
            </a: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US" altLang="zh-TW" sz="2800" dirty="0">
                <a:solidFill>
                  <a:srgbClr val="FFCCFF"/>
                </a:solidFill>
                <a:latin typeface="Arial" pitchFamily="34" charset="0"/>
                <a:cs typeface="Arial" pitchFamily="34" charset="0"/>
              </a:rPr>
              <a:t>Apostolic Cell</a:t>
            </a:r>
            <a:r>
              <a:rPr lang="zh-TW" altLang="en-US" sz="2800" dirty="0">
                <a:solidFill>
                  <a:srgbClr val="FFCC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2800" dirty="0">
                <a:solidFill>
                  <a:srgbClr val="FFCCFF"/>
                </a:solidFill>
                <a:latin typeface="Arial" pitchFamily="34" charset="0"/>
                <a:cs typeface="Arial" pitchFamily="34" charset="0"/>
              </a:rPr>
              <a:t>Church</a:t>
            </a: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US" altLang="zh-TW" sz="2800" dirty="0">
                <a:solidFill>
                  <a:srgbClr val="FFCCFF"/>
                </a:solidFill>
                <a:latin typeface="Arial" pitchFamily="34" charset="0"/>
                <a:cs typeface="Arial" pitchFamily="34" charset="0"/>
              </a:rPr>
              <a:t>Multiplying</a:t>
            </a:r>
            <a:r>
              <a:rPr lang="zh-TW" altLang="en-US" sz="2800" dirty="0">
                <a:solidFill>
                  <a:srgbClr val="FFCC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2800" dirty="0">
                <a:solidFill>
                  <a:srgbClr val="FFCCFF"/>
                </a:solidFill>
                <a:latin typeface="Arial" pitchFamily="34" charset="0"/>
                <a:cs typeface="Arial" pitchFamily="34" charset="0"/>
              </a:rPr>
              <a:t>Church</a:t>
            </a: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US" altLang="zh-TW" sz="2800" dirty="0">
                <a:solidFill>
                  <a:srgbClr val="FFCCFF"/>
                </a:solidFill>
                <a:latin typeface="Arial" pitchFamily="34" charset="0"/>
                <a:cs typeface="Arial" pitchFamily="34" charset="0"/>
              </a:rPr>
              <a:t>Multi-site</a:t>
            </a:r>
            <a:r>
              <a:rPr lang="zh-TW" altLang="en-US" sz="2800" dirty="0">
                <a:solidFill>
                  <a:srgbClr val="FFCC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2800" dirty="0">
                <a:solidFill>
                  <a:srgbClr val="FFCCFF"/>
                </a:solidFill>
                <a:latin typeface="Arial" pitchFamily="34" charset="0"/>
                <a:cs typeface="Arial" pitchFamily="34" charset="0"/>
              </a:rPr>
              <a:t>Church</a:t>
            </a: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US" altLang="zh-TW" sz="2800" dirty="0">
                <a:solidFill>
                  <a:srgbClr val="FFCCFF"/>
                </a:solidFill>
                <a:latin typeface="Arial" pitchFamily="34" charset="0"/>
                <a:cs typeface="Arial" pitchFamily="34" charset="0"/>
              </a:rPr>
              <a:t>Deliberate Church</a:t>
            </a: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US" altLang="zh-TW" sz="2800" dirty="0">
                <a:solidFill>
                  <a:srgbClr val="FFCCFF"/>
                </a:solidFill>
                <a:latin typeface="Arial" pitchFamily="34" charset="0"/>
                <a:cs typeface="Arial" pitchFamily="34" charset="0"/>
              </a:rPr>
              <a:t>Aqua Church</a:t>
            </a:r>
            <a:r>
              <a:rPr lang="en-CA" sz="2800" dirty="0">
                <a:solidFill>
                  <a:srgbClr val="FFCCFF"/>
                </a:solidFill>
              </a:rPr>
              <a:t> </a:t>
            </a: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CA" sz="2800" dirty="0" err="1">
                <a:solidFill>
                  <a:srgbClr val="FFCCFF"/>
                </a:solidFill>
              </a:rPr>
              <a:t>Churchnext</a:t>
            </a:r>
            <a:endParaRPr lang="en-US" altLang="zh-TW" sz="2800" dirty="0">
              <a:solidFill>
                <a:srgbClr val="FFCCFF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endParaRPr lang="en-US" altLang="zh-TW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483768" y="548680"/>
            <a:ext cx="6408712" cy="560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US" altLang="zh-TW" sz="2800" dirty="0">
                <a:latin typeface="Arial" pitchFamily="34" charset="0"/>
                <a:cs typeface="Arial" pitchFamily="34" charset="0"/>
              </a:rPr>
              <a:t>Purpose Driven Church</a:t>
            </a: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US" altLang="zh-TW" sz="2800" dirty="0">
                <a:latin typeface="Arial" pitchFamily="34" charset="0"/>
                <a:cs typeface="Arial" pitchFamily="34" charset="0"/>
              </a:rPr>
              <a:t>Equipping Church </a:t>
            </a: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US" altLang="zh-TW" sz="2800" dirty="0">
                <a:latin typeface="Arial" pitchFamily="34" charset="0"/>
                <a:cs typeface="Arial" pitchFamily="34" charset="0"/>
              </a:rPr>
              <a:t>Simple Church</a:t>
            </a: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US" altLang="zh-TW" sz="2800" dirty="0">
                <a:latin typeface="Arial" pitchFamily="34" charset="0"/>
                <a:cs typeface="Arial" pitchFamily="34" charset="0"/>
              </a:rPr>
              <a:t>Contagious Church</a:t>
            </a: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US" altLang="zh-TW" sz="2800" dirty="0">
                <a:latin typeface="Arial" pitchFamily="34" charset="0"/>
                <a:cs typeface="Arial" pitchFamily="34" charset="0"/>
              </a:rPr>
              <a:t>Passionate Church</a:t>
            </a: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US" altLang="zh-TW" sz="2800" dirty="0">
                <a:latin typeface="Arial" pitchFamily="34" charset="0"/>
                <a:cs typeface="Arial" pitchFamily="34" charset="0"/>
              </a:rPr>
              <a:t>Emerging Churches</a:t>
            </a: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US" altLang="zh-TW" sz="2800" dirty="0">
                <a:latin typeface="Arial" pitchFamily="34" charset="0"/>
                <a:cs typeface="Arial" pitchFamily="34" charset="0"/>
              </a:rPr>
              <a:t>Convergent Church</a:t>
            </a: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US" altLang="zh-TW" sz="2800" dirty="0">
                <a:latin typeface="Arial" pitchFamily="34" charset="0"/>
                <a:cs typeface="Arial" pitchFamily="34" charset="0"/>
              </a:rPr>
              <a:t>Prevailing Church</a:t>
            </a:r>
            <a:r>
              <a:rPr lang="en-CA" sz="2800" dirty="0"/>
              <a:t> </a:t>
            </a: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US" altLang="zh-TW" sz="28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Organic Church</a:t>
            </a: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r>
              <a:rPr lang="en-CA" sz="2800" dirty="0"/>
              <a:t>Vintage Church</a:t>
            </a:r>
            <a:endParaRPr lang="en-US" altLang="zh-TW" sz="28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tabLst>
                <a:tab pos="1344613" algn="l"/>
              </a:tabLst>
            </a:pPr>
            <a:endParaRPr lang="en-US" altLang="zh-TW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34" y="2636912"/>
            <a:ext cx="9178834" cy="302433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835696" y="1052736"/>
            <a:ext cx="5688632" cy="1672952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rgbClr val="CC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當遇見幸福</a:t>
            </a:r>
            <a:endParaRPr lang="zh-TW" altLang="en-US" sz="4800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783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6F5D03-87F0-4200-8A8D-7B5EFA87E9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561" y="0"/>
            <a:ext cx="4148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1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5536" y="692696"/>
            <a:ext cx="8322935" cy="2031325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tabLst>
                <a:tab pos="2420938" algn="l"/>
              </a:tabLst>
            </a:pPr>
            <a:r>
              <a:rPr lang="zh-TW" altLang="en-US" sz="3200" b="1" dirty="0"/>
              <a:t>徒 二   </a:t>
            </a:r>
            <a:r>
              <a:rPr lang="en-US" altLang="zh-TW" sz="3200" b="1" dirty="0"/>
              <a:t>1-13	</a:t>
            </a:r>
            <a:r>
              <a:rPr lang="zh-TW" altLang="en-US" sz="3200" b="1" dirty="0"/>
              <a:t>發生事件：五旬節聖靈降臨</a:t>
            </a:r>
            <a:endParaRPr lang="en-US" altLang="zh-TW" sz="3200" b="1" dirty="0"/>
          </a:p>
          <a:p>
            <a:pPr>
              <a:spcBef>
                <a:spcPts val="1800"/>
              </a:spcBef>
              <a:tabLst>
                <a:tab pos="2420938" algn="l"/>
              </a:tabLst>
            </a:pPr>
            <a:r>
              <a:rPr lang="zh-TW" altLang="en-US" sz="3200" b="1" dirty="0"/>
              <a:t>徒 二 </a:t>
            </a:r>
            <a:r>
              <a:rPr lang="en-US" altLang="zh-TW" sz="3200" b="1" dirty="0"/>
              <a:t>14-39	</a:t>
            </a:r>
            <a:r>
              <a:rPr lang="zh-TW" altLang="en-US" sz="3200" b="1" dirty="0"/>
              <a:t>解釋事實：彼得講道</a:t>
            </a:r>
            <a:endParaRPr lang="en-US" altLang="zh-TW" sz="3200" b="1" dirty="0"/>
          </a:p>
          <a:p>
            <a:pPr>
              <a:spcBef>
                <a:spcPts val="1800"/>
              </a:spcBef>
              <a:tabLst>
                <a:tab pos="2420938" algn="l"/>
              </a:tabLst>
            </a:pPr>
            <a:r>
              <a:rPr lang="zh-TW" altLang="en-US" sz="3200" b="1" dirty="0"/>
              <a:t>徒 二 </a:t>
            </a:r>
            <a:r>
              <a:rPr lang="en-US" altLang="zh-TW" sz="3200" b="1" dirty="0"/>
              <a:t>40-47	</a:t>
            </a:r>
            <a:r>
              <a:rPr lang="zh-TW" altLang="en-US" sz="3200" b="1" dirty="0"/>
              <a:t>事情後果：產生有機教會</a:t>
            </a:r>
            <a:endParaRPr lang="en-CA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115616" y="260648"/>
            <a:ext cx="6912769" cy="971239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t>2018</a:t>
            </a:r>
            <a:r>
              <a:rPr kumimoji="0" lang="zh-TW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t>年</a:t>
            </a:r>
            <a:r>
              <a:rPr kumimoji="0" lang="en-US" altLang="zh-TW" sz="3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t>7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cs typeface="+mn-cs"/>
              </a:rPr>
              <a:t>月</a:t>
            </a:r>
            <a:r>
              <a:rPr kumimoji="0" lang="zh-TW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t>高雄國際</a:t>
            </a:r>
            <a:r>
              <a:rPr kumimoji="0" lang="zh-TW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t>研習會</a:t>
            </a:r>
            <a:endParaRPr kumimoji="0" lang="en-CA" altLang="zh-TW" sz="31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t>參加</a:t>
            </a:r>
            <a:r>
              <a:rPr kumimoji="0" lang="zh-TW" altLang="zh-TW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t>教會有</a:t>
            </a:r>
            <a:r>
              <a:rPr kumimoji="0" lang="en-US" altLang="zh-TW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t>560</a:t>
            </a:r>
            <a:r>
              <a:rPr kumimoji="0" lang="zh-TW" altLang="zh-TW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t>間</a:t>
            </a:r>
            <a:r>
              <a:rPr kumimoji="0" lang="zh-TW" altLang="zh-TW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t>，總共</a:t>
            </a:r>
            <a:r>
              <a:rPr kumimoji="0" lang="en-US" altLang="zh-TW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t>10,506</a:t>
            </a:r>
            <a:r>
              <a:rPr kumimoji="0" lang="zh-TW" altLang="zh-TW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t>人</a:t>
            </a:r>
            <a:endParaRPr kumimoji="0" lang="zh-TW" altLang="en-US" sz="31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87BFC8-5DC9-4D04-B927-C7B4A6B60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351"/>
            <a:ext cx="9144000" cy="514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8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研習會海內外萬人參與">
            <a:extLst>
              <a:ext uri="{FF2B5EF4-FFF2-40B4-BE49-F238E27FC236}">
                <a16:creationId xmlns:a16="http://schemas.microsoft.com/office/drawing/2014/main" id="{FC48628B-B681-4CC7-BE8D-B24DCEF053B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099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å¹¸ç¦å°çµæµ·å¤ç§è">
            <a:extLst>
              <a:ext uri="{FF2B5EF4-FFF2-40B4-BE49-F238E27FC236}">
                <a16:creationId xmlns:a16="http://schemas.microsoft.com/office/drawing/2014/main" id="{E34445EA-8C1D-4037-B2C4-5E9A0C68B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1C3D11-D364-4D24-AEB1-2AA65AB89312}"/>
              </a:ext>
            </a:extLst>
          </p:cNvPr>
          <p:cNvSpPr/>
          <p:nvPr/>
        </p:nvSpPr>
        <p:spPr>
          <a:xfrm>
            <a:off x="107504" y="4365104"/>
            <a:ext cx="88569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香港林以諾博士：反省什麼是門徒訓練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cs typeface="+mn-cs"/>
              </a:rPr>
              <a:t/>
            </a:r>
            <a:b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cs typeface="+mn-cs"/>
              </a:rPr>
            </a:b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香港林以諾博士認為，參加這次研習有兩方面很重要，</a:t>
            </a:r>
            <a:endParaRPr kumimoji="0" lang="en-CA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第一是這個聚會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不是來「聽理論」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endParaRPr kumimoji="0" lang="en-CA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第二是楊錫儒牧師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24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日下午所分享的主題，覺得教會值得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去反省「什麼是門徒訓練」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？以及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「福音的大能」是怎麼樣在教會裡面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發生？這方面是給我們很大的反省。</a:t>
            </a:r>
            <a:b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文章來源：基督教論壇報 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https://www.ct.org.tw/1327381#ixzz5d6gTLGwV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30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0721" y="5070885"/>
            <a:ext cx="4825695" cy="1022411"/>
          </a:xfrm>
        </p:spPr>
        <p:txBody>
          <a:bodyPr anchor="t">
            <a:noAutofit/>
          </a:bodyPr>
          <a:lstStyle/>
          <a:p>
            <a:pPr algn="l"/>
            <a:r>
              <a:rPr lang="en-CA" altLang="zh-CN" sz="2400" b="1" dirty="0">
                <a:latin typeface="MingLiU" panose="02020509000000000000" pitchFamily="49" charset="-120"/>
                <a:ea typeface="MingLiU" panose="02020509000000000000" pitchFamily="49" charset="-120"/>
              </a:rPr>
              <a:t>2018  11/29-12/3</a:t>
            </a:r>
            <a:br>
              <a:rPr lang="en-CA" altLang="zh-CN" sz="2400" b="1" dirty="0">
                <a:latin typeface="MingLiU" panose="02020509000000000000" pitchFamily="49" charset="-120"/>
                <a:ea typeface="MingLiU" panose="02020509000000000000" pitchFamily="49" charset="-120"/>
              </a:rPr>
            </a:br>
            <a:r>
              <a:rPr lang="en-CA" altLang="zh-CN" sz="2400" b="1" dirty="0">
                <a:latin typeface="MingLiU" panose="02020509000000000000" pitchFamily="49" charset="-120"/>
                <a:ea typeface="MingLiU" panose="02020509000000000000" pitchFamily="49" charset="-120"/>
              </a:rPr>
              <a:t/>
            </a:r>
            <a:br>
              <a:rPr lang="en-CA" altLang="zh-CN" sz="2400" b="1" dirty="0">
                <a:latin typeface="MingLiU" panose="02020509000000000000" pitchFamily="49" charset="-120"/>
                <a:ea typeface="MingLiU" panose="02020509000000000000" pitchFamily="49" charset="-120"/>
              </a:rPr>
            </a:br>
            <a:r>
              <a:rPr lang="en-CA" altLang="zh-CN" sz="2400" b="1" dirty="0">
                <a:solidFill>
                  <a:srgbClr val="FFFF00"/>
                </a:solidFill>
                <a:latin typeface="MingLiU" panose="02020509000000000000" pitchFamily="49" charset="-120"/>
                <a:ea typeface="MingLiU" panose="02020509000000000000" pitchFamily="49" charset="-120"/>
              </a:rPr>
              <a:t>2019  </a:t>
            </a:r>
            <a:r>
              <a:rPr lang="zh-CN" altLang="en-US" sz="2400" b="1" dirty="0">
                <a:solidFill>
                  <a:srgbClr val="FFFF00"/>
                </a:solidFill>
                <a:latin typeface="MingLiU" panose="02020509000000000000" pitchFamily="49" charset="-120"/>
                <a:ea typeface="MingLiU" panose="02020509000000000000" pitchFamily="49" charset="-120"/>
              </a:rPr>
              <a:t>明辨 幸福模式 的 認受度</a:t>
            </a:r>
            <a:r>
              <a:rPr lang="en-CA" altLang="zh-CN" sz="2400" dirty="0">
                <a:solidFill>
                  <a:srgbClr val="FFFF00"/>
                </a:solidFill>
                <a:latin typeface="Trebuchet MS" panose="020B0603020202020204"/>
              </a:rPr>
              <a:t/>
            </a:r>
            <a:br>
              <a:rPr lang="en-CA" altLang="zh-CN" sz="2400" dirty="0">
                <a:solidFill>
                  <a:srgbClr val="FFFF00"/>
                </a:solidFill>
                <a:latin typeface="Trebuchet MS" panose="020B0603020202020204"/>
              </a:rPr>
            </a:br>
            <a:endParaRPr lang="zh-TW" altLang="en-US" sz="2400" dirty="0">
              <a:solidFill>
                <a:srgbClr val="FFFF00"/>
              </a:solidFill>
              <a:latin typeface="DFPMingUBold-B5" panose="02020C00000000000000" pitchFamily="18" charset="-120"/>
              <a:ea typeface="DFPMingUBold-B5" panose="02020C00000000000000" pitchFamily="18" charset="-12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FA766D-3260-4E0A-9E7F-A2C93DFF19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042139"/>
            <a:ext cx="3075059" cy="4645935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147" r="-2" b="-2"/>
          <a:stretch/>
        </p:blipFill>
        <p:spPr>
          <a:xfrm>
            <a:off x="15" y="1167117"/>
            <a:ext cx="2950065" cy="4395978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B435A06-5FFD-4CF8-BE06-3796EC4200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65157" y="857250"/>
            <a:ext cx="2674620" cy="2369811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601CF6-7CB9-4697-8500-C470564913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6" r="26524" b="1"/>
          <a:stretch/>
        </p:blipFill>
        <p:spPr>
          <a:xfrm>
            <a:off x="3388601" y="857257"/>
            <a:ext cx="2427732" cy="2246360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E10DA6E-C3FF-4539-BF84-4775BB7EC4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3297" y="858782"/>
            <a:ext cx="2540703" cy="3137886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06002E-E03A-4F67-B75B-562B650650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51" r="-1" b="4028"/>
          <a:stretch/>
        </p:blipFill>
        <p:spPr>
          <a:xfrm>
            <a:off x="6725694" y="858782"/>
            <a:ext cx="2418316" cy="3015498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68881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>
            <a:extLst>
              <a:ext uri="{FF2B5EF4-FFF2-40B4-BE49-F238E27FC236}">
                <a16:creationId xmlns:a16="http://schemas.microsoft.com/office/drawing/2014/main" id="{30765875-4B1F-4650-89A0-3D945A598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2" y="857250"/>
            <a:ext cx="45291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98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58643" y="2646838"/>
            <a:ext cx="124213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kumimoji="1" lang="en-US" altLang="zh-TW" sz="1500" b="1" dirty="0">
                <a:solidFill>
                  <a:srgbClr val="00B05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40</a:t>
            </a:r>
          </a:p>
          <a:p>
            <a:pPr algn="ctr" defTabSz="685800">
              <a:defRPr/>
            </a:pPr>
            <a:r>
              <a:rPr kumimoji="1" lang="en-US" sz="1200" dirty="0">
                <a:solidFill>
                  <a:srgbClr val="00B05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(1 + 39)</a:t>
            </a:r>
            <a:endParaRPr kumimoji="1" lang="en-US" sz="1200" dirty="0">
              <a:solidFill>
                <a:srgbClr val="00B050"/>
              </a:solidFill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Isosceles Triangle 19"/>
          <p:cNvSpPr/>
          <p:nvPr/>
        </p:nvSpPr>
        <p:spPr>
          <a:xfrm>
            <a:off x="578356" y="2472374"/>
            <a:ext cx="2819114" cy="2052228"/>
          </a:xfrm>
          <a:prstGeom prst="triangl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kumimoji="1" lang="en-US" sz="21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525377" y="3158970"/>
            <a:ext cx="914958" cy="0"/>
          </a:xfrm>
          <a:prstGeom prst="line">
            <a:avLst/>
          </a:prstGeom>
          <a:ln w="254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090185" y="3807042"/>
            <a:ext cx="1771038" cy="0"/>
          </a:xfrm>
          <a:prstGeom prst="line">
            <a:avLst/>
          </a:prstGeom>
          <a:ln w="254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358643" y="3222122"/>
            <a:ext cx="1242138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kumimoji="1" lang="en-US" altLang="zh-TW" sz="1500" b="1" dirty="0">
                <a:solidFill>
                  <a:srgbClr val="FF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150</a:t>
            </a:r>
          </a:p>
          <a:p>
            <a:pPr algn="ctr" defTabSz="685800">
              <a:defRPr/>
            </a:pPr>
            <a:r>
              <a:rPr kumimoji="1" lang="en-US" sz="1350" dirty="0">
                <a:solidFill>
                  <a:srgbClr val="FF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(</a:t>
            </a:r>
            <a:r>
              <a:rPr kumimoji="1" lang="en-US" altLang="zh-TW" sz="1350" dirty="0">
                <a:solidFill>
                  <a:srgbClr val="FF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30 x 5</a:t>
            </a:r>
            <a:r>
              <a:rPr kumimoji="1" lang="en-US" sz="1350" dirty="0">
                <a:solidFill>
                  <a:srgbClr val="FF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)</a:t>
            </a:r>
            <a:endParaRPr kumimoji="1" lang="en-US" sz="1350" dirty="0">
              <a:solidFill>
                <a:srgbClr val="FF0000"/>
              </a:solidFill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24664" y="4062501"/>
            <a:ext cx="1242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kumimoji="1" lang="en-US" altLang="zh-TW" dirty="0">
                <a:solidFill>
                  <a:srgbClr val="0070C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440</a:t>
            </a:r>
            <a:endParaRPr kumimoji="1" lang="en-US" dirty="0">
              <a:solidFill>
                <a:srgbClr val="0070C0"/>
              </a:solidFill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8356" y="692696"/>
            <a:ext cx="77237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kumimoji="1" lang="zh-TW" altLang="en-US" sz="3200" b="1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福氣教會</a:t>
            </a:r>
            <a:endParaRPr kumimoji="1" lang="en-US" sz="3200" b="1" dirty="0">
              <a:solidFill>
                <a:prstClr val="black"/>
              </a:solidFill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525378" y="4803103"/>
            <a:ext cx="13254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kumimoji="1" lang="en-US" altLang="zh-TW" sz="15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</a:t>
            </a:r>
            <a:r>
              <a:rPr kumimoji="1" lang="en-US" altLang="zh-TW" sz="2100" dirty="0">
                <a:solidFill>
                  <a:srgbClr val="FFC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2012 </a:t>
            </a:r>
            <a:endParaRPr kumimoji="1" lang="en-US" sz="2100" dirty="0">
              <a:solidFill>
                <a:srgbClr val="FFC000"/>
              </a:solidFill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082768" y="2510899"/>
            <a:ext cx="124213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kumimoji="1" lang="en-US" altLang="zh-TW" sz="1500" b="1" dirty="0">
                <a:solidFill>
                  <a:srgbClr val="00B05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250</a:t>
            </a:r>
          </a:p>
          <a:p>
            <a:pPr algn="ctr" defTabSz="685800">
              <a:defRPr/>
            </a:pPr>
            <a:r>
              <a:rPr kumimoji="1" lang="en-US" sz="1200" dirty="0">
                <a:solidFill>
                  <a:srgbClr val="00B05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(18 + 232)</a:t>
            </a:r>
            <a:endParaRPr kumimoji="1" lang="en-US" sz="1200" dirty="0">
              <a:solidFill>
                <a:srgbClr val="00B050"/>
              </a:solidFill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1" name="Isosceles Triangle 40"/>
          <p:cNvSpPr/>
          <p:nvPr/>
        </p:nvSpPr>
        <p:spPr>
          <a:xfrm>
            <a:off x="5112060" y="2202344"/>
            <a:ext cx="3190049" cy="2322258"/>
          </a:xfrm>
          <a:prstGeom prst="triangl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kumimoji="1" lang="en-US" sz="21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6129121" y="3075577"/>
            <a:ext cx="1156895" cy="0"/>
          </a:xfrm>
          <a:prstGeom prst="line">
            <a:avLst/>
          </a:prstGeom>
          <a:ln w="254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598114" y="3807042"/>
            <a:ext cx="2214246" cy="0"/>
          </a:xfrm>
          <a:prstGeom prst="line">
            <a:avLst/>
          </a:prstGeom>
          <a:ln w="254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6082768" y="3168530"/>
            <a:ext cx="1242138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kumimoji="1" lang="en-US" altLang="zh-TW" sz="1500" b="1" dirty="0">
                <a:solidFill>
                  <a:srgbClr val="FF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1,725</a:t>
            </a:r>
          </a:p>
          <a:p>
            <a:pPr algn="ctr" defTabSz="685800">
              <a:defRPr/>
            </a:pPr>
            <a:r>
              <a:rPr kumimoji="1" lang="en-US" sz="1350" dirty="0">
                <a:solidFill>
                  <a:srgbClr val="FF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(</a:t>
            </a:r>
            <a:r>
              <a:rPr kumimoji="1" lang="en-US" altLang="zh-TW" sz="1350" dirty="0">
                <a:solidFill>
                  <a:srgbClr val="FF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345 x 5</a:t>
            </a:r>
            <a:r>
              <a:rPr kumimoji="1" lang="en-US" sz="1350" dirty="0">
                <a:solidFill>
                  <a:srgbClr val="FF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)</a:t>
            </a:r>
            <a:endParaRPr kumimoji="1" lang="en-US" sz="1350" dirty="0">
              <a:solidFill>
                <a:srgbClr val="FF0000"/>
              </a:solidFill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359551" y="3969794"/>
            <a:ext cx="271025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kumimoji="1" lang="en-US" altLang="zh-TW" dirty="0">
                <a:solidFill>
                  <a:srgbClr val="0070C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2,300</a:t>
            </a:r>
          </a:p>
          <a:p>
            <a:pPr algn="ctr" defTabSz="685800">
              <a:defRPr/>
            </a:pPr>
            <a:r>
              <a:rPr kumimoji="1" lang="en-US" sz="1350" dirty="0">
                <a:solidFill>
                  <a:srgbClr val="0070C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(</a:t>
            </a:r>
            <a:r>
              <a:rPr kumimoji="1" lang="zh-TW" altLang="en-US" sz="1350" b="1" dirty="0">
                <a:solidFill>
                  <a:srgbClr val="0070C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另外有七間植堂分佈台湾</a:t>
            </a:r>
            <a:r>
              <a:rPr kumimoji="1" lang="en-US" sz="1350" dirty="0">
                <a:solidFill>
                  <a:srgbClr val="0070C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)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246186" y="4803103"/>
            <a:ext cx="108765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kumimoji="1" lang="en-US" altLang="zh-TW" sz="15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</a:t>
            </a:r>
            <a:r>
              <a:rPr kumimoji="1" lang="en-US" altLang="zh-TW" sz="2100" dirty="0">
                <a:solidFill>
                  <a:srgbClr val="FFC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2020</a:t>
            </a:r>
            <a:endParaRPr kumimoji="1" lang="en-US" sz="2100" dirty="0">
              <a:solidFill>
                <a:srgbClr val="FFC000"/>
              </a:solidFill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953598" y="1929279"/>
            <a:ext cx="2052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kumimoji="1" lang="en-US" altLang="zh-TW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1999 – 2011 </a:t>
            </a:r>
            <a:endParaRPr kumimoji="1" lang="en-US" dirty="0">
              <a:solidFill>
                <a:prstClr val="black"/>
              </a:solidFill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865180" y="1846310"/>
            <a:ext cx="1677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kumimoji="1" lang="en-US" altLang="zh-TW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2012 – 2020</a:t>
            </a:r>
            <a:endParaRPr kumimoji="1" lang="en-US" dirty="0">
              <a:solidFill>
                <a:prstClr val="black"/>
              </a:solidFill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378080" y="2659200"/>
            <a:ext cx="196106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kumimoji="1" lang="zh-TW" altLang="en-US" sz="2100" b="1" dirty="0">
                <a:solidFill>
                  <a:srgbClr val="00B05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牧人組長</a:t>
            </a:r>
            <a:endParaRPr kumimoji="1" lang="en-US" sz="2100" dirty="0">
              <a:solidFill>
                <a:srgbClr val="00B050"/>
              </a:solidFill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378080" y="3300541"/>
            <a:ext cx="196106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kumimoji="1" lang="zh-TW" altLang="en-US" sz="2100" b="1" dirty="0">
                <a:solidFill>
                  <a:srgbClr val="FF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福音傳人</a:t>
            </a:r>
            <a:endParaRPr kumimoji="1" lang="en-US" sz="2100" dirty="0">
              <a:solidFill>
                <a:srgbClr val="FF0000"/>
              </a:solidFill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371104" y="3925291"/>
            <a:ext cx="196106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kumimoji="1" lang="zh-TW" altLang="en-US" sz="2100" b="1" dirty="0">
                <a:solidFill>
                  <a:srgbClr val="0070C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敬拜者</a:t>
            </a:r>
            <a:endParaRPr kumimoji="1" lang="en-US" sz="2100" dirty="0">
              <a:solidFill>
                <a:srgbClr val="0070C0"/>
              </a:solidFill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3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幸福小組受洗人數暴增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39" y="1052736"/>
            <a:ext cx="8391525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83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957F0-E2F0-4865-A0BC-FCB3A9B9A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372783"/>
            <a:ext cx="7776864" cy="2945496"/>
          </a:xfrm>
        </p:spPr>
        <p:txBody>
          <a:bodyPr>
            <a:normAutofit/>
          </a:bodyPr>
          <a:lstStyle/>
          <a:p>
            <a:r>
              <a:rPr lang="zh-TW" altLang="en-US" sz="3600" b="1" dirty="0"/>
              <a:t>福音攻略  </a:t>
            </a:r>
            <a:r>
              <a:rPr lang="en-US" altLang="zh-TW" sz="3600" dirty="0">
                <a:solidFill>
                  <a:srgbClr val="90C226"/>
                </a:solidFill>
              </a:rPr>
              <a:t>+  </a:t>
            </a:r>
            <a:r>
              <a:rPr lang="zh-TW" altLang="en-US" sz="3600" b="1" dirty="0">
                <a:solidFill>
                  <a:srgbClr val="90C226"/>
                </a:solidFill>
              </a:rPr>
              <a:t>門訓系统  </a:t>
            </a:r>
            <a:r>
              <a:rPr lang="en-US" altLang="zh-TW" sz="3600" dirty="0">
                <a:solidFill>
                  <a:srgbClr val="90C226"/>
                </a:solidFill>
              </a:rPr>
              <a:t>+  </a:t>
            </a:r>
            <a:r>
              <a:rPr lang="zh-TW" altLang="en-US" sz="3600" b="1" dirty="0">
                <a:solidFill>
                  <a:srgbClr val="90C226"/>
                </a:solidFill>
              </a:rPr>
              <a:t>小組建構</a:t>
            </a:r>
            <a:r>
              <a:rPr lang="en-CA" altLang="zh-TW" sz="3600" dirty="0">
                <a:solidFill>
                  <a:srgbClr val="90C226"/>
                </a:solidFill>
              </a:rPr>
              <a:t/>
            </a:r>
            <a:br>
              <a:rPr lang="en-CA" altLang="zh-TW" sz="3600" dirty="0">
                <a:solidFill>
                  <a:srgbClr val="90C226"/>
                </a:solidFill>
              </a:rPr>
            </a:br>
            <a:r>
              <a:rPr lang="en-CA" altLang="zh-TW" sz="3600" dirty="0">
                <a:solidFill>
                  <a:srgbClr val="90C226"/>
                </a:solidFill>
              </a:rPr>
              <a:t>                           </a:t>
            </a:r>
            <a:br>
              <a:rPr lang="en-CA" altLang="zh-TW" sz="3600" dirty="0">
                <a:solidFill>
                  <a:srgbClr val="90C226"/>
                </a:solidFill>
              </a:rPr>
            </a:br>
            <a:r>
              <a:rPr lang="en-CA" altLang="zh-TW" sz="3600" dirty="0">
                <a:solidFill>
                  <a:srgbClr val="90C226"/>
                </a:solidFill>
              </a:rPr>
              <a:t>                         </a:t>
            </a:r>
            <a:r>
              <a:rPr lang="zh-TW" altLang="en-US" sz="3600" b="1" dirty="0"/>
              <a:t>革新體康 </a:t>
            </a:r>
            <a:r>
              <a:rPr lang="en-US" altLang="zh-TW" sz="3600" dirty="0"/>
              <a:t/>
            </a:r>
            <a:br>
              <a:rPr lang="en-US" altLang="zh-TW" sz="3600" dirty="0"/>
            </a:br>
            <a:r>
              <a:rPr lang="en-US" altLang="zh-TW" sz="3600" dirty="0"/>
              <a:t>             </a:t>
            </a:r>
            <a:br>
              <a:rPr lang="en-US" altLang="zh-TW" sz="3600" dirty="0"/>
            </a:br>
            <a:r>
              <a:rPr lang="en-US" altLang="zh-TW" sz="3600" dirty="0"/>
              <a:t>             </a:t>
            </a:r>
            <a:r>
              <a:rPr lang="en-US" altLang="zh-TW" sz="3600" dirty="0">
                <a:solidFill>
                  <a:srgbClr val="C00000"/>
                </a:solidFill>
              </a:rPr>
              <a:t>“</a:t>
            </a:r>
            <a:r>
              <a:rPr lang="zh-CN" altLang="en-US" sz="3600" dirty="0">
                <a:solidFill>
                  <a:srgbClr val="C00000"/>
                </a:solidFill>
              </a:rPr>
              <a:t>以福音為本的使命教会</a:t>
            </a:r>
            <a:r>
              <a:rPr lang="en-CA" altLang="zh-CN" sz="3600" dirty="0">
                <a:solidFill>
                  <a:srgbClr val="C00000"/>
                </a:solidFill>
              </a:rPr>
              <a:t>”</a:t>
            </a:r>
            <a:endParaRPr lang="en-CA" sz="36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9B2A2C-AAE8-493C-91B7-EB99A93EB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2123727" y="3573016"/>
            <a:ext cx="1296145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4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05D9B2-618A-488C-836D-88DEE8628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4" y="274637"/>
            <a:ext cx="8282880" cy="1143000"/>
          </a:xfrm>
        </p:spPr>
        <p:txBody>
          <a:bodyPr/>
          <a:lstStyle/>
          <a:p>
            <a:pPr marL="514350" lvl="0" indent="-514350">
              <a:spcBef>
                <a:spcPct val="20000"/>
              </a:spcBef>
              <a:spcAft>
                <a:spcPts val="600"/>
              </a:spcAft>
            </a:pPr>
            <a:r>
              <a:rPr lang="zh-HK" altLang="en-US" sz="2800" cap="none" spc="30" dirty="0">
                <a:solidFill>
                  <a:srgbClr val="FFFFFF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+mn-cs"/>
              </a:rPr>
              <a:t>“</a:t>
            </a:r>
            <a:r>
              <a:rPr lang="zh-HK" altLang="en-US" sz="2800" cap="none" spc="30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+mn-cs"/>
              </a:rPr>
              <a:t>當然沿用「幸」「福」模式需要本土化的功夫</a:t>
            </a:r>
            <a:r>
              <a:rPr lang="zh-HK" altLang="en-US" sz="2800" cap="none" spc="30" dirty="0">
                <a:solidFill>
                  <a:srgbClr val="FFFFFF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+mn-cs"/>
              </a:rPr>
              <a:t>”</a:t>
            </a:r>
            <a:r>
              <a:rPr lang="en-CA" sz="2800" cap="none" spc="30" dirty="0">
                <a:solidFill>
                  <a:srgbClr val="FFFFFF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+mn-cs"/>
              </a:rPr>
              <a:t/>
            </a:r>
            <a:br>
              <a:rPr lang="en-CA" sz="2800" cap="none" spc="30" dirty="0">
                <a:solidFill>
                  <a:srgbClr val="FFFFFF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+mn-cs"/>
              </a:rPr>
            </a:b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3D253-D2A3-4020-98AB-ECC46E72F38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31840" y="1600200"/>
            <a:ext cx="5402560" cy="4114800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4800" dirty="0"/>
              <a:t>可複製的</a:t>
            </a:r>
            <a:endParaRPr lang="en-CA" altLang="zh-TW" sz="4800" dirty="0"/>
          </a:p>
          <a:p>
            <a:pPr marL="0" indent="0">
              <a:buNone/>
            </a:pPr>
            <a:endParaRPr lang="zh-TW" altLang="en-US" sz="4800" dirty="0"/>
          </a:p>
          <a:p>
            <a:r>
              <a:rPr lang="zh-TW" altLang="en-US" sz="4800" dirty="0"/>
              <a:t>可轉移的</a:t>
            </a:r>
            <a:endParaRPr lang="en-CA" altLang="zh-TW" sz="4800" dirty="0"/>
          </a:p>
          <a:p>
            <a:pPr marL="0" indent="0">
              <a:buNone/>
            </a:pPr>
            <a:endParaRPr lang="zh-TW" altLang="en-US" sz="4800" dirty="0"/>
          </a:p>
          <a:p>
            <a:r>
              <a:rPr lang="zh-TW" altLang="en-US" sz="4800" dirty="0"/>
              <a:t>可持續的</a:t>
            </a:r>
            <a:endParaRPr lang="en-CA" altLang="zh-TW" sz="4800" dirty="0"/>
          </a:p>
          <a:p>
            <a:pPr marL="0" indent="0">
              <a:buNone/>
            </a:pPr>
            <a:endParaRPr lang="en-CA" sz="4800" dirty="0"/>
          </a:p>
        </p:txBody>
      </p:sp>
    </p:spTree>
    <p:extLst>
      <p:ext uri="{BB962C8B-B14F-4D97-AF65-F5344CB8AC3E}">
        <p14:creationId xmlns:p14="http://schemas.microsoft.com/office/powerpoint/2010/main" val="85931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34082"/>
          </a:xfrm>
        </p:spPr>
        <p:txBody>
          <a:bodyPr>
            <a:normAutofit fontScale="90000"/>
          </a:bodyPr>
          <a:lstStyle/>
          <a:p>
            <a:r>
              <a:rPr lang="zh-HK" altLang="en-US" sz="3600" dirty="0">
                <a:solidFill>
                  <a:srgbClr val="FFFF00"/>
                </a:solidFill>
              </a:rPr>
              <a:t>   為何推介福氣教會的「幸」「福」模式？</a:t>
            </a:r>
            <a:endParaRPr lang="en-CA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124744"/>
            <a:ext cx="8640960" cy="619268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HK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因為是類似華人</a:t>
            </a:r>
            <a:r>
              <a:rPr lang="zh-HK" altLang="en-US" sz="2800" dirty="0">
                <a:solidFill>
                  <a:srgbClr val="FFFFFF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的</a:t>
            </a:r>
            <a:r>
              <a:rPr lang="zh-CN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植</a:t>
            </a:r>
            <a:r>
              <a:rPr lang="zh-HK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堂經驗</a:t>
            </a:r>
            <a:endParaRPr lang="en-US" altLang="zh-HK" sz="28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HK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因為是不平凡的</a:t>
            </a:r>
            <a:r>
              <a:rPr lang="en-US" altLang="zh-HK" sz="28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27</a:t>
            </a:r>
            <a:r>
              <a:rPr lang="zh-HK" altLang="en-US" sz="28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年</a:t>
            </a:r>
            <a:r>
              <a:rPr lang="zh-CN" altLang="en-US" sz="2800" dirty="0">
                <a:solidFill>
                  <a:srgbClr val="FFFFFF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植</a:t>
            </a:r>
            <a:r>
              <a:rPr lang="zh-HK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堂成果</a:t>
            </a:r>
            <a:endParaRPr lang="en-US" altLang="zh-HK" sz="28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HK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因為是華人佈道思維及中文門訓的材料</a:t>
            </a:r>
            <a:endParaRPr lang="en-US" altLang="zh-HK" sz="28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HK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因為 </a:t>
            </a:r>
            <a:r>
              <a:rPr lang="en-US" altLang="zh-HK" sz="28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15</a:t>
            </a:r>
            <a:r>
              <a:rPr lang="zh-HK" altLang="en-US" sz="28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年</a:t>
            </a:r>
            <a:r>
              <a:rPr lang="zh-HK" altLang="en-US" sz="2800" dirty="0">
                <a:solidFill>
                  <a:srgbClr val="FFFFFF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的</a:t>
            </a:r>
            <a:r>
              <a:rPr lang="zh-HK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幸福小組被神大大使用</a:t>
            </a:r>
            <a:endParaRPr lang="en-US" altLang="zh-HK" sz="28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HK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因為各界見證是「使徒行傳」的現代版</a:t>
            </a:r>
            <a:endParaRPr lang="en-US" altLang="zh-HK" sz="28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HK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因為各地大小教會均獲得不同的益處</a:t>
            </a:r>
            <a:endParaRPr lang="en-US" altLang="zh-HK" sz="28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HK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因為是信徒動員的實踐力量</a:t>
            </a:r>
            <a:endParaRPr lang="en-CA" altLang="zh-HK" sz="28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因為有效組合装配佈道、門訓及小組事工</a:t>
            </a:r>
          </a:p>
          <a:p>
            <a:pPr marL="514350" indent="-514350">
              <a:buNone/>
            </a:pPr>
            <a:r>
              <a:rPr lang="zh-HK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“</a:t>
            </a:r>
            <a:r>
              <a:rPr lang="zh-HK" altLang="en-US" sz="2800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當然沿用「幸」「福」模式需要本土化的功夫</a:t>
            </a:r>
            <a:r>
              <a:rPr lang="zh-HK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”</a:t>
            </a:r>
            <a:endParaRPr lang="en-CA" sz="28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514350" indent="-514350">
              <a:buFont typeface="+mj-lt"/>
              <a:buAutoNum type="arabicPeriod"/>
            </a:pPr>
            <a:endParaRPr lang="en-US" altLang="zh-HK" sz="2800" dirty="0"/>
          </a:p>
          <a:p>
            <a:pPr marL="514350" indent="-514350">
              <a:buFont typeface="+mj-lt"/>
              <a:buAutoNum type="arabicPeriod"/>
            </a:pPr>
            <a:endParaRPr lang="en-US" altLang="zh-HK" sz="2800" dirty="0"/>
          </a:p>
          <a:p>
            <a:pPr marL="514350" indent="-514350">
              <a:buFont typeface="+mj-lt"/>
              <a:buAutoNum type="arabicPeriod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7266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5536" y="2916233"/>
            <a:ext cx="8322935" cy="646331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TW" altLang="en-US" sz="3600" b="1" smtClean="0"/>
              <a:t>  在</a:t>
            </a:r>
            <a:r>
              <a:rPr lang="zh-TW" altLang="en-US" sz="3600" b="1" dirty="0"/>
              <a:t>使徒行傳第二章裏有沒有教會？</a:t>
            </a:r>
            <a:endParaRPr lang="en-CA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1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www.sanlingfarm.com.tw/images/about_img01.jpg"/>
          <p:cNvPicPr>
            <a:picLocks noChangeAspect="1" noChangeArrowheads="1"/>
          </p:cNvPicPr>
          <p:nvPr/>
        </p:nvPicPr>
        <p:blipFill>
          <a:blip r:embed="rId3" cstate="print"/>
          <a:srcRect t="6972" b="12136"/>
          <a:stretch>
            <a:fillRect/>
          </a:stretch>
        </p:blipFill>
        <p:spPr bwMode="auto">
          <a:xfrm>
            <a:off x="251520" y="260648"/>
            <a:ext cx="938054" cy="1728192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53470" y="692696"/>
            <a:ext cx="734481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charset="0"/>
                <a:ea typeface="PMingLiU" pitchFamily="18" charset="-120"/>
                <a:cs typeface="Arial" charset="0"/>
              </a:rPr>
              <a:t>         有机群體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PMingLiU" pitchFamily="18" charset="-120"/>
              <a:cs typeface="Arial" charset="0"/>
            </a:endParaRPr>
          </a:p>
        </p:txBody>
      </p:sp>
      <p:pic>
        <p:nvPicPr>
          <p:cNvPr id="81926" name="Picture 6" descr="http://cdn.yogeev.com/wp-content/uploads/2012/08/%E6%9C%89%E6%9C%BA%E5%B0%8F%E9%BA%A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550550"/>
            <a:ext cx="4502889" cy="2989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43608" y="1484784"/>
            <a:ext cx="7632848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44613" algn="l"/>
              </a:tabLst>
              <a:defRPr/>
            </a:pP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itchFamily="66" charset="0"/>
                <a:ea typeface="PMingLiU" pitchFamily="18" charset="-120"/>
                <a:cs typeface="Arial" pitchFamily="34" charset="0"/>
              </a:rPr>
              <a:t>一、 有机群體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Monotype Corsiva" pitchFamily="66" charset="0"/>
                <a:ea typeface="PMingLiU" pitchFamily="18" charset="-120"/>
                <a:cs typeface="Arial" pitchFamily="34" charset="0"/>
              </a:rPr>
              <a:t>是基督轉化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Monotype Corsiva" pitchFamily="66" charset="0"/>
                <a:ea typeface="PMingLiU" pitchFamily="18" charset="-120"/>
                <a:cs typeface="Arial" pitchFamily="34" charset="0"/>
              </a:rPr>
              <a:t>生命的群體</a:t>
            </a:r>
            <a:endParaRPr kumimoji="0" lang="en-US" altLang="zh-TW" sz="34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Monotype Corsiva" pitchFamily="66" charset="0"/>
              <a:ea typeface="PMingLiU" pitchFamily="18" charset="-12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44613" algn="l"/>
              </a:tabLst>
              <a:defRPr/>
            </a:pP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itchFamily="66" charset="0"/>
                <a:ea typeface="PMingLiU" pitchFamily="18" charset="-120"/>
                <a:cs typeface="Arial" pitchFamily="34" charset="0"/>
              </a:rPr>
              <a:t>二、 有机群體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Monotype Corsiva" pitchFamily="66" charset="0"/>
                <a:ea typeface="PMingLiU" pitchFamily="18" charset="-120"/>
                <a:cs typeface="Arial" pitchFamily="34" charset="0"/>
              </a:rPr>
              <a:t>是流露信仰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Monotype Corsiva" pitchFamily="66" charset="0"/>
                <a:ea typeface="PMingLiU" pitchFamily="18" charset="-120"/>
                <a:cs typeface="Arial" pitchFamily="34" charset="0"/>
              </a:rPr>
              <a:t>生活的本質</a:t>
            </a:r>
            <a:endParaRPr kumimoji="0" lang="en-US" altLang="zh-TW" sz="34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Monotype Corsiva" pitchFamily="66" charset="0"/>
              <a:ea typeface="PMingLiU" pitchFamily="18" charset="-12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44613" algn="l"/>
              </a:tabLst>
              <a:defRPr/>
            </a:pP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itchFamily="66" charset="0"/>
                <a:ea typeface="PMingLiU" pitchFamily="18" charset="-120"/>
                <a:cs typeface="Arial" pitchFamily="34" charset="0"/>
              </a:rPr>
              <a:t>三、 有机群體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Monotype Corsiva" pitchFamily="66" charset="0"/>
                <a:ea typeface="PMingLiU" pitchFamily="18" charset="-120"/>
                <a:cs typeface="Arial" pitchFamily="34" charset="0"/>
              </a:rPr>
              <a:t>是息息不斷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Monotype Corsiva" pitchFamily="66" charset="0"/>
                <a:ea typeface="PMingLiU" pitchFamily="18" charset="-120"/>
                <a:cs typeface="Arial" pitchFamily="34" charset="0"/>
              </a:rPr>
              <a:t>生機的展現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Monotype Corsiva" pitchFamily="66" charset="0"/>
              <a:ea typeface="PMingLiU" pitchFamily="18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4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5536" y="2670011"/>
            <a:ext cx="8322935" cy="830997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TW" altLang="en-US" sz="4800" b="1" dirty="0"/>
              <a:t>教會不是教堂</a:t>
            </a:r>
            <a:endParaRPr lang="en-CA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1520" y="620688"/>
            <a:ext cx="8496944" cy="205594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627063" indent="-627063">
              <a:lnSpc>
                <a:spcPct val="105000"/>
              </a:lnSpc>
              <a:spcBef>
                <a:spcPts val="1200"/>
              </a:spcBef>
              <a:defRPr/>
            </a:pPr>
            <a:r>
              <a:rPr lang="en-US" altLang="zh-TW" sz="2800" b="1" dirty="0">
                <a:cs typeface="+mn-cs"/>
              </a:rPr>
              <a:t>40	</a:t>
            </a:r>
            <a:r>
              <a:rPr lang="zh-TW" altLang="en-US" sz="2800" b="1" dirty="0">
                <a:cs typeface="+mn-cs"/>
              </a:rPr>
              <a:t>彼得還用許多話作見證，勸勉他們說：「你們當救自己脫離這彎曲的世代。」 </a:t>
            </a:r>
            <a:endParaRPr lang="en-US" altLang="zh-TW" sz="2800" b="1" dirty="0">
              <a:cs typeface="+mn-cs"/>
            </a:endParaRPr>
          </a:p>
          <a:p>
            <a:pPr marL="627063" indent="-627063">
              <a:lnSpc>
                <a:spcPct val="105000"/>
              </a:lnSpc>
              <a:spcBef>
                <a:spcPts val="1200"/>
              </a:spcBef>
              <a:defRPr/>
            </a:pPr>
            <a:r>
              <a:rPr lang="en-US" altLang="zh-TW" sz="2800" b="1" dirty="0">
                <a:cs typeface="+mn-cs"/>
              </a:rPr>
              <a:t>41	</a:t>
            </a:r>
            <a:r>
              <a:rPr lang="zh-TW" altLang="en-US" sz="2800" b="1" dirty="0">
                <a:cs typeface="+mn-cs"/>
              </a:rPr>
              <a:t>於是，領受他話的人就受了洗。那一天，門徒約添了三千人。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652120" y="2636912"/>
            <a:ext cx="2779059" cy="400110"/>
          </a:xfrm>
          <a:prstGeom prst="rect">
            <a:avLst/>
          </a:prstGeom>
          <a:solidFill>
            <a:srgbClr val="FFFFCC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TW" altLang="en-US" sz="2000" b="1" dirty="0">
                <a:solidFill>
                  <a:srgbClr val="800080"/>
                </a:solidFill>
                <a:cs typeface="+mn-cs"/>
              </a:rPr>
              <a:t>使徒行傳 </a:t>
            </a:r>
            <a:r>
              <a:rPr kumimoji="1" lang="en-US" altLang="zh-TW" sz="2000" b="1" dirty="0">
                <a:solidFill>
                  <a:srgbClr val="800080"/>
                </a:solidFill>
                <a:cs typeface="+mn-cs"/>
              </a:rPr>
              <a:t>2:40-41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1520" y="404664"/>
            <a:ext cx="8496944" cy="2920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627063" indent="-627063">
              <a:lnSpc>
                <a:spcPct val="105000"/>
              </a:lnSpc>
              <a:spcBef>
                <a:spcPts val="600"/>
              </a:spcBef>
              <a:defRPr/>
            </a:pPr>
            <a:r>
              <a:rPr lang="en-US" altLang="zh-TW" sz="2600" b="1" dirty="0">
                <a:cs typeface="+mn-cs"/>
              </a:rPr>
              <a:t>42	</a:t>
            </a:r>
            <a:r>
              <a:rPr lang="zh-TW" altLang="en-US" sz="2600" b="1" dirty="0">
                <a:cs typeface="+mn-cs"/>
              </a:rPr>
              <a:t>都恆心遵守使徒的教訓，彼此交接，擘餅，祈禱。</a:t>
            </a:r>
          </a:p>
          <a:p>
            <a:pPr marL="627063" indent="-627063">
              <a:lnSpc>
                <a:spcPct val="105000"/>
              </a:lnSpc>
              <a:spcBef>
                <a:spcPts val="600"/>
              </a:spcBef>
              <a:buAutoNum type="arabicPlain" startAt="43"/>
              <a:defRPr/>
            </a:pPr>
            <a:r>
              <a:rPr lang="zh-TW" altLang="en-US" sz="2600" b="1" dirty="0">
                <a:cs typeface="+mn-cs"/>
              </a:rPr>
              <a:t>眾人都懼怕。使徒又行了許多奇事、神蹟。 </a:t>
            </a:r>
            <a:endParaRPr lang="en-US" altLang="zh-TW" sz="2600" b="1" dirty="0">
              <a:cs typeface="+mn-cs"/>
            </a:endParaRPr>
          </a:p>
          <a:p>
            <a:pPr marL="627063" indent="-627063">
              <a:lnSpc>
                <a:spcPct val="105000"/>
              </a:lnSpc>
              <a:spcBef>
                <a:spcPts val="600"/>
              </a:spcBef>
              <a:defRPr/>
            </a:pPr>
            <a:r>
              <a:rPr lang="en-US" altLang="zh-TW" sz="2600" b="1" dirty="0">
                <a:cs typeface="+mn-cs"/>
              </a:rPr>
              <a:t>44	</a:t>
            </a:r>
            <a:r>
              <a:rPr lang="zh-TW" altLang="en-US" sz="2600" b="1" dirty="0">
                <a:cs typeface="+mn-cs"/>
              </a:rPr>
              <a:t>信的人都在一處，凡物公用； </a:t>
            </a:r>
            <a:endParaRPr lang="en-US" altLang="zh-TW" sz="2600" b="1" dirty="0">
              <a:cs typeface="+mn-cs"/>
            </a:endParaRPr>
          </a:p>
          <a:p>
            <a:pPr marL="627063" indent="-627063">
              <a:lnSpc>
                <a:spcPct val="105000"/>
              </a:lnSpc>
              <a:spcBef>
                <a:spcPts val="600"/>
              </a:spcBef>
              <a:defRPr/>
            </a:pPr>
            <a:r>
              <a:rPr lang="en-US" altLang="zh-TW" sz="2600" b="1" dirty="0">
                <a:cs typeface="+mn-cs"/>
              </a:rPr>
              <a:t>45	</a:t>
            </a:r>
            <a:r>
              <a:rPr lang="zh-TW" altLang="en-US" sz="2600" b="1" dirty="0">
                <a:cs typeface="+mn-cs"/>
              </a:rPr>
              <a:t>並且賣了田產、家業，照各人所需用的分給各人。 </a:t>
            </a:r>
            <a:endParaRPr lang="en-US" altLang="zh-TW" sz="2600" b="1" dirty="0">
              <a:cs typeface="+mn-cs"/>
            </a:endParaRPr>
          </a:p>
          <a:p>
            <a:pPr marL="627063" indent="-627063">
              <a:lnSpc>
                <a:spcPct val="105000"/>
              </a:lnSpc>
              <a:spcBef>
                <a:spcPts val="600"/>
              </a:spcBef>
              <a:defRPr/>
            </a:pPr>
            <a:r>
              <a:rPr lang="en-US" altLang="zh-TW" sz="2600" b="1" dirty="0">
                <a:cs typeface="+mn-cs"/>
              </a:rPr>
              <a:t>46	</a:t>
            </a:r>
            <a:r>
              <a:rPr lang="zh-TW" altLang="en-US" sz="2600" b="1" dirty="0">
                <a:cs typeface="+mn-cs"/>
              </a:rPr>
              <a:t>他們天天同心合意恆切地在殿裏，且在家中擘餅，存着歡喜、誠實的心用飯。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652120" y="3429000"/>
            <a:ext cx="2779059" cy="400110"/>
          </a:xfrm>
          <a:prstGeom prst="rect">
            <a:avLst/>
          </a:prstGeom>
          <a:solidFill>
            <a:srgbClr val="FFFFCC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TW" altLang="en-US" sz="2000" b="1" dirty="0">
                <a:solidFill>
                  <a:srgbClr val="800080"/>
                </a:solidFill>
                <a:cs typeface="+mn-cs"/>
              </a:rPr>
              <a:t>使徒行傳 </a:t>
            </a:r>
            <a:r>
              <a:rPr kumimoji="1" lang="en-US" altLang="zh-TW" sz="2000" b="1" dirty="0">
                <a:solidFill>
                  <a:srgbClr val="800080"/>
                </a:solidFill>
                <a:cs typeface="+mn-cs"/>
              </a:rPr>
              <a:t>2:42-46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95536" y="3070701"/>
            <a:ext cx="88569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tabLst>
                <a:tab pos="1344613" algn="l"/>
              </a:tabLst>
            </a:pPr>
            <a:r>
              <a:rPr lang="zh-TW" altLang="en-US" sz="3400" b="1" dirty="0">
                <a:latin typeface="Monotype Corsiva" pitchFamily="66" charset="0"/>
                <a:cs typeface="Arial" pitchFamily="34" charset="0"/>
              </a:rPr>
              <a:t>一、 有机群體</a:t>
            </a:r>
            <a:r>
              <a:rPr lang="zh-TW" altLang="en-US" sz="3400" b="1" dirty="0">
                <a:solidFill>
                  <a:srgbClr val="FFFF00"/>
                </a:solidFill>
                <a:latin typeface="Monotype Corsiva" pitchFamily="66" charset="0"/>
                <a:cs typeface="Arial" pitchFamily="34" charset="0"/>
              </a:rPr>
              <a:t>是基督轉化生命的群體</a:t>
            </a:r>
            <a:r>
              <a:rPr lang="zh-TW" altLang="en-US" sz="3600" b="1" dirty="0">
                <a:solidFill>
                  <a:srgbClr val="FFFF00"/>
                </a:solidFill>
                <a:latin typeface="Monotype Corsiva" pitchFamily="66" charset="0"/>
                <a:cs typeface="Arial" pitchFamily="34" charset="0"/>
              </a:rPr>
              <a:t>  </a:t>
            </a:r>
            <a:r>
              <a:rPr lang="en-US" altLang="zh-TW" sz="2400" b="1" dirty="0">
                <a:latin typeface="Monotype Corsiva" pitchFamily="66" charset="0"/>
                <a:cs typeface="Arial" pitchFamily="34" charset="0"/>
              </a:rPr>
              <a:t>(v. 40-41)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13.xml><?xml version="1.0" encoding="utf-8"?>
<a:theme xmlns:a="http://schemas.openxmlformats.org/drawingml/2006/main" name="1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地平線">
  <a:themeElements>
    <a:clrScheme name="地平線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地平線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地平線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地平線">
  <a:themeElements>
    <a:clrScheme name="地平線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地平線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地平線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Fireworks">
  <a:themeElements>
    <a:clrScheme name="Fireworks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Fireworks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Fireworks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6993</TotalTime>
  <Words>1195</Words>
  <Application>Microsoft Office PowerPoint</Application>
  <PresentationFormat>On-screen Show (4:3)</PresentationFormat>
  <Paragraphs>275</Paragraphs>
  <Slides>51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51</vt:i4>
      </vt:variant>
    </vt:vector>
  </HeadingPairs>
  <TitlesOfParts>
    <vt:vector size="92" baseType="lpstr">
      <vt:lpstr>Century Schoolbook</vt:lpstr>
      <vt:lpstr>等线 Light</vt:lpstr>
      <vt:lpstr>華康新儷粗黑</vt:lpstr>
      <vt:lpstr>DFPMingUBold-B5</vt:lpstr>
      <vt:lpstr>Franklin Gothic Book</vt:lpstr>
      <vt:lpstr>方正姚体</vt:lpstr>
      <vt:lpstr>微軟正黑體</vt:lpstr>
      <vt:lpstr>MingLiU</vt:lpstr>
      <vt:lpstr>PMingLiU</vt:lpstr>
      <vt:lpstr>PMingLiU</vt:lpstr>
      <vt:lpstr>Arial</vt:lpstr>
      <vt:lpstr>Arial Black</vt:lpstr>
      <vt:lpstr>Arial Narrow</vt:lpstr>
      <vt:lpstr>Calibri</vt:lpstr>
      <vt:lpstr>Calibri Light</vt:lpstr>
      <vt:lpstr>Consolas</vt:lpstr>
      <vt:lpstr>Corbel</vt:lpstr>
      <vt:lpstr>Franklin Gothic Medium</vt:lpstr>
      <vt:lpstr>Monotype Corsiva</vt:lpstr>
      <vt:lpstr>Times New Roman</vt:lpstr>
      <vt:lpstr>Trebuchet MS</vt:lpstr>
      <vt:lpstr>Wingdings</vt:lpstr>
      <vt:lpstr>Wingdings 2</vt:lpstr>
      <vt:lpstr>Wingdings 3</vt:lpstr>
      <vt:lpstr>1_Default Design</vt:lpstr>
      <vt:lpstr>Orbit</vt:lpstr>
      <vt:lpstr>Pixel</vt:lpstr>
      <vt:lpstr>Fireworks</vt:lpstr>
      <vt:lpstr>Metro</vt:lpstr>
      <vt:lpstr>Technic</vt:lpstr>
      <vt:lpstr>Trek</vt:lpstr>
      <vt:lpstr>1_Trek</vt:lpstr>
      <vt:lpstr>1_Office 佈景主題</vt:lpstr>
      <vt:lpstr>Office Theme</vt:lpstr>
      <vt:lpstr>1_Orbit</vt:lpstr>
      <vt:lpstr>Retrospect</vt:lpstr>
      <vt:lpstr>1_Oriel</vt:lpstr>
      <vt:lpstr>1_Office Theme</vt:lpstr>
      <vt:lpstr>地平線</vt:lpstr>
      <vt:lpstr>1_地平線</vt:lpstr>
      <vt:lpstr>1_Facet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當遇見幸福</vt:lpstr>
      <vt:lpstr>PowerPoint Presentation</vt:lpstr>
      <vt:lpstr>PowerPoint Presentation</vt:lpstr>
      <vt:lpstr>PowerPoint Presentation</vt:lpstr>
      <vt:lpstr>PowerPoint Presentation</vt:lpstr>
      <vt:lpstr>2018  11/29-12/3  2019  明辨 幸福模式 的 認受度 </vt:lpstr>
      <vt:lpstr>PowerPoint Presentation</vt:lpstr>
      <vt:lpstr>PowerPoint Presentation</vt:lpstr>
      <vt:lpstr>PowerPoint Presentation</vt:lpstr>
      <vt:lpstr>福音攻略  +  門訓系统  +  小組建構                                                      革新體康                             “以福音為本的使命教会”</vt:lpstr>
      <vt:lpstr>“當然沿用「幸」「福」模式需要本土化的功夫” </vt:lpstr>
      <vt:lpstr>   為何推介福氣教會的「幸」「福」模式？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Betty.Siu</dc:creator>
  <cp:lastModifiedBy>Johnny.Wong</cp:lastModifiedBy>
  <cp:revision>361</cp:revision>
  <dcterms:created xsi:type="dcterms:W3CDTF">2011-07-26T18:09:08Z</dcterms:created>
  <dcterms:modified xsi:type="dcterms:W3CDTF">2026-05-16T00:58:13Z</dcterms:modified>
</cp:coreProperties>
</file>