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79" r:id="rId5"/>
    <p:sldMasterId id="2147483692" r:id="rId6"/>
  </p:sldMasterIdLst>
  <p:notesMasterIdLst>
    <p:notesMasterId r:id="rId33"/>
  </p:notesMasterIdLst>
  <p:handoutMasterIdLst>
    <p:handoutMasterId r:id="rId34"/>
  </p:handoutMasterIdLst>
  <p:sldIdLst>
    <p:sldId id="1532" r:id="rId7"/>
    <p:sldId id="1539" r:id="rId8"/>
    <p:sldId id="1547" r:id="rId9"/>
    <p:sldId id="1567" r:id="rId10"/>
    <p:sldId id="1555" r:id="rId11"/>
    <p:sldId id="1569" r:id="rId12"/>
    <p:sldId id="1556" r:id="rId13"/>
    <p:sldId id="1559" r:id="rId14"/>
    <p:sldId id="1570" r:id="rId15"/>
    <p:sldId id="1571" r:id="rId16"/>
    <p:sldId id="1546" r:id="rId17"/>
    <p:sldId id="1548" r:id="rId18"/>
    <p:sldId id="1563" r:id="rId19"/>
    <p:sldId id="1564" r:id="rId20"/>
    <p:sldId id="1560" r:id="rId21"/>
    <p:sldId id="1545" r:id="rId22"/>
    <p:sldId id="1549" r:id="rId23"/>
    <p:sldId id="1565" r:id="rId24"/>
    <p:sldId id="1553" r:id="rId25"/>
    <p:sldId id="1557" r:id="rId26"/>
    <p:sldId id="1544" r:id="rId27"/>
    <p:sldId id="1550" r:id="rId28"/>
    <p:sldId id="1558" r:id="rId29"/>
    <p:sldId id="1566" r:id="rId30"/>
    <p:sldId id="1552" r:id="rId31"/>
    <p:sldId id="1551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FF00"/>
    <a:srgbClr val="FF7C80"/>
    <a:srgbClr val="FF330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280" autoAdjust="0"/>
  </p:normalViewPr>
  <p:slideViewPr>
    <p:cSldViewPr>
      <p:cViewPr varScale="1">
        <p:scale>
          <a:sx n="73" d="100"/>
          <a:sy n="73" d="100"/>
        </p:scale>
        <p:origin x="368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5/17/2026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5/17/2026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A288-A377-40A0-BF2F-E5ED3AC98B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3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33D2-E9E7-419D-88F2-1A068DE686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D9A1-1DBA-487D-931A-0F253197FE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7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7173-815F-47A6-8156-AE90873E71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7ED8-B023-433B-A071-E7762341C4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8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BA94-1EBC-48FB-8533-5F4FEA3009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64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DBF4-22D5-4E90-826D-3493CA190B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9B9A-9550-4E62-9059-3CE8920E6C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3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A6A21-414C-4C22-97FA-E4E91EC7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BBCCD-057D-418E-BEDD-F31C6D0D7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3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F480-CCE3-4EAD-8152-74D995F3A8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6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41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1274-CA94-40DE-8593-FB1DD38754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1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162" y="2286000"/>
            <a:ext cx="103605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2064" y="6245225"/>
            <a:ext cx="305143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329" y="6245225"/>
            <a:ext cx="305143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886C-A1EF-46A4-81BF-24025856EB4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6206-FE8A-43B5-A5FD-5835FD1ED23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0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7"/>
            <a:ext cx="1036050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EB8D-9366-4476-A7AE-43193054D64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50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067" y="1752607"/>
            <a:ext cx="5590777" cy="4270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91" y="1752607"/>
            <a:ext cx="5590777" cy="4270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1FDD-7A6A-4019-B471-1DA4CADE9FB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8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3"/>
            <a:ext cx="538763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12C6-1222-4A27-A3E7-8B00717DAB8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6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5952-5400-4A11-8521-B897B13EE4C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126F-4564-4DD9-A2D3-E845588BF3A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69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8584-05E3-44C5-9022-C7CD26633F0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7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F8C0-1E51-4219-9BDB-47E33FAE98E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38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EA0C-1D3C-4A19-B1EC-944CE54E3B5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590" y="381005"/>
            <a:ext cx="2846175" cy="564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065" y="381005"/>
            <a:ext cx="8335379" cy="5641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94EB-3016-4F8B-933D-4CB587C77C2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BF0FD956-EDCA-43AF-96CF-96B5B93DBE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1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065" y="381000"/>
            <a:ext cx="113847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065" y="1752607"/>
            <a:ext cx="11384701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064" y="6172200"/>
            <a:ext cx="3051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ea typeface="新細明體" pitchFamily="18" charset="-120"/>
              </a:defRPr>
            </a:lvl1pPr>
          </a:lstStyle>
          <a:p>
            <a:pPr algn="ctr">
              <a:defRPr/>
            </a:pPr>
            <a:endParaRPr lang="en-US" altLang="zh-TW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172200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9" y="6172200"/>
            <a:ext cx="3051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ea typeface="新細明體" pitchFamily="18" charset="-120"/>
              </a:defRPr>
            </a:lvl1pPr>
          </a:lstStyle>
          <a:p>
            <a:pPr>
              <a:defRPr/>
            </a:pPr>
            <a:fld id="{76B8A3A6-0073-49F6-A2E3-09A9B2942DF0}" type="slidenum">
              <a:rPr lang="zh-TW" altLang="en-US" b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4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耶穌抽象背景的圖形基督教十字架向量圖形及更多優美圖片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438727"/>
            <a:ext cx="11201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77ADE-A006-2944-E070-D7701B9E8470}"/>
              </a:ext>
            </a:extLst>
          </p:cNvPr>
          <p:cNvSpPr txBox="1"/>
          <p:nvPr/>
        </p:nvSpPr>
        <p:spPr>
          <a:xfrm>
            <a:off x="4729344" y="2542163"/>
            <a:ext cx="464166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>
                <a:solidFill>
                  <a:srgbClr val="C00000"/>
                </a:solidFill>
                <a:latin typeface="Arial Black" panose="020B0A04020102020204" pitchFamily="34" charset="0"/>
              </a:rPr>
              <a:t>命裏</a:t>
            </a:r>
            <a:r>
              <a:rPr lang="zh-TW" altLang="en-US" sz="5400" b="1" dirty="0">
                <a:solidFill>
                  <a:srgbClr val="00B050"/>
                </a:solidFill>
                <a:latin typeface="Arial Black" panose="020B0A04020102020204" pitchFamily="34" charset="0"/>
              </a:rPr>
              <a:t>有</a:t>
            </a:r>
            <a:r>
              <a:rPr lang="zh-TW" altLang="en-US" sz="5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命</a:t>
            </a:r>
            <a:endParaRPr lang="en-US" altLang="zh-TW" sz="5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dirty="0" smtClean="0"/>
              <a:t>     腓</a:t>
            </a:r>
            <a:r>
              <a:rPr lang="en-US" altLang="zh-TW" sz="3200" dirty="0"/>
              <a:t>1:19-30 </a:t>
            </a:r>
            <a:endParaRPr kumimoji="1" lang="en-C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23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212" y="3048000"/>
            <a:ext cx="5997154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00B050"/>
                </a:solidFill>
              </a:rPr>
              <a:t>t</a:t>
            </a:r>
            <a:r>
              <a:rPr lang="en-US" sz="3600" dirty="0" err="1" smtClean="0">
                <a:solidFill>
                  <a:srgbClr val="00B050"/>
                </a:solidFill>
              </a:rPr>
              <a:t>uesdays</a:t>
            </a:r>
            <a:r>
              <a:rPr lang="en-US" sz="3600" dirty="0" smtClean="0">
                <a:solidFill>
                  <a:srgbClr val="00B050"/>
                </a:solidFill>
              </a:rPr>
              <a:t> with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800" dirty="0" err="1" smtClean="0">
                <a:solidFill>
                  <a:srgbClr val="FF0000"/>
                </a:solidFill>
              </a:rPr>
              <a:t>Hude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00B050"/>
                </a:solidFill>
              </a:rPr>
              <a:t>2021 Nov – 2022 Feb</a:t>
            </a:r>
            <a:endParaRPr lang="en-CA" sz="2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054" y="1368425"/>
            <a:ext cx="2946558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59667-22E7-FFEF-FC5F-2B7EC4D5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876-DEF1-6116-18DC-70F83C46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88" y="533400"/>
            <a:ext cx="12573000" cy="5715000"/>
          </a:xfrm>
        </p:spPr>
        <p:txBody>
          <a:bodyPr>
            <a:normAutofit/>
          </a:bodyPr>
          <a:lstStyle/>
          <a:p>
            <a:r>
              <a:rPr lang="en-US" altLang="zh-TW" sz="53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3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4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v.21</a:t>
            </a:r>
            <a:r>
              <a:rPr lang="en-US" altLang="zh-TW" sz="32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zh-TW" altLang="en-US" sz="2800" b="1" dirty="0">
                <a:solidFill>
                  <a:schemeClr val="tx2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因</a:t>
            </a:r>
            <a:r>
              <a:rPr lang="zh-TW" altLang="en-US" sz="28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我活著就是基督、我死了就有益處</a:t>
            </a: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。</a:t>
            </a:r>
            <a:b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v.22 </a:t>
            </a:r>
            <a:r>
              <a:rPr lang="zh-TW" altLang="en-US" sz="2800" b="1" dirty="0">
                <a:solidFill>
                  <a:schemeClr val="tx2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但</a:t>
            </a: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我在肉身活著、若成就我工夫的果子、我就不知道該挑選甚麼。</a:t>
            </a:r>
            <a:b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v.23 </a:t>
            </a: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我正在兩難之間、情願離世與基督同在．因為這是好得無比的</a:t>
            </a:r>
            <a:r>
              <a:rPr lang="zh-TW" altLang="en-US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．</a:t>
            </a:r>
            <a: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v.24 </a:t>
            </a:r>
            <a:r>
              <a:rPr lang="zh-TW" altLang="en-US" sz="2800" b="1" dirty="0">
                <a:solidFill>
                  <a:schemeClr val="tx2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然而</a:t>
            </a:r>
            <a:r>
              <a:rPr lang="zh-TW" altLang="en-US" sz="28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我在肉身活著、為你們更是要緊的</a:t>
            </a: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。</a:t>
            </a:r>
            <a:b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v.25 </a:t>
            </a: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我既然這樣深信、就知道仍要住在世間、且與你們眾人同住</a:t>
            </a:r>
            <a:r>
              <a:rPr lang="zh-TW" altLang="en-US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、</a:t>
            </a:r>
            <a: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</a:t>
            </a:r>
            <a:r>
              <a:rPr lang="zh-TW" altLang="en-US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使</a:t>
            </a: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你們在所信的道上、又長進又喜樂</a:t>
            </a:r>
            <a:r>
              <a:rPr lang="zh-TW" altLang="en-US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．</a:t>
            </a:r>
            <a:r>
              <a:rPr lang="en-US" altLang="zh-TW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8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v.26 </a:t>
            </a:r>
            <a:r>
              <a:rPr lang="zh-TW" altLang="en-US" sz="28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叫你們在基督耶穌裡的歡樂、因我再到你們那裡去、就越發加增。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4B9D-5A52-8FA0-AA58-9862A815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9EE1-D240-9B20-481A-B25E4F33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1143000"/>
            <a:ext cx="12725400" cy="4343400"/>
          </a:xfrm>
        </p:spPr>
        <p:txBody>
          <a:bodyPr>
            <a:normAutofit fontScale="90000"/>
          </a:bodyPr>
          <a:lstStyle/>
          <a:p>
            <a: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     </a:t>
            </a:r>
            <a:r>
              <a:rPr lang="en-CA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en-US" altLang="zh-TW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altLang="zh-TW" sz="40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zh-TW" altLang="en-US" sz="4900" b="1" dirty="0">
                <a:solidFill>
                  <a:srgbClr val="222222"/>
                </a:solidFill>
                <a:latin typeface="Arial" panose="020B0604020202020204" pitchFamily="34" charset="0"/>
              </a:rPr>
              <a:t>命中</a:t>
            </a:r>
            <a:r>
              <a:rPr lang="zh-TW" altLang="en-US" sz="4900" b="1" dirty="0">
                <a:solidFill>
                  <a:srgbClr val="C00000"/>
                </a:solidFill>
                <a:latin typeface="Arial" panose="020B0604020202020204" pitchFamily="34" charset="0"/>
              </a:rPr>
              <a:t>注</a:t>
            </a:r>
            <a:r>
              <a:rPr lang="zh-TW" altLang="en-US" sz="4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定</a:t>
            </a:r>
            <a:r>
              <a:rPr lang="zh-TW" altLang="en-US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2700" dirty="0" smtClean="0">
                <a:solidFill>
                  <a:srgbClr val="222222"/>
                </a:solidFill>
                <a:latin typeface="Arial" panose="020B0604020202020204" pitchFamily="34" charset="0"/>
              </a:rPr>
              <a:t>v.21-26</a:t>
            </a:r>
            <a:r>
              <a:rPr lang="en-US" altLang="zh-TW" sz="27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</a:t>
            </a: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endParaRPr lang="en-US" sz="3600" b="1" dirty="0">
              <a:solidFill>
                <a:srgbClr val="C00000"/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96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0"/>
            <a:ext cx="10439400" cy="6858000"/>
          </a:xfrm>
        </p:spPr>
      </p:pic>
    </p:spTree>
    <p:extLst>
      <p:ext uri="{BB962C8B-B14F-4D97-AF65-F5344CB8AC3E}">
        <p14:creationId xmlns:p14="http://schemas.microsoft.com/office/powerpoint/2010/main" val="38806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0"/>
            <a:ext cx="5867400" cy="6858000"/>
          </a:xfrm>
        </p:spPr>
      </p:pic>
    </p:spTree>
    <p:extLst>
      <p:ext uri="{BB962C8B-B14F-4D97-AF65-F5344CB8AC3E}">
        <p14:creationId xmlns:p14="http://schemas.microsoft.com/office/powerpoint/2010/main" val="33396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59667-22E7-FFEF-FC5F-2B7EC4D5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876-DEF1-6116-18DC-70F83C46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2895600"/>
            <a:ext cx="11201400" cy="2514600"/>
          </a:xfrm>
        </p:spPr>
        <p:txBody>
          <a:bodyPr>
            <a:normAutofit fontScale="90000"/>
          </a:bodyPr>
          <a:lstStyle/>
          <a:p>
            <a:r>
              <a:rPr lang="en-US" altLang="zh-TW" sz="32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1:27 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只要你們行事為人</a:t>
            </a:r>
            <a:r>
              <a:rPr lang="zh-TW" altLang="en-US" sz="36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與基督的福音相稱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．叫我或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來</a:t>
            </a:r>
            <a:r>
              <a:rPr lang="en-US" altLang="zh-TW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</a:t>
            </a:r>
            <a:r>
              <a:rPr lang="en-US" altLang="zh-TW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見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你們、或不在你們那裡、可以聽見你們的景況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、      </a:t>
            </a:r>
            <a:r>
              <a:rPr lang="en-US" altLang="zh-TW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  	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知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道你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們</a:t>
            </a:r>
            <a:r>
              <a:rPr lang="zh-TW" altLang="en-US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同</a:t>
            </a:r>
            <a:r>
              <a:rPr lang="zh-TW" altLang="en-US" sz="36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有一個心志、站立得穩</a:t>
            </a:r>
            <a:r>
              <a:rPr lang="zh-TW" altLang="en-US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、</a:t>
            </a:r>
            <a:r>
              <a:rPr lang="en-US" altLang="zh-TW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36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</a:t>
            </a:r>
            <a:r>
              <a:rPr lang="en-US" altLang="zh-TW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		</a:t>
            </a:r>
            <a:r>
              <a:rPr lang="zh-TW" altLang="en-US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為</a:t>
            </a:r>
            <a:r>
              <a:rPr lang="zh-TW" altLang="en-US" sz="36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所信的福</a:t>
            </a:r>
            <a:r>
              <a:rPr lang="zh-TW" altLang="en-US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音齊</a:t>
            </a:r>
            <a:r>
              <a:rPr lang="zh-TW" altLang="en-US" sz="36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心努力．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4B9D-5A52-8FA0-AA58-9862A815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9EE1-D240-9B20-481A-B25E4F33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1600200"/>
            <a:ext cx="12725400" cy="4343400"/>
          </a:xfrm>
        </p:spPr>
        <p:txBody>
          <a:bodyPr>
            <a:normAutofit fontScale="90000"/>
          </a:bodyPr>
          <a:lstStyle/>
          <a:p>
            <a: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      </a:t>
            </a:r>
            <a:r>
              <a:rPr lang="en-US" altLang="zh-TW" sz="4000" dirty="0">
                <a:solidFill>
                  <a:srgbClr val="222222"/>
                </a:solidFill>
                <a:latin typeface="Arial" panose="020B0604020202020204" pitchFamily="34" charset="0"/>
              </a:rPr>
              <a:t>3. </a:t>
            </a:r>
            <a:r>
              <a:rPr lang="zh-TW" altLang="en-US" sz="4900" b="1" dirty="0">
                <a:solidFill>
                  <a:srgbClr val="222222"/>
                </a:solidFill>
                <a:latin typeface="Arial" panose="020B0604020202020204" pitchFamily="34" charset="0"/>
              </a:rPr>
              <a:t>活出</a:t>
            </a:r>
            <a:r>
              <a:rPr lang="zh-TW" altLang="en-US" sz="4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命定</a:t>
            </a:r>
            <a:r>
              <a:rPr lang="zh-TW" altLang="en-US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2700" dirty="0" smtClean="0">
                <a:solidFill>
                  <a:srgbClr val="222222"/>
                </a:solidFill>
                <a:latin typeface="Arial" panose="020B0604020202020204" pitchFamily="34" charset="0"/>
              </a:rPr>
              <a:t>v.27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</a:t>
            </a: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endParaRPr lang="en-US" sz="3600" b="1" dirty="0">
              <a:solidFill>
                <a:srgbClr val="C00000"/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18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0"/>
            <a:ext cx="6248400" cy="6858000"/>
          </a:xfrm>
        </p:spPr>
      </p:pic>
    </p:spTree>
    <p:extLst>
      <p:ext uri="{BB962C8B-B14F-4D97-AF65-F5344CB8AC3E}">
        <p14:creationId xmlns:p14="http://schemas.microsoft.com/office/powerpoint/2010/main" val="20653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5DE4C9F-56CE-B806-43CC-C3D9F5CA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5" y="4267200"/>
            <a:ext cx="4078577" cy="838200"/>
          </a:xfrm>
        </p:spPr>
        <p:txBody>
          <a:bodyPr wrap="square" anchor="ctr"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               2025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8" y="0"/>
            <a:ext cx="7041611" cy="427037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DE4C9F-56CE-B806-43CC-C3D9F5CA046D}"/>
              </a:ext>
            </a:extLst>
          </p:cNvPr>
          <p:cNvSpPr txBox="1">
            <a:spLocks/>
          </p:cNvSpPr>
          <p:nvPr/>
        </p:nvSpPr>
        <p:spPr bwMode="auto">
          <a:xfrm>
            <a:off x="7389812" y="2209800"/>
            <a:ext cx="40785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2023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2988404"/>
            <a:ext cx="7407168" cy="3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59667-22E7-FFEF-FC5F-2B7EC4D5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876-DEF1-6116-18DC-70F83C46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188" y="609600"/>
            <a:ext cx="12038012" cy="5715000"/>
          </a:xfrm>
        </p:spPr>
        <p:txBody>
          <a:bodyPr>
            <a:normAutofit/>
          </a:bodyPr>
          <a:lstStyle/>
          <a:p>
            <a:r>
              <a:rPr lang="en-US" altLang="zh-TW" sz="53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3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3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1:19</a:t>
            </a:r>
            <a:r>
              <a:rPr lang="en-US" altLang="zh-TW" sz="40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zh-TW" altLang="en-US" sz="3600" b="1" dirty="0">
                <a:solidFill>
                  <a:schemeClr val="tx2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因為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我知道這事藉著你們的祈禱、和耶穌基督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之</a:t>
            </a:r>
            <a:r>
              <a:rPr lang="en-US" altLang="zh-TW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靈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的幫助、終必叫我得救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．</a:t>
            </a:r>
            <a:r>
              <a:rPr lang="en-US" altLang="zh-TW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zh-TW" altLang="en-US" sz="40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zh-TW" altLang="en-US" sz="40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zh-TW" altLang="en-US" sz="40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 </a:t>
            </a:r>
            <a:r>
              <a:rPr lang="en-US" altLang="zh-TW" sz="32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1:20</a:t>
            </a:r>
            <a:r>
              <a:rPr lang="en-US" altLang="zh-TW" sz="40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照著我所切慕所盼望的、沒有一事叫我羞愧</a:t>
            </a:r>
            <a:r>
              <a:rPr lang="zh-TW" altLang="en-US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、 </a:t>
            </a:r>
            <a:r>
              <a:rPr lang="en-US" altLang="zh-TW" sz="36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</a:t>
            </a:r>
            <a:r>
              <a:rPr lang="zh-TW" altLang="en-US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只</a:t>
            </a:r>
            <a:r>
              <a:rPr lang="zh-TW" altLang="en-US" sz="36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要凡事放膽．無論是生、是死、總叫基督在我身</a:t>
            </a:r>
            <a:r>
              <a:rPr lang="zh-TW" altLang="en-US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上</a:t>
            </a:r>
            <a:r>
              <a:rPr lang="en-US" altLang="zh-TW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	</a:t>
            </a:r>
            <a:r>
              <a:rPr lang="zh-TW" altLang="en-US" sz="3600" b="1" dirty="0" smtClean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照</a:t>
            </a:r>
            <a:r>
              <a:rPr lang="zh-TW" altLang="en-US" sz="36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常顯大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。</a:t>
            </a:r>
            <a:r>
              <a:rPr lang="zh-TW" altLang="en-US" sz="40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zh-TW" altLang="en-US" sz="40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endParaRPr lang="en-US" sz="3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457200"/>
            <a:ext cx="9982200" cy="5943600"/>
          </a:xfrm>
        </p:spPr>
      </p:pic>
      <p:sp>
        <p:nvSpPr>
          <p:cNvPr id="3" name="Rectangle 2"/>
          <p:cNvSpPr/>
          <p:nvPr/>
        </p:nvSpPr>
        <p:spPr>
          <a:xfrm>
            <a:off x="5489118" y="60960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>2024</a:t>
            </a:r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59667-22E7-FFEF-FC5F-2B7EC4D5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876-DEF1-6116-18DC-70F83C46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000"/>
            <a:ext cx="12038012" cy="3048000"/>
          </a:xfrm>
        </p:spPr>
        <p:txBody>
          <a:bodyPr>
            <a:normAutofit/>
          </a:bodyPr>
          <a:lstStyle/>
          <a:p>
            <a:r>
              <a:rPr lang="en-US" altLang="zh-TW" sz="53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3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32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1:28 </a:t>
            </a:r>
            <a: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凡事不怕敵人的驚嚇．這是證明他們沉淪、你們得救</a:t>
            </a:r>
            <a:r>
              <a:rPr lang="zh-TW" altLang="en-US" sz="27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、都是出於神。</a:t>
            </a:r>
            <a: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1:29 </a:t>
            </a:r>
            <a:r>
              <a:rPr lang="zh-TW" altLang="en-US" sz="2700" b="1" dirty="0">
                <a:solidFill>
                  <a:schemeClr val="tx2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因為</a:t>
            </a:r>
            <a:r>
              <a:rPr lang="zh-TW" altLang="en-US" sz="2700" b="1" dirty="0">
                <a:solidFill>
                  <a:srgbClr val="C0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你們蒙恩、不但得以信服基督、並要為他受苦</a:t>
            </a:r>
            <a: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。</a:t>
            </a:r>
            <a:b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1:30 </a:t>
            </a:r>
            <a: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你們的爭戰、就與你們在我身上從前所看見、現在</a:t>
            </a:r>
            <a:r>
              <a:rPr lang="zh-TW" altLang="en-US" sz="27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所聽</a:t>
            </a:r>
            <a: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見</a:t>
            </a:r>
            <a:r>
              <a:rPr lang="zh-TW" altLang="en-US" sz="2700" b="1" dirty="0" smtClean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的一</a:t>
            </a:r>
            <a:r>
              <a:rPr lang="zh-TW" altLang="en-US" sz="27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樣。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4B9D-5A52-8FA0-AA58-9862A815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9EE1-D240-9B20-481A-B25E4F33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1143000"/>
            <a:ext cx="12725400" cy="4343400"/>
          </a:xfrm>
        </p:spPr>
        <p:txBody>
          <a:bodyPr>
            <a:normAutofit fontScale="90000"/>
          </a:bodyPr>
          <a:lstStyle/>
          <a:p>
            <a: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      </a:t>
            </a:r>
            <a:r>
              <a:rPr lang="en-US" altLang="zh-TW" sz="4000" dirty="0">
                <a:solidFill>
                  <a:srgbClr val="222222"/>
                </a:solidFill>
                <a:latin typeface="Arial" panose="020B0604020202020204" pitchFamily="34" charset="0"/>
              </a:rPr>
              <a:t>4. </a:t>
            </a:r>
            <a:r>
              <a:rPr lang="zh-TW" altLang="en-US" sz="4900" b="1" dirty="0">
                <a:solidFill>
                  <a:srgbClr val="222222"/>
                </a:solidFill>
                <a:latin typeface="Arial" panose="020B0604020202020204" pitchFamily="34" charset="0"/>
              </a:rPr>
              <a:t>用命</a:t>
            </a:r>
            <a:r>
              <a:rPr lang="zh-TW" altLang="en-US" sz="4900" b="1" dirty="0">
                <a:solidFill>
                  <a:srgbClr val="C00000"/>
                </a:solidFill>
                <a:latin typeface="Arial" panose="020B0604020202020204" pitchFamily="34" charset="0"/>
              </a:rPr>
              <a:t>活</a:t>
            </a:r>
            <a:r>
              <a:rPr lang="zh-TW" altLang="en-US" sz="4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命</a:t>
            </a:r>
            <a:r>
              <a:rPr lang="zh-TW" altLang="en-US" sz="49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2700" dirty="0" smtClean="0">
                <a:solidFill>
                  <a:srgbClr val="222222"/>
                </a:solidFill>
                <a:latin typeface="Arial" panose="020B0604020202020204" pitchFamily="34" charset="0"/>
              </a:rPr>
              <a:t>v.28-30</a:t>
            </a:r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</a:t>
            </a: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endParaRPr lang="en-US" sz="3600" b="1" dirty="0">
              <a:solidFill>
                <a:srgbClr val="C00000"/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98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57200"/>
            <a:ext cx="11277600" cy="6096000"/>
          </a:xfrm>
        </p:spPr>
      </p:pic>
    </p:spTree>
    <p:extLst>
      <p:ext uri="{BB962C8B-B14F-4D97-AF65-F5344CB8AC3E}">
        <p14:creationId xmlns:p14="http://schemas.microsoft.com/office/powerpoint/2010/main" val="32185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412" y="860265"/>
            <a:ext cx="6858000" cy="51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耶穌抽象背景的圖形基督教十字架向量圖形及更多優美圖片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438727"/>
            <a:ext cx="11201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77ADE-A006-2944-E070-D7701B9E8470}"/>
              </a:ext>
            </a:extLst>
          </p:cNvPr>
          <p:cNvSpPr txBox="1"/>
          <p:nvPr/>
        </p:nvSpPr>
        <p:spPr>
          <a:xfrm>
            <a:off x="4494212" y="1147018"/>
            <a:ext cx="4641668" cy="746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命裏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有命</a:t>
            </a:r>
            <a:endParaRPr kumimoji="0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6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1. </a:t>
            </a:r>
            <a:r>
              <a:rPr lang="zh-TW" altLang="en-US" sz="4400" b="1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生死</a:t>
            </a:r>
            <a:r>
              <a:rPr lang="zh-TW" alt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+mj-cs"/>
              </a:rPr>
              <a:t>有命</a:t>
            </a:r>
            <a:r>
              <a:rPr lang="zh-TW" altLang="en-US" sz="36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CA" sz="24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v.19-20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6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2. </a:t>
            </a:r>
            <a:r>
              <a:rPr lang="zh-TW" altLang="en-US" sz="4400" b="1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命中</a:t>
            </a:r>
            <a:r>
              <a:rPr lang="zh-TW" alt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+mj-cs"/>
              </a:rPr>
              <a:t>注定</a:t>
            </a:r>
            <a:r>
              <a:rPr lang="zh-TW" altLang="en-US" sz="36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CA" sz="24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v.21-26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6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3. </a:t>
            </a:r>
            <a:r>
              <a:rPr lang="zh-TW" altLang="en-US" sz="4400" b="1" dirty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活出</a:t>
            </a:r>
            <a:r>
              <a:rPr lang="zh-TW" alt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+mj-cs"/>
              </a:rPr>
              <a:t>命定</a:t>
            </a:r>
            <a:r>
              <a:rPr lang="zh-TW" altLang="en-US" sz="36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CA" sz="2400" dirty="0" smtClean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v.27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600" dirty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4. </a:t>
            </a:r>
            <a:r>
              <a:rPr lang="zh-TW" altLang="en-US" sz="4400" b="1" dirty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用命</a:t>
            </a:r>
            <a:r>
              <a:rPr lang="zh-TW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+mj-cs"/>
              </a:rPr>
              <a:t>活命</a:t>
            </a:r>
            <a:r>
              <a:rPr lang="zh-TW" altLang="en-US" sz="4400" b="1" dirty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CA" sz="2400" dirty="0">
                <a:solidFill>
                  <a:srgbClr val="222222"/>
                </a:solidFill>
                <a:latin typeface="Arial" panose="020B0604020202020204" pitchFamily="34" charset="0"/>
                <a:ea typeface="+mj-ea"/>
                <a:cs typeface="+mj-cs"/>
              </a:rPr>
              <a:t>v.28-30</a:t>
            </a:r>
            <a:endParaRPr lang="en-CA" sz="2400" dirty="0" smtClean="0">
              <a:solidFill>
                <a:srgbClr val="22222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6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/>
            </a:r>
            <a:br>
              <a:rPr lang="en-US" altLang="zh-TW" sz="36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</a:br>
            <a:r>
              <a:rPr lang="en-US" altLang="zh-TW" sz="36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>  </a:t>
            </a:r>
            <a:r>
              <a:rPr lang="en-US" altLang="zh-TW" sz="49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/>
            </a:r>
            <a:br>
              <a:rPr lang="en-US" altLang="zh-TW" sz="49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</a:br>
            <a:r>
              <a:rPr lang="en-US" altLang="zh-TW" sz="24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> </a:t>
            </a:r>
            <a:r>
              <a:rPr lang="en-US" altLang="zh-TW" sz="36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> </a:t>
            </a:r>
            <a:r>
              <a:rPr lang="en-US" altLang="zh-TW" sz="49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/>
            </a:r>
            <a:br>
              <a:rPr lang="en-US" altLang="zh-TW" sz="49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</a:br>
            <a:r>
              <a:rPr lang="en-US" altLang="zh-TW" sz="49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>  </a:t>
            </a:r>
            <a:br>
              <a:rPr lang="en-US" altLang="zh-TW" sz="49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</a:br>
            <a:r>
              <a:rPr lang="en-US" altLang="zh-TW" sz="24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  <a:t/>
            </a:r>
            <a:br>
              <a:rPr lang="en-US" altLang="zh-TW" sz="2400" b="1" dirty="0" smtClean="0">
                <a:solidFill>
                  <a:srgbClr val="389066">
                    <a:lumMod val="75000"/>
                  </a:srgbClr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+mj-cs"/>
              </a:rPr>
            </a:br>
            <a:endParaRPr kumimoji="1" lang="en-C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6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1524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                         </a:t>
            </a:r>
            <a:r>
              <a:rPr lang="zh-TW" altLang="en-US" sz="4800" b="1" dirty="0" smtClean="0">
                <a:solidFill>
                  <a:srgbClr val="C00000"/>
                </a:solidFill>
              </a:rPr>
              <a:t>以</a:t>
            </a:r>
            <a:r>
              <a:rPr lang="zh-TW" altLang="en-US" sz="4800" b="1" dirty="0">
                <a:solidFill>
                  <a:srgbClr val="C00000"/>
                </a:solidFill>
              </a:rPr>
              <a:t>命延命</a:t>
            </a:r>
            <a:r>
              <a:rPr lang="zh-TW" altLang="en-US" sz="4800" dirty="0"/>
              <a:t/>
            </a:r>
            <a:br>
              <a:rPr lang="zh-TW" altLang="en-US" sz="4800" dirty="0"/>
            </a:b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762000"/>
            <a:ext cx="9601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3900" b="1" dirty="0"/>
              <a:t>只讲生命，不讲使命，那就没命；</a:t>
            </a:r>
          </a:p>
          <a:p>
            <a:pPr marL="0" indent="0">
              <a:buNone/>
            </a:pPr>
            <a:endParaRPr lang="zh-CN" altLang="en-US" sz="3900" b="1" dirty="0"/>
          </a:p>
          <a:p>
            <a:pPr marL="0" indent="0">
              <a:buNone/>
            </a:pPr>
            <a:r>
              <a:rPr lang="zh-CN" altLang="en-US" sz="3900" b="1" dirty="0"/>
              <a:t>只讲使命，不讲生命，活不了命；</a:t>
            </a:r>
          </a:p>
          <a:p>
            <a:pPr marL="0" indent="0">
              <a:buNone/>
            </a:pPr>
            <a:endParaRPr lang="zh-CN" altLang="en-US" sz="3900" b="1" dirty="0"/>
          </a:p>
          <a:p>
            <a:pPr marL="0" indent="0">
              <a:buNone/>
            </a:pPr>
            <a:r>
              <a:rPr lang="zh-CN" altLang="en-US" sz="3900" b="1" dirty="0"/>
              <a:t>既要生命，又要使命，才能拼命；</a:t>
            </a:r>
          </a:p>
          <a:p>
            <a:pPr marL="0" indent="0">
              <a:buNone/>
            </a:pPr>
            <a:endParaRPr lang="zh-CN" altLang="en-US" sz="3900" b="1" dirty="0"/>
          </a:p>
          <a:p>
            <a:pPr marL="0" indent="0">
              <a:buNone/>
            </a:pPr>
            <a:r>
              <a:rPr lang="zh-CN" altLang="en-US" sz="3900" b="1" dirty="0"/>
              <a:t>没有生命，没有使命，呜呼一命。</a:t>
            </a:r>
          </a:p>
          <a:p>
            <a:pPr marL="0" indent="0">
              <a:buNone/>
            </a:pPr>
            <a:endParaRPr lang="zh-CN" altLang="en-US" sz="7600" b="1" dirty="0"/>
          </a:p>
          <a:p>
            <a:pPr marL="0" indent="0">
              <a:buNone/>
            </a:pPr>
            <a:endParaRPr lang="en-US" sz="7600" dirty="0" smtClean="0"/>
          </a:p>
          <a:p>
            <a:pPr marL="0" indent="0">
              <a:buNone/>
            </a:pPr>
            <a:endParaRPr lang="en-CA" sz="7600" dirty="0"/>
          </a:p>
        </p:txBody>
      </p:sp>
    </p:spTree>
    <p:extLst>
      <p:ext uri="{BB962C8B-B14F-4D97-AF65-F5344CB8AC3E}">
        <p14:creationId xmlns:p14="http://schemas.microsoft.com/office/powerpoint/2010/main" val="18923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4B9D-5A52-8FA0-AA58-9862A815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9EE1-D240-9B20-481A-B25E4F33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1524000"/>
            <a:ext cx="12725400" cy="43434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      </a:t>
            </a:r>
            <a: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rgbClr val="FF000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CA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       </a:t>
            </a:r>
            <a:r>
              <a:rPr lang="en-US" altLang="zh-TW" sz="4000" dirty="0">
                <a:solidFill>
                  <a:srgbClr val="222222"/>
                </a:solidFill>
                <a:latin typeface="Arial" panose="020B0604020202020204" pitchFamily="34" charset="0"/>
              </a:rPr>
              <a:t>1. </a:t>
            </a:r>
            <a:r>
              <a:rPr lang="zh-TW" altLang="en-US" sz="4900" b="1" dirty="0">
                <a:solidFill>
                  <a:srgbClr val="222222"/>
                </a:solidFill>
                <a:latin typeface="Arial" panose="020B0604020202020204" pitchFamily="34" charset="0"/>
              </a:rPr>
              <a:t>生死</a:t>
            </a:r>
            <a:r>
              <a:rPr lang="zh-TW" altLang="en-US" sz="4900" b="1" dirty="0">
                <a:solidFill>
                  <a:srgbClr val="C00000"/>
                </a:solidFill>
                <a:latin typeface="Arial" panose="020B0604020202020204" pitchFamily="34" charset="0"/>
              </a:rPr>
              <a:t>有</a:t>
            </a:r>
            <a:r>
              <a:rPr lang="zh-TW" altLang="en-US" sz="4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命</a:t>
            </a:r>
            <a:r>
              <a:rPr lang="zh-TW" altLang="en-US" sz="4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2700" dirty="0" smtClean="0">
                <a:solidFill>
                  <a:srgbClr val="222222"/>
                </a:solidFill>
                <a:latin typeface="Arial" panose="020B0604020202020204" pitchFamily="34" charset="0"/>
              </a:rPr>
              <a:t>v.19-20</a:t>
            </a:r>
            <a:r>
              <a:rPr lang="en-US" altLang="zh-TW" sz="27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27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 </a:t>
            </a: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en-US" altLang="zh-TW" sz="5400" b="1" dirty="0" smtClean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endParaRPr lang="en-US" sz="3600" b="1" dirty="0">
              <a:solidFill>
                <a:srgbClr val="C00000"/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43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5DE4C9F-56CE-B806-43CC-C3D9F5CA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2743200"/>
            <a:ext cx="1600200" cy="838200"/>
          </a:xfrm>
        </p:spPr>
        <p:txBody>
          <a:bodyPr wrap="square" anchor="ctr">
            <a:normAutofit/>
          </a:bodyPr>
          <a:lstStyle/>
          <a:p>
            <a:r>
              <a:rPr lang="en-US" sz="2800" dirty="0" smtClean="0"/>
              <a:t>2017  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745" y="685800"/>
            <a:ext cx="501606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34" y="2362200"/>
            <a:ext cx="4764377" cy="4114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DE4C9F-56CE-B806-43CC-C3D9F5CA046D}"/>
              </a:ext>
            </a:extLst>
          </p:cNvPr>
          <p:cNvSpPr txBox="1">
            <a:spLocks/>
          </p:cNvSpPr>
          <p:nvPr/>
        </p:nvSpPr>
        <p:spPr bwMode="auto">
          <a:xfrm>
            <a:off x="7807035" y="914400"/>
            <a:ext cx="40785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2019  9/27-10/6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533400"/>
            <a:ext cx="7315200" cy="5029200"/>
          </a:xfrm>
        </p:spPr>
      </p:pic>
    </p:spTree>
    <p:extLst>
      <p:ext uri="{BB962C8B-B14F-4D97-AF65-F5344CB8AC3E}">
        <p14:creationId xmlns:p14="http://schemas.microsoft.com/office/powerpoint/2010/main" val="3659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043" y="228600"/>
            <a:ext cx="319676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457200"/>
            <a:ext cx="10515600" cy="5943600"/>
          </a:xfrm>
        </p:spPr>
      </p:pic>
    </p:spTree>
    <p:extLst>
      <p:ext uri="{BB962C8B-B14F-4D97-AF65-F5344CB8AC3E}">
        <p14:creationId xmlns:p14="http://schemas.microsoft.com/office/powerpoint/2010/main" val="6069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2" y="-228600"/>
            <a:ext cx="6835353" cy="1143000"/>
          </a:xfrm>
        </p:spPr>
        <p:txBody>
          <a:bodyPr/>
          <a:lstStyle/>
          <a:p>
            <a:r>
              <a:rPr lang="en-US" dirty="0" smtClean="0"/>
              <a:t>2021  10/1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143000"/>
            <a:ext cx="8915399" cy="5029200"/>
          </a:xfrm>
        </p:spPr>
      </p:pic>
    </p:spTree>
    <p:extLst>
      <p:ext uri="{BB962C8B-B14F-4D97-AF65-F5344CB8AC3E}">
        <p14:creationId xmlns:p14="http://schemas.microsoft.com/office/powerpoint/2010/main" val="33154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812" y="76200"/>
            <a:ext cx="6682954" cy="609600"/>
          </a:xfrm>
        </p:spPr>
        <p:txBody>
          <a:bodyPr/>
          <a:lstStyle/>
          <a:p>
            <a:r>
              <a:rPr lang="en-US" sz="2800" dirty="0" smtClean="0"/>
              <a:t>2021  10/26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762000"/>
            <a:ext cx="8458200" cy="5715000"/>
          </a:xfrm>
        </p:spPr>
      </p:pic>
    </p:spTree>
    <p:extLst>
      <p:ext uri="{BB962C8B-B14F-4D97-AF65-F5344CB8AC3E}">
        <p14:creationId xmlns:p14="http://schemas.microsoft.com/office/powerpoint/2010/main" val="13640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2024</TotalTime>
  <Words>142</Words>
  <Application>Microsoft Office PowerPoint</Application>
  <PresentationFormat>Custom</PresentationFormat>
  <Paragraphs>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Euphemia</vt:lpstr>
      <vt:lpstr>MingLiU-ExtB</vt:lpstr>
      <vt:lpstr>新細明體</vt:lpstr>
      <vt:lpstr>Arial</vt:lpstr>
      <vt:lpstr>Arial Black</vt:lpstr>
      <vt:lpstr>Wingdings</vt:lpstr>
      <vt:lpstr>Serenity 16x9</vt:lpstr>
      <vt:lpstr>1_Default Design</vt:lpstr>
      <vt:lpstr>4_万里长城</vt:lpstr>
      <vt:lpstr>PowerPoint Presentation</vt:lpstr>
      <vt:lpstr>    1:19 因為我知道這事藉著你們的祈禱、和耶穌基督之 靈的幫助、終必叫我得救．      1:20 照著我所切慕所盼望的、沒有一事叫我羞愧、  只要凡事放膽．無論是生、是死、總叫基督在我身上 照常顯大。 </vt:lpstr>
      <vt:lpstr>                     1. 生死有命 v.19-20      </vt:lpstr>
      <vt:lpstr>2017   </vt:lpstr>
      <vt:lpstr>PowerPoint Presentation</vt:lpstr>
      <vt:lpstr>PowerPoint Presentation</vt:lpstr>
      <vt:lpstr>PowerPoint Presentation</vt:lpstr>
      <vt:lpstr>2021  10/1</vt:lpstr>
      <vt:lpstr>2021  10/26</vt:lpstr>
      <vt:lpstr>tuesdays with  Hude  2021 Nov – 2022 Feb</vt:lpstr>
      <vt:lpstr> v.21 因我活著就是基督、我死了就有益處。 v.22 但我在肉身活著、若成就我工夫的果子、我就不知道該挑選甚麼。 v.23 我正在兩難之間、情願離世與基督同在．因為這是好得無比的．  v.24 然而我在肉身活著、為你們更是要緊的。 v.25 我既然這樣深信、就知道仍要住在世間、且與你們眾人同住、  使你們在所信的道上、又長進又喜樂． v.26 叫你們在基督耶穌裡的歡樂、因我再到你們那裡去、就越發加增。</vt:lpstr>
      <vt:lpstr>            2. 命中注定 v.21-26       </vt:lpstr>
      <vt:lpstr>PowerPoint Presentation</vt:lpstr>
      <vt:lpstr>PowerPoint Presentation</vt:lpstr>
      <vt:lpstr>PowerPoint Presentation</vt:lpstr>
      <vt:lpstr>   1:27 只要你們行事為人與基督的福音相稱．叫我或來  見你們、或不在你們那裡、可以聽見你們的景況、          知道你們同有一個心志、站立得穩、     為所信的福音齊心努力． </vt:lpstr>
      <vt:lpstr>            3. 活出命定 v.27        </vt:lpstr>
      <vt:lpstr>PowerPoint Presentation</vt:lpstr>
      <vt:lpstr>                2025</vt:lpstr>
      <vt:lpstr>PowerPoint Presentation</vt:lpstr>
      <vt:lpstr> 1:28 凡事不怕敵人的驚嚇．這是證明他們沉淪、你們得救、都是出於神。 1:29 因為你們蒙恩、不但得以信服基督、並要為他受苦。 1:30 你們的爭戰、就與你們在我身上從前所看見、現在所聽見的一樣。</vt:lpstr>
      <vt:lpstr>            4. 用命活命 v.28-30       </vt:lpstr>
      <vt:lpstr>PowerPoint Presentation</vt:lpstr>
      <vt:lpstr>PowerPoint Presentation</vt:lpstr>
      <vt:lpstr>PowerPoint Presentation</vt:lpstr>
      <vt:lpstr>                           以命延命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作主真門徒</dc:title>
  <dc:creator>Kairos Wong</dc:creator>
  <cp:lastModifiedBy>Johnny.Wong</cp:lastModifiedBy>
  <cp:revision>81</cp:revision>
  <dcterms:created xsi:type="dcterms:W3CDTF">2022-09-25T05:05:41Z</dcterms:created>
  <dcterms:modified xsi:type="dcterms:W3CDTF">2026-05-17T21:32:25Z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