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2" r:id="rId5"/>
    <p:sldId id="261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65BE-EC47-48E8-A869-5B0A28FBF0ED}" type="datetimeFigureOut">
              <a:rPr lang="en-CA" smtClean="0"/>
              <a:t>2026-05-31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97B-193C-4DA6-A140-1F64FD0ACF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8985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65BE-EC47-48E8-A869-5B0A28FBF0ED}" type="datetimeFigureOut">
              <a:rPr lang="en-CA" smtClean="0"/>
              <a:t>2026-05-31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97B-193C-4DA6-A140-1F64FD0ACF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4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65BE-EC47-48E8-A869-5B0A28FBF0ED}" type="datetimeFigureOut">
              <a:rPr lang="en-CA" smtClean="0"/>
              <a:t>2026-05-31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97B-193C-4DA6-A140-1F64FD0ACF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126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65BE-EC47-48E8-A869-5B0A28FBF0ED}" type="datetimeFigureOut">
              <a:rPr lang="en-CA" smtClean="0"/>
              <a:t>2026-05-31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97B-193C-4DA6-A140-1F64FD0ACF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1394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65BE-EC47-48E8-A869-5B0A28FBF0ED}" type="datetimeFigureOut">
              <a:rPr lang="en-CA" smtClean="0"/>
              <a:t>2026-05-31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97B-193C-4DA6-A140-1F64FD0ACF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0888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65BE-EC47-48E8-A869-5B0A28FBF0ED}" type="datetimeFigureOut">
              <a:rPr lang="en-CA" smtClean="0"/>
              <a:t>2026-05-31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97B-193C-4DA6-A140-1F64FD0ACF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5621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65BE-EC47-48E8-A869-5B0A28FBF0ED}" type="datetimeFigureOut">
              <a:rPr lang="en-CA" smtClean="0"/>
              <a:t>2026-05-31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97B-193C-4DA6-A140-1F64FD0ACF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251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65BE-EC47-48E8-A869-5B0A28FBF0ED}" type="datetimeFigureOut">
              <a:rPr lang="en-CA" smtClean="0"/>
              <a:t>2026-05-31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97B-193C-4DA6-A140-1F64FD0ACF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3189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65BE-EC47-48E8-A869-5B0A28FBF0ED}" type="datetimeFigureOut">
              <a:rPr lang="en-CA" smtClean="0"/>
              <a:t>2026-05-31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97B-193C-4DA6-A140-1F64FD0ACF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017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65BE-EC47-48E8-A869-5B0A28FBF0ED}" type="datetimeFigureOut">
              <a:rPr lang="en-CA" smtClean="0"/>
              <a:t>2026-05-31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97B-193C-4DA6-A140-1F64FD0ACF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2704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65BE-EC47-48E8-A869-5B0A28FBF0ED}" type="datetimeFigureOut">
              <a:rPr lang="en-CA" smtClean="0"/>
              <a:t>2026-05-31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97B-193C-4DA6-A140-1F64FD0ACF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932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465BE-EC47-48E8-A869-5B0A28FBF0ED}" type="datetimeFigureOut">
              <a:rPr lang="en-CA" smtClean="0"/>
              <a:t>2026-05-31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5A97B-193C-4DA6-A140-1F64FD0ACF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426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民数记</a:t>
            </a:r>
            <a:r>
              <a:rPr lang="en-US" altLang="zh-CN" dirty="0" smtClean="0"/>
              <a:t>16</a:t>
            </a:r>
            <a:r>
              <a:rPr lang="zh-CN" altLang="en-US" dirty="0" smtClean="0"/>
              <a:t>章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周六查经</a:t>
            </a:r>
            <a:r>
              <a:rPr lang="zh-CN" altLang="en-US" dirty="0" smtClean="0"/>
              <a:t>班</a:t>
            </a:r>
            <a:endParaRPr lang="en-US" altLang="zh-CN" dirty="0" smtClean="0"/>
          </a:p>
          <a:p>
            <a:endParaRPr lang="en-US" dirty="0"/>
          </a:p>
          <a:p>
            <a:r>
              <a:rPr lang="en-US" dirty="0" smtClean="0"/>
              <a:t>May 30, 2026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023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48" y="182245"/>
            <a:ext cx="10515600" cy="1325563"/>
          </a:xfrm>
        </p:spPr>
        <p:txBody>
          <a:bodyPr/>
          <a:lstStyle/>
          <a:p>
            <a:pPr algn="ctr"/>
            <a:r>
              <a:rPr lang="zh-CN" altLang="en-US" dirty="0" smtClean="0"/>
              <a:t>民数记</a:t>
            </a:r>
            <a:r>
              <a:rPr lang="en-US" altLang="zh-CN" dirty="0" smtClean="0"/>
              <a:t>11-16</a:t>
            </a:r>
            <a:r>
              <a:rPr lang="zh-CN" altLang="en-US" dirty="0" smtClean="0"/>
              <a:t>章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484632" y="2770632"/>
            <a:ext cx="1684020" cy="37856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11</a:t>
            </a:r>
            <a:r>
              <a:rPr lang="zh-CN" altLang="en-US" sz="2400" dirty="0" smtClean="0"/>
              <a:t>章</a:t>
            </a:r>
            <a:endParaRPr lang="en-US" altLang="zh-CN" sz="2400" dirty="0" smtClean="0"/>
          </a:p>
          <a:p>
            <a:pPr algn="ctr"/>
            <a:r>
              <a:rPr lang="zh-CN" altLang="en-US" sz="2400" dirty="0" smtClean="0"/>
              <a:t>怀念埃及</a:t>
            </a:r>
            <a:endParaRPr lang="en-US" altLang="zh-CN" sz="2400" dirty="0" smtClean="0"/>
          </a:p>
          <a:p>
            <a:pPr algn="ctr"/>
            <a:r>
              <a:rPr lang="zh-CN" altLang="en-US" sz="2400" dirty="0"/>
              <a:t>抱</a:t>
            </a:r>
            <a:r>
              <a:rPr lang="zh-CN" altLang="en-US" sz="2400" dirty="0" smtClean="0"/>
              <a:t>怨吗哪</a:t>
            </a:r>
            <a:endParaRPr lang="en-US" altLang="zh-CN" sz="2400" dirty="0" smtClean="0"/>
          </a:p>
          <a:p>
            <a:pPr algn="ctr"/>
            <a:endParaRPr lang="en-US" sz="2400" dirty="0"/>
          </a:p>
          <a:p>
            <a:pPr algn="ctr"/>
            <a:r>
              <a:rPr lang="zh-CN" altLang="en-US" sz="2400" dirty="0"/>
              <a:t>神赐下了鹌</a:t>
            </a:r>
            <a:r>
              <a:rPr lang="zh-CN" altLang="en-US" sz="2400" dirty="0" smtClean="0"/>
              <a:t>鹑</a:t>
            </a:r>
            <a:endParaRPr lang="en-US" altLang="zh-CN" sz="2400" dirty="0" smtClean="0"/>
          </a:p>
          <a:p>
            <a:pPr algn="ctr"/>
            <a:endParaRPr lang="en-US" sz="2400" dirty="0"/>
          </a:p>
          <a:p>
            <a:pPr algn="ctr"/>
            <a:r>
              <a:rPr lang="zh-CN" altLang="en-US" sz="2400" dirty="0" smtClean="0"/>
              <a:t>神击杀</a:t>
            </a:r>
            <a:endParaRPr lang="en-US" altLang="zh-CN" sz="2400" dirty="0" smtClean="0"/>
          </a:p>
          <a:p>
            <a:pPr algn="ctr"/>
            <a:r>
              <a:rPr lang="zh-CN" altLang="en-US" sz="2400" dirty="0"/>
              <a:t>基博罗哈他瓦</a:t>
            </a:r>
            <a:endParaRPr lang="en-CA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456688" y="2770632"/>
            <a:ext cx="1684020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12</a:t>
            </a:r>
            <a:r>
              <a:rPr lang="zh-CN" altLang="en-US" sz="2400" dirty="0" smtClean="0"/>
              <a:t>章</a:t>
            </a:r>
            <a:endParaRPr lang="en-US" altLang="zh-CN" sz="2400" dirty="0" smtClean="0"/>
          </a:p>
          <a:p>
            <a:pPr algn="ctr"/>
            <a:r>
              <a:rPr lang="zh-CN" altLang="en-US" sz="2400" dirty="0" smtClean="0"/>
              <a:t>米利暗、亚伦毁谤摩西</a:t>
            </a:r>
            <a:endParaRPr lang="en-US" altLang="zh-CN" sz="2400" dirty="0" smtClean="0"/>
          </a:p>
          <a:p>
            <a:pPr algn="ctr"/>
            <a:endParaRPr lang="en-US" sz="2400" dirty="0"/>
          </a:p>
          <a:p>
            <a:pPr algn="ctr"/>
            <a:r>
              <a:rPr lang="zh-CN" altLang="en-US" sz="2400" dirty="0" smtClean="0"/>
              <a:t>神发怒</a:t>
            </a:r>
            <a:endParaRPr lang="en-US" altLang="zh-CN" sz="2400" dirty="0" smtClean="0"/>
          </a:p>
          <a:p>
            <a:pPr algn="ctr"/>
            <a:r>
              <a:rPr lang="zh-CN" altLang="en-US" sz="2400" dirty="0" smtClean="0"/>
              <a:t>米利暗长大麻疯</a:t>
            </a:r>
            <a:endParaRPr lang="en-US" altLang="zh-CN" sz="2400" dirty="0" smtClean="0"/>
          </a:p>
          <a:p>
            <a:pPr algn="ctr"/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474464" y="2770632"/>
            <a:ext cx="1684020" cy="37856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13-14</a:t>
            </a:r>
            <a:r>
              <a:rPr lang="zh-CN" altLang="en-US" sz="2400" dirty="0" smtClean="0"/>
              <a:t>章</a:t>
            </a:r>
            <a:endParaRPr lang="en-US" altLang="zh-CN" sz="2400" dirty="0" smtClean="0"/>
          </a:p>
          <a:p>
            <a:pPr algn="ctr"/>
            <a:r>
              <a:rPr lang="zh-CN" altLang="en-US" sz="2400" dirty="0" smtClean="0"/>
              <a:t>信心崩塌</a:t>
            </a:r>
            <a:endParaRPr lang="en-US" sz="2400" dirty="0"/>
          </a:p>
          <a:p>
            <a:pPr algn="ctr"/>
            <a:r>
              <a:rPr lang="zh-CN" altLang="en-US" sz="2400" dirty="0" smtClean="0"/>
              <a:t>要回埃及</a:t>
            </a:r>
            <a:endParaRPr lang="en-US" sz="2400" dirty="0"/>
          </a:p>
          <a:p>
            <a:pPr algn="ctr"/>
            <a:endParaRPr lang="en-US" altLang="zh-CN" sz="2400" dirty="0" smtClean="0"/>
          </a:p>
          <a:p>
            <a:pPr algn="ctr"/>
            <a:r>
              <a:rPr lang="zh-CN" altLang="en-US" sz="2400" dirty="0" smtClean="0"/>
              <a:t>对上帝信实的全面否定</a:t>
            </a:r>
            <a:endParaRPr lang="en-US" altLang="zh-CN" sz="2400" dirty="0" smtClean="0"/>
          </a:p>
          <a:p>
            <a:pPr algn="ctr"/>
            <a:endParaRPr lang="en-US" altLang="zh-CN" sz="2400" dirty="0" smtClean="0"/>
          </a:p>
          <a:p>
            <a:pPr algn="ctr"/>
            <a:r>
              <a:rPr lang="zh-CN" altLang="en-US" sz="2400" dirty="0" smtClean="0"/>
              <a:t>神的审判和刑罚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69680" y="2770632"/>
            <a:ext cx="2569464" cy="378565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15</a:t>
            </a:r>
            <a:r>
              <a:rPr lang="zh-CN" altLang="en-US" sz="2400" b="1" dirty="0" smtClean="0"/>
              <a:t>章</a:t>
            </a:r>
            <a:endParaRPr lang="en-US" altLang="zh-CN" sz="2400" b="1" dirty="0" smtClean="0"/>
          </a:p>
          <a:p>
            <a:pPr algn="ctr"/>
            <a:r>
              <a:rPr lang="zh-CN" altLang="en-US" sz="2400" b="1" dirty="0"/>
              <a:t>素祭与奠祭</a:t>
            </a:r>
            <a:endParaRPr lang="en-US" altLang="zh-CN" sz="2400" b="1" dirty="0" smtClean="0"/>
          </a:p>
          <a:p>
            <a:pPr algn="ctr"/>
            <a:r>
              <a:rPr lang="zh-CN" altLang="en-US" sz="2400" b="1" dirty="0"/>
              <a:t>衣服的繸</a:t>
            </a:r>
            <a:r>
              <a:rPr lang="zh-CN" altLang="en-US" sz="2400" b="1" dirty="0" smtClean="0"/>
              <a:t>子</a:t>
            </a:r>
            <a:endParaRPr lang="en-US" altLang="zh-CN" sz="2400" b="1" dirty="0" smtClean="0"/>
          </a:p>
          <a:p>
            <a:pPr algn="ctr"/>
            <a:endParaRPr lang="en-US" altLang="zh-CN" sz="2400" b="1" dirty="0"/>
          </a:p>
          <a:p>
            <a:pPr algn="ctr"/>
            <a:r>
              <a:rPr lang="zh-CN" altLang="en-US" sz="2400" b="1" dirty="0" smtClean="0"/>
              <a:t>黑暗中的光</a:t>
            </a:r>
            <a:endParaRPr lang="en-US" altLang="zh-CN" sz="2400" b="1" dirty="0" smtClean="0"/>
          </a:p>
          <a:p>
            <a:pPr algn="ctr"/>
            <a:endParaRPr lang="en-US" altLang="zh-CN" sz="2400" b="1" dirty="0"/>
          </a:p>
          <a:p>
            <a:pPr algn="ctr"/>
            <a:r>
              <a:rPr lang="zh-CN" altLang="en-US" sz="2400" b="1" dirty="0" smtClean="0"/>
              <a:t>上</a:t>
            </a:r>
            <a:r>
              <a:rPr lang="zh-CN" altLang="en-US" sz="2400" b="1" dirty="0"/>
              <a:t>帝</a:t>
            </a:r>
            <a:r>
              <a:rPr lang="zh-CN" altLang="en-US" sz="2400" b="1" dirty="0" smtClean="0"/>
              <a:t>的应许一定成就，人</a:t>
            </a:r>
            <a:r>
              <a:rPr lang="zh-CN" altLang="en-US" sz="2400" b="1" dirty="0"/>
              <a:t>的失</a:t>
            </a:r>
            <a:r>
              <a:rPr lang="zh-CN" altLang="en-US" sz="2400" b="1" dirty="0" smtClean="0"/>
              <a:t>败不能拦阻神的旨意成就。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749034" y="2770632"/>
            <a:ext cx="1684020" cy="30469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16</a:t>
            </a:r>
            <a:r>
              <a:rPr lang="zh-CN" altLang="en-US" sz="2400" dirty="0" smtClean="0"/>
              <a:t>章</a:t>
            </a:r>
            <a:endParaRPr lang="en-US" altLang="zh-CN" sz="2400" dirty="0" smtClean="0"/>
          </a:p>
          <a:p>
            <a:pPr algn="ctr"/>
            <a:r>
              <a:rPr lang="zh-CN" altLang="en-US" sz="2400" dirty="0" smtClean="0"/>
              <a:t>可拉、大坍等精</a:t>
            </a:r>
            <a:r>
              <a:rPr lang="zh-CN" altLang="en-US" sz="2400" dirty="0"/>
              <a:t>心策划的“政变</a:t>
            </a:r>
            <a:r>
              <a:rPr lang="zh-CN" altLang="en-US" sz="2400" dirty="0" smtClean="0"/>
              <a:t>”</a:t>
            </a:r>
            <a:endParaRPr lang="en-US" altLang="zh-CN" sz="2400" dirty="0" smtClean="0"/>
          </a:p>
          <a:p>
            <a:pPr algn="ctr"/>
            <a:endParaRPr lang="en-US" sz="2400" dirty="0" smtClean="0"/>
          </a:p>
          <a:p>
            <a:pPr algn="ctr"/>
            <a:r>
              <a:rPr lang="zh-CN" altLang="en-US" sz="2400" dirty="0" smtClean="0"/>
              <a:t>神的审判和刑罚</a:t>
            </a:r>
            <a:endParaRPr lang="en-US" sz="2400" dirty="0"/>
          </a:p>
        </p:txBody>
      </p:sp>
      <p:sp>
        <p:nvSpPr>
          <p:cNvPr id="10" name="Right Brace 9"/>
          <p:cNvSpPr/>
          <p:nvPr/>
        </p:nvSpPr>
        <p:spPr>
          <a:xfrm rot="16200000">
            <a:off x="4272153" y="-1533239"/>
            <a:ext cx="373380" cy="7948422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extBox 10"/>
          <p:cNvSpPr txBox="1"/>
          <p:nvPr/>
        </p:nvSpPr>
        <p:spPr>
          <a:xfrm>
            <a:off x="1819656" y="1507808"/>
            <a:ext cx="59436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/>
              <a:t>从抱怨到政变，不断升级的恶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286504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59" y="616557"/>
            <a:ext cx="11112137" cy="1824891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利未的曾孙，哥辖的孙子，以斯哈的儿子可拉，和流便子孙中以利押的儿子大坍，亚比兰，与比勒的儿子安，</a:t>
            </a:r>
            <a:r>
              <a:rPr lang="en-US" altLang="zh-CN" dirty="0" smtClean="0"/>
              <a:t>2</a:t>
            </a:r>
            <a:r>
              <a:rPr lang="zh-CN" altLang="en-US" dirty="0" smtClean="0"/>
              <a:t>并以色列会中的二百五十个首领，就是有名望选入会中的人，在摩西面前一同起来，</a:t>
            </a:r>
            <a:r>
              <a:rPr lang="en-US" altLang="zh-CN" dirty="0" smtClean="0"/>
              <a:t>3</a:t>
            </a:r>
            <a:r>
              <a:rPr lang="zh-CN" altLang="en-US" dirty="0" smtClean="0"/>
              <a:t>聚集攻击摩西，亚伦，说，你们擅自专权。全会众个个既是圣洁，耶和华也在他们中间，你们为什么自高，超过耶和华的会众呢？</a:t>
            </a:r>
            <a:endParaRPr lang="en-CA" dirty="0"/>
          </a:p>
        </p:txBody>
      </p:sp>
      <p:sp>
        <p:nvSpPr>
          <p:cNvPr id="2" name="TextBox 1"/>
          <p:cNvSpPr txBox="1"/>
          <p:nvPr/>
        </p:nvSpPr>
        <p:spPr>
          <a:xfrm>
            <a:off x="3192343" y="0"/>
            <a:ext cx="6135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/>
              <a:t>高层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反叛</a:t>
            </a:r>
            <a:endParaRPr lang="en-CA" sz="28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9665" y="2564231"/>
            <a:ext cx="564076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zh-CN" altLang="en-US" sz="2400" b="1" dirty="0" smtClean="0"/>
              <a:t>反叛参与者</a:t>
            </a:r>
            <a:endParaRPr lang="en-US" altLang="zh-CN" sz="2400" b="1" dirty="0" smtClean="0"/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zh-CN" altLang="en-US" sz="2200" dirty="0"/>
              <a:t>可拉：摩西和亚伦的堂兄弟，搬运</a:t>
            </a:r>
            <a:r>
              <a:rPr lang="zh-CN" altLang="en-US" sz="2200" dirty="0" smtClean="0"/>
              <a:t>圣器具。</a:t>
            </a:r>
            <a:endParaRPr lang="en-US" altLang="zh-CN" sz="2200" dirty="0" smtClean="0"/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zh-CN" altLang="en-US" sz="2200" dirty="0" smtClean="0"/>
              <a:t>大坍、亚比兰、安</a:t>
            </a:r>
            <a:r>
              <a:rPr lang="zh-CN" altLang="en-US" sz="2200" dirty="0"/>
              <a:t>： 属于流便支</a:t>
            </a:r>
            <a:r>
              <a:rPr lang="zh-CN" altLang="en-US" sz="2200" dirty="0" smtClean="0"/>
              <a:t>派。</a:t>
            </a:r>
            <a:endParaRPr lang="en-US" altLang="zh-CN" sz="2200" dirty="0" smtClean="0"/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altLang="zh-CN" sz="2200" dirty="0"/>
              <a:t>250</a:t>
            </a:r>
            <a:r>
              <a:rPr lang="zh-CN" altLang="en-US" sz="2200" dirty="0"/>
              <a:t>位首</a:t>
            </a:r>
            <a:r>
              <a:rPr lang="zh-CN" altLang="en-US" sz="2200" dirty="0" smtClean="0"/>
              <a:t>领：有</a:t>
            </a:r>
            <a:r>
              <a:rPr lang="zh-CN" altLang="en-US" sz="2200" dirty="0"/>
              <a:t>名望选入会中的</a:t>
            </a:r>
            <a:r>
              <a:rPr lang="zh-CN" altLang="en-US" sz="2200" dirty="0" smtClean="0"/>
              <a:t>人</a:t>
            </a:r>
            <a:endParaRPr lang="en-US" altLang="zh-CN" sz="22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zh-CN" altLang="en-US" sz="2400" b="1" dirty="0" smtClean="0"/>
              <a:t>反叛的动机</a:t>
            </a:r>
            <a:endParaRPr lang="en-US" altLang="zh-CN" sz="2400" b="1" dirty="0" smtClean="0"/>
          </a:p>
          <a:p>
            <a:pPr lvl="1"/>
            <a:r>
              <a:rPr lang="zh-CN" altLang="en-US" sz="2200" dirty="0" smtClean="0"/>
              <a:t>可拉谋求祭司职位</a:t>
            </a:r>
            <a:endParaRPr lang="en-US" altLang="zh-CN" sz="2200" dirty="0" smtClean="0"/>
          </a:p>
          <a:p>
            <a:pPr lvl="1"/>
            <a:r>
              <a:rPr lang="zh-CN" altLang="en-US" sz="2200" dirty="0"/>
              <a:t>大</a:t>
            </a:r>
            <a:r>
              <a:rPr lang="zh-CN" altLang="en-US" sz="2200" dirty="0" smtClean="0"/>
              <a:t>坍、亚比兰谋求政治领袖地位</a:t>
            </a:r>
            <a:endParaRPr lang="en-US" altLang="zh-CN" sz="22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zh-CN" altLang="en-US" sz="2400" b="1" dirty="0" smtClean="0"/>
              <a:t>对摩西、亚伦的攻击</a:t>
            </a:r>
            <a:endParaRPr lang="en-US" altLang="zh-CN" sz="2400" b="1" dirty="0" smtClean="0"/>
          </a:p>
          <a:p>
            <a:pPr lvl="1"/>
            <a:r>
              <a:rPr lang="zh-CN" altLang="en-US" sz="2200" dirty="0" smtClean="0"/>
              <a:t>“</a:t>
            </a:r>
            <a:r>
              <a:rPr lang="zh-CN" altLang="en-US" sz="2200" dirty="0"/>
              <a:t>你们擅自专权</a:t>
            </a:r>
            <a:r>
              <a:rPr lang="zh-CN" altLang="en-US" sz="2200" dirty="0" smtClean="0"/>
              <a:t>”：</a:t>
            </a:r>
            <a:endParaRPr lang="en-US" altLang="zh-CN" sz="2200" dirty="0" smtClean="0"/>
          </a:p>
          <a:p>
            <a:pPr lvl="1"/>
            <a:r>
              <a:rPr lang="zh-CN" altLang="en-US" sz="2200" dirty="0" smtClean="0"/>
              <a:t>你们太过分了（新译本）</a:t>
            </a:r>
            <a:endParaRPr lang="en-US" altLang="zh-CN" sz="2200" dirty="0" smtClean="0"/>
          </a:p>
          <a:p>
            <a:pPr lvl="1"/>
            <a:r>
              <a:rPr lang="zh-CN" altLang="en-US" sz="2200" dirty="0"/>
              <a:t>你</a:t>
            </a:r>
            <a:r>
              <a:rPr lang="zh-CN" altLang="en-US" sz="2200" dirty="0" smtClean="0"/>
              <a:t>们职权太大了（现代中文译本）</a:t>
            </a:r>
            <a:endParaRPr lang="en-US" altLang="zh-CN" sz="2200" dirty="0" smtClean="0"/>
          </a:p>
          <a:p>
            <a:endParaRPr lang="en-US" sz="2400" dirty="0"/>
          </a:p>
          <a:p>
            <a:endParaRPr lang="en-CA" sz="2400" dirty="0"/>
          </a:p>
        </p:txBody>
      </p:sp>
      <p:sp>
        <p:nvSpPr>
          <p:cNvPr id="5" name="Rectangle 4"/>
          <p:cNvSpPr/>
          <p:nvPr/>
        </p:nvSpPr>
        <p:spPr>
          <a:xfrm>
            <a:off x="6537961" y="2564231"/>
            <a:ext cx="516853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zh-CN" altLang="en-US" sz="2400" b="1" dirty="0"/>
              <a:t>可拉一</a:t>
            </a:r>
            <a:r>
              <a:rPr lang="zh-CN" altLang="en-US" sz="2400" b="1" dirty="0" smtClean="0"/>
              <a:t>党极大的</a:t>
            </a:r>
            <a:r>
              <a:rPr lang="zh-CN" altLang="en-US" sz="2400" b="1" dirty="0"/>
              <a:t>欺骗</a:t>
            </a:r>
            <a:r>
              <a:rPr lang="zh-CN" altLang="en-US" sz="2400" b="1" dirty="0" smtClean="0"/>
              <a:t>性</a:t>
            </a:r>
            <a:endParaRPr lang="en-US" altLang="zh-CN" sz="2400" b="1" dirty="0" smtClean="0"/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zh-CN" altLang="en-US" sz="2400" dirty="0" smtClean="0"/>
              <a:t>‘有名望选入会中的人’</a:t>
            </a:r>
            <a:endParaRPr lang="en-US" altLang="zh-CN" sz="2400" dirty="0" smtClean="0"/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zh-CN" altLang="en-US" sz="2400" dirty="0" smtClean="0"/>
              <a:t>“全会众个个既是圣洁”</a:t>
            </a:r>
            <a:endParaRPr lang="en-US" altLang="zh-CN" sz="2400" dirty="0" smtClean="0"/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zh-CN" altLang="en-US" sz="2400" dirty="0" smtClean="0"/>
              <a:t>‘祭</a:t>
            </a:r>
            <a:r>
              <a:rPr lang="zh-CN" altLang="en-US" sz="2400" dirty="0"/>
              <a:t>司的国度、圣洁的国</a:t>
            </a:r>
            <a:r>
              <a:rPr lang="zh-CN" altLang="en-US" sz="2400" dirty="0" smtClean="0"/>
              <a:t>民’（出</a:t>
            </a:r>
            <a:r>
              <a:rPr lang="en-US" altLang="zh-CN" sz="2400" dirty="0" smtClean="0"/>
              <a:t>19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6</a:t>
            </a:r>
            <a:r>
              <a:rPr lang="zh-CN" altLang="en-US" sz="2400" dirty="0" smtClean="0"/>
              <a:t>）</a:t>
            </a:r>
            <a:endParaRPr lang="en-US" altLang="zh-CN" sz="2400" dirty="0" smtClean="0"/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zh-CN" altLang="en-US" sz="2400" dirty="0">
                <a:solidFill>
                  <a:prstClr val="black"/>
                </a:solidFill>
              </a:rPr>
              <a:t>衣服‘繸子’（</a:t>
            </a:r>
            <a:r>
              <a:rPr lang="en-US" altLang="zh-CN" sz="2400" dirty="0">
                <a:solidFill>
                  <a:prstClr val="black"/>
                </a:solidFill>
              </a:rPr>
              <a:t>15</a:t>
            </a:r>
            <a:r>
              <a:rPr lang="zh-CN" altLang="en-US" sz="2400" dirty="0">
                <a:solidFill>
                  <a:prstClr val="black"/>
                </a:solidFill>
              </a:rPr>
              <a:t>：</a:t>
            </a:r>
            <a:r>
              <a:rPr lang="en-US" altLang="zh-CN" sz="2400" dirty="0">
                <a:solidFill>
                  <a:prstClr val="black"/>
                </a:solidFill>
              </a:rPr>
              <a:t>40</a:t>
            </a:r>
            <a:r>
              <a:rPr lang="zh-CN" altLang="en-US" sz="2400" dirty="0">
                <a:solidFill>
                  <a:prstClr val="black"/>
                </a:solidFill>
              </a:rPr>
              <a:t>）</a:t>
            </a:r>
            <a:endParaRPr lang="en-US" altLang="zh-CN" sz="2400" dirty="0">
              <a:solidFill>
                <a:prstClr val="black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n-US" altLang="zh-CN" sz="2400" dirty="0" smtClean="0"/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altLang="zh-CN" sz="2400" b="1" dirty="0" smtClean="0"/>
              <a:t> </a:t>
            </a:r>
            <a:r>
              <a:rPr lang="zh-CN" altLang="en-US" sz="2400" b="1" dirty="0"/>
              <a:t>错</a:t>
            </a:r>
            <a:r>
              <a:rPr lang="zh-CN" altLang="en-US" sz="2400" b="1" dirty="0" smtClean="0"/>
              <a:t>误推论</a:t>
            </a:r>
            <a:endParaRPr lang="en-US" altLang="zh-CN" sz="2400" b="1" dirty="0" smtClean="0"/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zh-CN" altLang="en-US" sz="2400" dirty="0"/>
              <a:t>摩</a:t>
            </a:r>
            <a:r>
              <a:rPr lang="zh-CN" altLang="en-US" sz="2400" dirty="0" smtClean="0"/>
              <a:t>西、亚伦不应该超过会众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60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" y="159240"/>
            <a:ext cx="5568696" cy="6598176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2200" dirty="0" smtClean="0"/>
              <a:t>4</a:t>
            </a:r>
            <a:r>
              <a:rPr lang="zh-CN" altLang="en-US" sz="2200" dirty="0" smtClean="0"/>
              <a:t>摩西听见这话就俯伏在地，</a:t>
            </a:r>
            <a:r>
              <a:rPr lang="en-US" altLang="zh-CN" sz="2200" dirty="0" smtClean="0"/>
              <a:t>5</a:t>
            </a:r>
            <a:r>
              <a:rPr lang="zh-CN" altLang="en-US" sz="2200" dirty="0" smtClean="0"/>
              <a:t>对可拉和他一党的人说，到了早晨，耶和华必指示谁是属他的，谁是圣洁的，就叫谁亲近他。他所拣选的是谁，必叫谁亲近他。</a:t>
            </a:r>
            <a:r>
              <a:rPr lang="en-US" altLang="zh-CN" sz="2200" dirty="0" smtClean="0"/>
              <a:t>6</a:t>
            </a:r>
            <a:r>
              <a:rPr lang="zh-CN" altLang="en-US" sz="2200" dirty="0" smtClean="0"/>
              <a:t>可拉阿，你们要这样行，你和你的一党要拿香炉来。</a:t>
            </a:r>
            <a:r>
              <a:rPr lang="en-US" altLang="zh-CN" sz="2200" dirty="0" smtClean="0"/>
              <a:t>7</a:t>
            </a:r>
            <a:r>
              <a:rPr lang="zh-CN" altLang="en-US" sz="2200" dirty="0" smtClean="0"/>
              <a:t>明日，在耶和华面前，把火盛在炉中，把香放在其上。耶和华拣选谁，谁就为圣洁。你们这利未的子孙擅自专权了。</a:t>
            </a:r>
            <a:r>
              <a:rPr lang="en-US" altLang="zh-CN" sz="2200" dirty="0" smtClean="0"/>
              <a:t>8</a:t>
            </a:r>
            <a:r>
              <a:rPr lang="zh-CN" altLang="en-US" sz="2200" dirty="0" smtClean="0"/>
              <a:t>摩西又对可拉说，利未的子孙哪，你们听我说。</a:t>
            </a:r>
            <a:r>
              <a:rPr lang="en-US" altLang="zh-CN" sz="2200" dirty="0" smtClean="0"/>
              <a:t>9</a:t>
            </a:r>
            <a:r>
              <a:rPr lang="zh-CN" altLang="en-US" sz="2200" dirty="0" smtClean="0"/>
              <a:t>以色列的神从以色列会中将你们分别出来，使你们亲近他，办耶和华帐幕的事，并站在会众面前替他们当差。</a:t>
            </a:r>
            <a:r>
              <a:rPr lang="en-US" altLang="zh-CN" sz="2200" dirty="0" smtClean="0"/>
              <a:t>10</a:t>
            </a:r>
            <a:r>
              <a:rPr lang="zh-CN" altLang="en-US" sz="2200" dirty="0" smtClean="0"/>
              <a:t>耶和华又使你，和你一切弟兄利未的子孙，一同亲近他，这岂为小事，你们还要求祭司的职任吗？</a:t>
            </a:r>
            <a:r>
              <a:rPr lang="en-US" altLang="zh-CN" sz="2200" dirty="0" smtClean="0"/>
              <a:t>11</a:t>
            </a:r>
            <a:r>
              <a:rPr lang="zh-CN" altLang="en-US" sz="2200" dirty="0" smtClean="0"/>
              <a:t>你和你一党的人聚集是要攻击耶和华。亚伦算什么，你们竟向他发怨言呢？</a:t>
            </a:r>
            <a:endParaRPr lang="en-CA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6995160" y="159240"/>
            <a:ext cx="4462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攻击神的仆人就是攻击神</a:t>
            </a:r>
            <a:endParaRPr lang="en-CA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760720" y="777240"/>
            <a:ext cx="600760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/>
              <a:t>对可拉一党的攻击， 为什么摩西俯伏在地？（寻求、代求）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/>
              <a:t>亚</a:t>
            </a:r>
            <a:r>
              <a:rPr lang="zh-CN" altLang="en-US" sz="2400" dirty="0" smtClean="0"/>
              <a:t>伦的职分是耶和华神给的</a:t>
            </a:r>
            <a:r>
              <a:rPr lang="zh-CN" altLang="en-US" sz="2400" dirty="0"/>
              <a:t>， 摩西为什么要</a:t>
            </a:r>
            <a:r>
              <a:rPr lang="zh-CN" altLang="en-US" sz="2400" dirty="0" smtClean="0"/>
              <a:t>用‘拿</a:t>
            </a:r>
            <a:r>
              <a:rPr lang="zh-CN" altLang="en-US" sz="2400" dirty="0"/>
              <a:t>香炉献</a:t>
            </a:r>
            <a:r>
              <a:rPr lang="zh-CN" altLang="en-US" sz="2400" dirty="0" smtClean="0"/>
              <a:t>香’来检测呢？谁越界烧香长了大麻风？（代下</a:t>
            </a:r>
            <a:r>
              <a:rPr lang="en-US" altLang="zh-CN" sz="2400" dirty="0" smtClean="0"/>
              <a:t>26:19</a:t>
            </a:r>
            <a:r>
              <a:rPr lang="zh-CN" altLang="en-US" sz="2400" dirty="0" smtClean="0"/>
              <a:t>）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/>
              <a:t>摩西</a:t>
            </a:r>
            <a:r>
              <a:rPr lang="zh-CN" altLang="en-US" sz="2400" dirty="0"/>
              <a:t>把‘擅自专权</a:t>
            </a:r>
            <a:r>
              <a:rPr lang="zh-CN" altLang="en-US" sz="2400" dirty="0" smtClean="0"/>
              <a:t>’用在可拉一党的身上，是攻击他们还是指出他们的罪？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/>
              <a:t>摩</a:t>
            </a:r>
            <a:r>
              <a:rPr lang="zh-CN" altLang="en-US" sz="2400" dirty="0" smtClean="0"/>
              <a:t>西怎么看可拉等利未的子孙‘办耶和华帐幕的事’？可拉一党怎么看？他们为什么有这种心态？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/>
              <a:t>为什</a:t>
            </a:r>
            <a:r>
              <a:rPr lang="zh-CN" altLang="en-US" sz="2400" dirty="0" smtClean="0"/>
              <a:t>么摩西说可拉等是在攻击耶和华？对我们有什么提醒？（罗</a:t>
            </a:r>
            <a:r>
              <a:rPr lang="en-US" altLang="zh-CN" sz="2400" dirty="0" smtClean="0"/>
              <a:t>14:4</a:t>
            </a:r>
            <a:r>
              <a:rPr lang="zh-CN" altLang="en-US" sz="2400" dirty="0" smtClean="0"/>
              <a:t>）</a:t>
            </a:r>
            <a:endParaRPr lang="en-US" altLang="zh-CN" sz="2400" dirty="0" smtClean="0"/>
          </a:p>
          <a:p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82732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168" y="173736"/>
            <a:ext cx="6144767" cy="6519672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CN" sz="2200" dirty="0"/>
              <a:t>12</a:t>
            </a:r>
            <a:r>
              <a:rPr lang="zh-CN" altLang="en-US" sz="2200" dirty="0"/>
              <a:t>摩西打发人去召以利押的儿子大坍，亚比兰。他们说，我们不上去。</a:t>
            </a:r>
            <a:r>
              <a:rPr lang="en-US" altLang="zh-CN" sz="2200" dirty="0"/>
              <a:t>13</a:t>
            </a:r>
            <a:r>
              <a:rPr lang="zh-CN" altLang="en-US" sz="2200" dirty="0"/>
              <a:t>你将我们从流奶与蜜之地领上来，要在旷野杀我们，这岂为小事，你还要自立为王辖管我们吗？</a:t>
            </a:r>
            <a:r>
              <a:rPr lang="en-US" altLang="zh-CN" sz="2200" dirty="0"/>
              <a:t>14</a:t>
            </a:r>
            <a:r>
              <a:rPr lang="zh-CN" altLang="en-US" sz="2200" dirty="0"/>
              <a:t>并且你没有将我们领到流奶与蜜之地，也没有把田地和葡萄园给我们为业。难道你要剜这些人的眼睛吗？我们不上去。</a:t>
            </a:r>
            <a:r>
              <a:rPr lang="en-US" altLang="zh-CN" sz="2200" dirty="0"/>
              <a:t>15</a:t>
            </a:r>
            <a:r>
              <a:rPr lang="zh-CN" altLang="en-US" sz="2200" dirty="0"/>
              <a:t>摩西就甚发怒，对耶和华说，求你不要享受他们的供物。我并没有夺过他们一匹驴，也没有害过他们一个人。</a:t>
            </a:r>
            <a:r>
              <a:rPr lang="en-US" altLang="zh-CN" sz="2200" dirty="0" smtClean="0"/>
              <a:t>16</a:t>
            </a:r>
            <a:r>
              <a:rPr lang="zh-CN" altLang="en-US" sz="2200" dirty="0" smtClean="0"/>
              <a:t>摩西对可拉说，明天，你和你一党的人，并亚伦，都要站在耶和华面前。</a:t>
            </a:r>
            <a:r>
              <a:rPr lang="en-US" altLang="zh-CN" sz="2200" dirty="0" smtClean="0"/>
              <a:t>17</a:t>
            </a:r>
            <a:r>
              <a:rPr lang="zh-CN" altLang="en-US" sz="2200" dirty="0" smtClean="0"/>
              <a:t>各人要拿一个香炉，共二百五十个，把香放在上面，到耶和华面前。你和亚伦也各拿自己的香炉。</a:t>
            </a:r>
            <a:r>
              <a:rPr lang="en-US" altLang="zh-CN" sz="2200" dirty="0" smtClean="0"/>
              <a:t>18</a:t>
            </a:r>
            <a:r>
              <a:rPr lang="zh-CN" altLang="en-US" sz="2200" dirty="0" smtClean="0"/>
              <a:t>于是他们各人拿一个香炉，盛上火，加上香，同摩西，亚伦站在会幕门前。</a:t>
            </a:r>
            <a:r>
              <a:rPr lang="en-US" altLang="zh-CN" sz="2200" dirty="0" smtClean="0"/>
              <a:t>19</a:t>
            </a:r>
            <a:r>
              <a:rPr lang="zh-CN" altLang="en-US" sz="2200" dirty="0" smtClean="0"/>
              <a:t>可拉招聚全会众到会幕门前，要攻击摩西，亚伦。耶和华的荣光就向全会众显现。</a:t>
            </a:r>
            <a:r>
              <a:rPr lang="en-US" altLang="zh-CN" sz="2200" dirty="0" smtClean="0"/>
              <a:t>20</a:t>
            </a:r>
            <a:r>
              <a:rPr lang="zh-CN" altLang="en-US" sz="2200" dirty="0"/>
              <a:t>耶和华晓谕摩西，亚伦说，</a:t>
            </a:r>
            <a:r>
              <a:rPr lang="en-US" altLang="zh-CN" sz="2200" dirty="0"/>
              <a:t>21</a:t>
            </a:r>
            <a:r>
              <a:rPr lang="zh-CN" altLang="en-US" sz="2200" dirty="0"/>
              <a:t>你们离开这会众，我好在转眼之间把他们灭绝</a:t>
            </a:r>
            <a:r>
              <a:rPr lang="zh-CN" altLang="en-US" sz="2200" dirty="0" smtClean="0"/>
              <a:t>。</a:t>
            </a:r>
            <a:r>
              <a:rPr lang="en-US" altLang="zh-CN" sz="2200" dirty="0"/>
              <a:t>22</a:t>
            </a:r>
            <a:r>
              <a:rPr lang="zh-CN" altLang="en-US" sz="2200" dirty="0"/>
              <a:t>摩西，亚伦就俯伏在地，说，神，万人之灵的神阿，一人犯罪，你就要向全会众发怒吗？</a:t>
            </a:r>
            <a:endParaRPr lang="en-CA"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6583680" y="356616"/>
            <a:ext cx="52852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摩西召大坍、亚比兰，他们的态度是什么？为什么有这样的态度？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大坍、亚比兰的悖逆体现在三方面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1</a:t>
            </a:r>
            <a:r>
              <a:rPr lang="zh-CN" altLang="en-US" dirty="0" smtClean="0"/>
              <a:t>）奴</a:t>
            </a:r>
            <a:r>
              <a:rPr lang="zh-CN" altLang="en-US" dirty="0"/>
              <a:t>役变美梦</a:t>
            </a:r>
            <a:r>
              <a:rPr lang="zh-CN" altLang="en-US" dirty="0" smtClean="0"/>
              <a:t>，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）让</a:t>
            </a:r>
            <a:r>
              <a:rPr lang="zh-CN" altLang="en-US" dirty="0"/>
              <a:t>救赎变谋杀</a:t>
            </a:r>
            <a:r>
              <a:rPr lang="zh-CN" altLang="en-US" dirty="0" smtClean="0"/>
              <a:t>，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）让</a:t>
            </a:r>
            <a:r>
              <a:rPr lang="zh-CN" altLang="en-US" dirty="0"/>
              <a:t>恩典变骗局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en-US" altLang="zh-CN" dirty="0" smtClean="0"/>
              <a:t>12:3</a:t>
            </a:r>
            <a:r>
              <a:rPr lang="zh-CN" altLang="en-US" dirty="0" smtClean="0"/>
              <a:t>节说摩西为人极其谦和， 现在摩西竟然甚发怒，为什么？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可</a:t>
            </a:r>
            <a:r>
              <a:rPr lang="zh-CN" altLang="en-US" dirty="0"/>
              <a:t>拉</a:t>
            </a:r>
            <a:r>
              <a:rPr lang="zh-CN" altLang="en-US" dirty="0" smtClean="0"/>
              <a:t>要</a:t>
            </a:r>
            <a:r>
              <a:rPr lang="zh-CN" altLang="en-US" dirty="0"/>
              <a:t>召聚</a:t>
            </a:r>
            <a:r>
              <a:rPr lang="zh-CN" altLang="en-US" dirty="0" smtClean="0"/>
              <a:t>“</a:t>
            </a:r>
            <a:r>
              <a:rPr lang="zh-CN" altLang="en-US" dirty="0"/>
              <a:t>全会众</a:t>
            </a:r>
            <a:r>
              <a:rPr lang="zh-CN" altLang="en-US" dirty="0" smtClean="0"/>
              <a:t>”到会幕门前攻击摩西、亚伦，这种‘攻击’很可能是什么样的攻击？这</a:t>
            </a:r>
            <a:r>
              <a:rPr lang="zh-CN" altLang="en-US" dirty="0"/>
              <a:t>种利用“民意”来对抗“真理</a:t>
            </a:r>
            <a:r>
              <a:rPr lang="en-US" altLang="zh-CN" dirty="0"/>
              <a:t>/</a:t>
            </a:r>
            <a:r>
              <a:rPr lang="zh-CN" altLang="en-US" dirty="0"/>
              <a:t>权柄”的现象，在现代社</a:t>
            </a:r>
            <a:r>
              <a:rPr lang="zh-CN" altLang="en-US" dirty="0" smtClean="0"/>
              <a:t>会中</a:t>
            </a:r>
            <a:r>
              <a:rPr lang="zh-CN" altLang="en-US" dirty="0"/>
              <a:t>常见吗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‘耶和华的荣光向全会众显现’出现</a:t>
            </a:r>
            <a:r>
              <a:rPr lang="en-US" altLang="zh-CN" dirty="0" smtClean="0"/>
              <a:t>5</a:t>
            </a:r>
            <a:r>
              <a:rPr lang="zh-CN" altLang="en-US" dirty="0" smtClean="0"/>
              <a:t>次， 只有一次（利</a:t>
            </a:r>
            <a:r>
              <a:rPr lang="en-US" altLang="zh-CN" dirty="0" smtClean="0"/>
              <a:t>9:23</a:t>
            </a:r>
            <a:r>
              <a:rPr lang="zh-CN" altLang="en-US" dirty="0" smtClean="0"/>
              <a:t>）是表达‘悦纳’，其它</a:t>
            </a:r>
            <a:r>
              <a:rPr lang="en-US" altLang="zh-CN" dirty="0" smtClean="0"/>
              <a:t>4</a:t>
            </a:r>
            <a:r>
              <a:rPr lang="zh-CN" altLang="en-US" dirty="0" smtClean="0"/>
              <a:t>次都在民数记（</a:t>
            </a:r>
            <a:r>
              <a:rPr lang="en-US" altLang="zh-CN" dirty="0" smtClean="0"/>
              <a:t>14:10</a:t>
            </a:r>
            <a:r>
              <a:rPr lang="zh-CN" altLang="en-US" dirty="0" smtClean="0"/>
              <a:t>， </a:t>
            </a:r>
            <a:r>
              <a:rPr lang="en-US" altLang="zh-CN" dirty="0" smtClean="0"/>
              <a:t>16:19</a:t>
            </a:r>
            <a:r>
              <a:rPr lang="zh-CN" altLang="en-US" dirty="0" smtClean="0"/>
              <a:t>， </a:t>
            </a:r>
            <a:r>
              <a:rPr lang="en-US" altLang="zh-CN" dirty="0" smtClean="0"/>
              <a:t>16:42</a:t>
            </a:r>
            <a:r>
              <a:rPr lang="zh-CN" altLang="en-US" dirty="0" smtClean="0"/>
              <a:t>， </a:t>
            </a:r>
            <a:r>
              <a:rPr lang="en-US" altLang="zh-CN" dirty="0" smtClean="0"/>
              <a:t>20:6</a:t>
            </a:r>
            <a:r>
              <a:rPr lang="zh-CN" altLang="en-US" dirty="0" smtClean="0"/>
              <a:t>），神审判。 面对发怒的神， 摩西、亚伦的反应是什么？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‘万人之灵的神</a:t>
            </a:r>
            <a:r>
              <a:rPr lang="en-US" altLang="zh-CN" dirty="0" smtClean="0"/>
              <a:t>the God of the spirits of all flesh</a:t>
            </a:r>
            <a:r>
              <a:rPr lang="zh-CN" altLang="en-US" dirty="0" smtClean="0"/>
              <a:t>’摩西用过</a:t>
            </a:r>
            <a:r>
              <a:rPr lang="en-US" altLang="zh-CN" dirty="0" smtClean="0"/>
              <a:t>2</a:t>
            </a:r>
            <a:r>
              <a:rPr lang="zh-CN" altLang="en-US" dirty="0" smtClean="0"/>
              <a:t>次，另一次在民数记</a:t>
            </a:r>
            <a:r>
              <a:rPr lang="en-US" altLang="zh-CN" dirty="0" smtClean="0"/>
              <a:t>27:15-16</a:t>
            </a:r>
            <a:r>
              <a:rPr lang="zh-CN" altLang="en-US" dirty="0" smtClean="0"/>
              <a:t>。摩西这样称呼神，目的是什么？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4311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173736"/>
            <a:ext cx="7488936" cy="6547104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CN" sz="2200" dirty="0" smtClean="0"/>
              <a:t>23</a:t>
            </a:r>
            <a:r>
              <a:rPr lang="zh-CN" altLang="en-US" sz="2200" dirty="0" smtClean="0"/>
              <a:t>耶和华晓谕摩西说，</a:t>
            </a:r>
            <a:r>
              <a:rPr lang="en-US" altLang="zh-CN" sz="2200" dirty="0" smtClean="0"/>
              <a:t>24</a:t>
            </a:r>
            <a:r>
              <a:rPr lang="zh-CN" altLang="en-US" sz="2200" dirty="0" smtClean="0"/>
              <a:t>你吩咐会众说，你们离开可拉，大坍，亚比兰帐棚的四围。</a:t>
            </a:r>
            <a:r>
              <a:rPr lang="en-US" altLang="zh-CN" sz="2200" dirty="0" smtClean="0"/>
              <a:t>25</a:t>
            </a:r>
            <a:r>
              <a:rPr lang="zh-CN" altLang="en-US" sz="2200" dirty="0" smtClean="0"/>
              <a:t>摩西起来，往大坍，亚比兰那里去。以色列的长老也随着他去。</a:t>
            </a:r>
            <a:r>
              <a:rPr lang="en-US" altLang="zh-CN" sz="2200" dirty="0" smtClean="0"/>
              <a:t>26</a:t>
            </a:r>
            <a:r>
              <a:rPr lang="zh-CN" altLang="en-US" sz="2200" dirty="0" smtClean="0"/>
              <a:t>他吩咐会众说，你们离开这恶人的帐棚吧，他们的物件，什么都不可摸，恐怕你们陷在他们的罪中，与他们一同消灭。</a:t>
            </a:r>
            <a:r>
              <a:rPr lang="en-US" altLang="zh-CN" sz="2200" dirty="0" smtClean="0"/>
              <a:t>27</a:t>
            </a:r>
            <a:r>
              <a:rPr lang="zh-CN" altLang="en-US" sz="2200" dirty="0" smtClean="0"/>
              <a:t>于是众人离开可拉，大坍，亚比兰帐棚的四围。大坍，亚比兰带着妻子，儿女，小孩子，都出来，站在自己的帐棚门口。</a:t>
            </a:r>
            <a:r>
              <a:rPr lang="en-US" altLang="zh-CN" sz="2200" dirty="0" smtClean="0"/>
              <a:t>28</a:t>
            </a:r>
            <a:r>
              <a:rPr lang="zh-CN" altLang="en-US" sz="2200" dirty="0" smtClean="0"/>
              <a:t>摩西说，我行的这一切事本不是凭我自己心意行的，乃是耶和华打发我行的，必有证据使你们知道。</a:t>
            </a:r>
            <a:r>
              <a:rPr lang="en-US" altLang="zh-CN" sz="2200" dirty="0" smtClean="0"/>
              <a:t>29</a:t>
            </a:r>
            <a:r>
              <a:rPr lang="zh-CN" altLang="en-US" sz="2200" dirty="0" smtClean="0"/>
              <a:t>这些人死若与世人无异，或是他们所遭的与世人相同，就不是耶和华打发我来的。</a:t>
            </a:r>
            <a:r>
              <a:rPr lang="en-US" altLang="zh-CN" sz="2200" dirty="0" smtClean="0"/>
              <a:t>30</a:t>
            </a:r>
            <a:r>
              <a:rPr lang="zh-CN" altLang="en-US" sz="2200" dirty="0" smtClean="0"/>
              <a:t>倘若耶和华创作一件新事，使地开口，把他们和一切属他们的都吞下去，叫他们活活地坠落阴间，你们就明白这些人是藐视耶和华了。</a:t>
            </a:r>
            <a:r>
              <a:rPr lang="en-US" altLang="zh-CN" sz="2200" dirty="0" smtClean="0"/>
              <a:t>31</a:t>
            </a:r>
            <a:r>
              <a:rPr lang="zh-CN" altLang="en-US" sz="2200" dirty="0" smtClean="0"/>
              <a:t>摩西刚说完了这一切话，他们脚下的地就开了口，</a:t>
            </a:r>
            <a:r>
              <a:rPr lang="en-US" altLang="zh-CN" sz="2200" dirty="0" smtClean="0"/>
              <a:t>32</a:t>
            </a:r>
            <a:r>
              <a:rPr lang="zh-CN" altLang="en-US" sz="2200" dirty="0" smtClean="0"/>
              <a:t>把他们和他们的家眷，并一切属可拉的人丁，财物，都吞下去。</a:t>
            </a:r>
            <a:r>
              <a:rPr lang="en-US" altLang="zh-CN" sz="2200" dirty="0" smtClean="0"/>
              <a:t>33</a:t>
            </a:r>
            <a:r>
              <a:rPr lang="zh-CN" altLang="en-US" sz="2200" dirty="0" smtClean="0"/>
              <a:t>这样，他们和一切属他们的，都活活地坠落阴间。地口在他们上头照旧合闭，他们就从会中灭亡。</a:t>
            </a:r>
            <a:r>
              <a:rPr lang="en-US" altLang="zh-CN" sz="2200" dirty="0" smtClean="0"/>
              <a:t>34</a:t>
            </a:r>
            <a:r>
              <a:rPr lang="zh-CN" altLang="en-US" sz="2200" dirty="0" smtClean="0"/>
              <a:t>在他们四围的以色列众人听他们呼号，就都逃跑，说，恐怕地也把我们吞下去。</a:t>
            </a:r>
            <a:r>
              <a:rPr lang="en-US" altLang="zh-CN" sz="2200" dirty="0" smtClean="0"/>
              <a:t>35</a:t>
            </a:r>
            <a:r>
              <a:rPr lang="zh-CN" altLang="en-US" sz="2200" dirty="0" smtClean="0"/>
              <a:t>又有火从耶和华那里出来，烧灭了那献香的二百五十个人。</a:t>
            </a:r>
            <a:endParaRPr lang="en-CA"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7863840" y="356616"/>
            <a:ext cx="412394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前</a:t>
            </a:r>
            <a:r>
              <a:rPr lang="zh-CN" altLang="en-US" dirty="0" smtClean="0"/>
              <a:t>面神要灭绝‘会众’， 现在神只灭绝可拉等反叛者， 神垂听了摩西的代求。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摩西警告会众“离开这恶人的帐棚”（</a:t>
            </a:r>
            <a:r>
              <a:rPr lang="en-US" altLang="zh-CN" dirty="0"/>
              <a:t>26</a:t>
            </a:r>
            <a:r>
              <a:rPr lang="zh-CN" altLang="en-US" dirty="0"/>
              <a:t>节）。为什</a:t>
            </a:r>
            <a:r>
              <a:rPr lang="zh-CN" altLang="en-US" dirty="0" smtClean="0"/>
              <a:t>么要求与他们进</a:t>
            </a:r>
            <a:r>
              <a:rPr lang="zh-CN" altLang="en-US" dirty="0"/>
              <a:t>行物理切割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 神‘创作一件新事’来审判恶人，目的是什么？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 大</a:t>
            </a:r>
            <a:r>
              <a:rPr lang="zh-CN" altLang="en-US" dirty="0"/>
              <a:t>坍、亚比兰的“妻子、儿女、小孩子”也一同坠落阴间（</a:t>
            </a:r>
            <a:r>
              <a:rPr lang="en-US" altLang="zh-CN" dirty="0"/>
              <a:t>27</a:t>
            </a:r>
            <a:r>
              <a:rPr lang="zh-CN" altLang="en-US" dirty="0"/>
              <a:t>、</a:t>
            </a:r>
            <a:r>
              <a:rPr lang="en-US" altLang="zh-CN" dirty="0"/>
              <a:t>32</a:t>
            </a:r>
            <a:r>
              <a:rPr lang="zh-CN" altLang="en-US" dirty="0"/>
              <a:t>节）。这看起来非常残酷，你如何理解圣经中这种“家属连带”的审判</a:t>
            </a:r>
            <a:r>
              <a:rPr lang="zh-CN" altLang="en-US" dirty="0" smtClean="0"/>
              <a:t>？参考创</a:t>
            </a:r>
            <a:r>
              <a:rPr lang="en-US" altLang="zh-CN" dirty="0" smtClean="0"/>
              <a:t>19:4</a:t>
            </a:r>
            <a:r>
              <a:rPr lang="zh-CN" altLang="en-US" dirty="0" smtClean="0"/>
              <a:t>、</a:t>
            </a:r>
            <a:r>
              <a:rPr lang="en-US" altLang="zh-CN" dirty="0" smtClean="0"/>
              <a:t>11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“一</a:t>
            </a:r>
            <a:r>
              <a:rPr lang="zh-CN" altLang="en-US" dirty="0"/>
              <a:t>切属可拉的人</a:t>
            </a:r>
            <a:r>
              <a:rPr lang="zh-CN" altLang="en-US" dirty="0" smtClean="0"/>
              <a:t>丁”指的不是可拉的家</a:t>
            </a:r>
            <a:r>
              <a:rPr lang="zh-CN" altLang="en-US" dirty="0"/>
              <a:t>眷</a:t>
            </a:r>
            <a:r>
              <a:rPr lang="zh-CN" altLang="en-US" dirty="0" smtClean="0"/>
              <a:t>，</a:t>
            </a:r>
            <a:r>
              <a:rPr lang="en-US" altLang="zh-CN" dirty="0" smtClean="0"/>
              <a:t>26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11</a:t>
            </a:r>
            <a:r>
              <a:rPr lang="zh-CN" altLang="en-US" dirty="0" smtClean="0"/>
              <a:t>，‘可拉的众子’没</a:t>
            </a:r>
            <a:r>
              <a:rPr lang="zh-CN" altLang="en-US" dirty="0"/>
              <a:t>有跟随父亲背叛神，所以并不</a:t>
            </a:r>
            <a:r>
              <a:rPr lang="zh-CN" altLang="en-US" dirty="0" smtClean="0"/>
              <a:t>是‘属</a:t>
            </a:r>
            <a:r>
              <a:rPr lang="zh-CN" altLang="en-US" dirty="0"/>
              <a:t>可拉</a:t>
            </a:r>
            <a:r>
              <a:rPr lang="zh-CN" altLang="en-US" dirty="0" smtClean="0"/>
              <a:t>的’，以后被神使用。 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神为什么用火来审判献香的</a:t>
            </a:r>
            <a:r>
              <a:rPr lang="en-US" altLang="zh-CN" dirty="0" smtClean="0"/>
              <a:t>250</a:t>
            </a:r>
            <a:r>
              <a:rPr lang="zh-CN" altLang="en-US" dirty="0" smtClean="0"/>
              <a:t>人而不是吞灭他们？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犹</a:t>
            </a:r>
            <a:r>
              <a:rPr lang="zh-CN" altLang="en-US" dirty="0" smtClean="0"/>
              <a:t>大书</a:t>
            </a:r>
            <a:r>
              <a:rPr lang="en-US" altLang="zh-CN" dirty="0" smtClean="0"/>
              <a:t>11</a:t>
            </a:r>
            <a:r>
              <a:rPr lang="zh-CN" altLang="en-US" dirty="0" smtClean="0"/>
              <a:t>节，可拉被提名</a:t>
            </a:r>
            <a:endParaRPr lang="en-US" altLang="zh-CN" dirty="0" smtClean="0"/>
          </a:p>
          <a:p>
            <a:r>
              <a:rPr lang="zh-CN" altLang="en-US" dirty="0">
                <a:solidFill>
                  <a:srgbClr val="FF0000"/>
                </a:solidFill>
              </a:rPr>
              <a:t>他们有祸了。因为走了该隐的道路，又为利往巴兰的错谬里直奔，并在可拉的背叛中灭亡了</a:t>
            </a:r>
            <a:r>
              <a:rPr lang="zh-CN" altLang="en-US" dirty="0"/>
              <a:t>。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6778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76" y="256033"/>
            <a:ext cx="5212080" cy="649224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/>
              <a:t>耶和华晓谕摩西说，</a:t>
            </a:r>
            <a:r>
              <a:rPr lang="en-US" altLang="zh-CN" dirty="0" smtClean="0"/>
              <a:t>37</a:t>
            </a:r>
            <a:r>
              <a:rPr lang="zh-CN" altLang="en-US" dirty="0" smtClean="0"/>
              <a:t>你吩咐祭司亚伦的儿子以利亚撒从火中捡起那些香炉来，把火撒在别处，因为那些香炉是圣的。</a:t>
            </a:r>
            <a:r>
              <a:rPr lang="en-US" altLang="zh-CN" dirty="0" smtClean="0"/>
              <a:t>38</a:t>
            </a:r>
            <a:r>
              <a:rPr lang="zh-CN" altLang="en-US" dirty="0" smtClean="0"/>
              <a:t>把那些犯罪，自害己命之人的香炉，叫人锤成片子，用以包坛。那些香炉本是他们在耶和华面前献过的，所以是圣的，并且可以给以色列人作记号。</a:t>
            </a:r>
            <a:r>
              <a:rPr lang="en-US" altLang="zh-CN" dirty="0" smtClean="0"/>
              <a:t>39</a:t>
            </a:r>
            <a:r>
              <a:rPr lang="zh-CN" altLang="en-US" dirty="0" smtClean="0"/>
              <a:t>于是祭司以利亚撒将被烧之人所献的铜香炉拿来，人就锤出来，用以包坛，</a:t>
            </a:r>
            <a:r>
              <a:rPr lang="en-US" altLang="zh-CN" dirty="0" smtClean="0"/>
              <a:t>40</a:t>
            </a:r>
            <a:r>
              <a:rPr lang="zh-CN" altLang="en-US" dirty="0" smtClean="0"/>
              <a:t>给以色列人作纪念，使亚伦后裔之外的人不得近前来在耶和华面前烧香，免得他遭可拉和他一党所遭的。这乃是照耶和华借着摩西所吩咐的。</a:t>
            </a:r>
            <a:endParaRPr lang="en-CA" dirty="0"/>
          </a:p>
        </p:txBody>
      </p:sp>
      <p:sp>
        <p:nvSpPr>
          <p:cNvPr id="2" name="TextBox 1"/>
          <p:cNvSpPr txBox="1"/>
          <p:nvPr/>
        </p:nvSpPr>
        <p:spPr>
          <a:xfrm>
            <a:off x="6281928" y="539496"/>
            <a:ext cx="51023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sz="3200" dirty="0" smtClean="0"/>
              <a:t>神要以利亚撒捡起那些香炉做什么？目的是什么？</a:t>
            </a:r>
            <a:endParaRPr lang="en-US" altLang="zh-CN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3200" dirty="0" smtClean="0"/>
              <a:t>神为什么称‘</a:t>
            </a:r>
            <a:r>
              <a:rPr lang="en-US" altLang="zh-CN" sz="3200" dirty="0" smtClean="0"/>
              <a:t>250</a:t>
            </a:r>
            <a:r>
              <a:rPr lang="zh-CN" altLang="en-US" sz="3200" dirty="0" smtClean="0"/>
              <a:t>个献香的人’为犯罪、自害己命的人？</a:t>
            </a:r>
            <a:endParaRPr lang="en-US" altLang="zh-CN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3200" dirty="0" smtClean="0"/>
              <a:t>“给</a:t>
            </a:r>
            <a:r>
              <a:rPr lang="zh-CN" altLang="en-US" sz="3200" dirty="0"/>
              <a:t>以色列人</a:t>
            </a:r>
            <a:r>
              <a:rPr lang="zh-CN" altLang="en-US" sz="3200" dirty="0" smtClean="0"/>
              <a:t>作纪念”怎么理解？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28961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889" y="353877"/>
            <a:ext cx="4727448" cy="6348675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CN" altLang="en-US" sz="2400" dirty="0" smtClean="0"/>
              <a:t>第二天，以色列全会众都向摩西，亚伦发怨言说，你们杀了耶和华的百姓了。</a:t>
            </a:r>
            <a:r>
              <a:rPr lang="en-US" altLang="zh-CN" sz="2400" dirty="0" smtClean="0"/>
              <a:t>42</a:t>
            </a:r>
            <a:r>
              <a:rPr lang="zh-CN" altLang="en-US" sz="2400" dirty="0" smtClean="0"/>
              <a:t>会众聚集攻击摩西，亚伦的时候，向会幕观看，不料，有云彩遮盖了，耶和华的荣光显现。</a:t>
            </a:r>
            <a:r>
              <a:rPr lang="en-US" altLang="zh-CN" sz="2400" dirty="0" smtClean="0"/>
              <a:t>43</a:t>
            </a:r>
            <a:r>
              <a:rPr lang="zh-CN" altLang="en-US" sz="2400" dirty="0" smtClean="0"/>
              <a:t>摩西，亚伦就来到会幕前。</a:t>
            </a:r>
            <a:r>
              <a:rPr lang="en-US" altLang="zh-CN" sz="2400" dirty="0" smtClean="0"/>
              <a:t>44</a:t>
            </a:r>
            <a:r>
              <a:rPr lang="zh-CN" altLang="en-US" sz="2400" dirty="0" smtClean="0"/>
              <a:t>耶和华吩咐摩西说，</a:t>
            </a:r>
            <a:r>
              <a:rPr lang="en-US" altLang="zh-CN" sz="2400" dirty="0" smtClean="0"/>
              <a:t>45</a:t>
            </a:r>
            <a:r>
              <a:rPr lang="zh-CN" altLang="en-US" sz="2400" dirty="0" smtClean="0"/>
              <a:t>你们离开这会众，我好在转眼之间把他们灭绝。他们二人就俯伏于地。</a:t>
            </a:r>
            <a:r>
              <a:rPr lang="en-US" altLang="zh-CN" sz="2400" dirty="0" smtClean="0"/>
              <a:t>46</a:t>
            </a:r>
            <a:r>
              <a:rPr lang="zh-CN" altLang="en-US" sz="2400" dirty="0" smtClean="0"/>
              <a:t>摩西对亚伦说，拿你的香炉，把坛上的火盛在其中，又加上香，快快带到会众那里，为他们赎罪。因为有忿怒从耶和华那里出来，瘟疫已经发作了。</a:t>
            </a:r>
            <a:r>
              <a:rPr lang="en-US" altLang="zh-CN" sz="2400" dirty="0" smtClean="0"/>
              <a:t>47</a:t>
            </a:r>
            <a:r>
              <a:rPr lang="zh-CN" altLang="en-US" sz="2400" dirty="0" smtClean="0"/>
              <a:t>亚伦照着摩西所说的拿来，跑到会中，不料，瘟疫在百姓中已经发作了。他就加上香，为百姓赎罪。</a:t>
            </a:r>
            <a:r>
              <a:rPr lang="en-US" altLang="zh-CN" sz="2400" dirty="0" smtClean="0"/>
              <a:t>8</a:t>
            </a:r>
            <a:r>
              <a:rPr lang="zh-CN" altLang="en-US" sz="2400" dirty="0" smtClean="0"/>
              <a:t>他站在活人死人中间，瘟疫就止住了。</a:t>
            </a:r>
            <a:r>
              <a:rPr lang="en-US" altLang="zh-CN" sz="2400" dirty="0" smtClean="0"/>
              <a:t>49</a:t>
            </a:r>
            <a:r>
              <a:rPr lang="zh-CN" altLang="en-US" sz="2400" dirty="0" smtClean="0"/>
              <a:t>除了因可拉事情死的以外，遭瘟疫死的，共有一万四千七百人。</a:t>
            </a:r>
            <a:r>
              <a:rPr lang="en-US" altLang="zh-CN" sz="2400" dirty="0" smtClean="0"/>
              <a:t>50</a:t>
            </a:r>
            <a:r>
              <a:rPr lang="zh-CN" altLang="en-US" sz="2400" dirty="0" smtClean="0"/>
              <a:t>亚伦回到会幕门口，到摩西那里，瘟疫已经止住了。</a:t>
            </a:r>
            <a:endParaRPr lang="en-CA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5111496" y="353877"/>
            <a:ext cx="6739128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sz="2200" dirty="0"/>
              <a:t>就在前一天，会众亲眼看见</a:t>
            </a:r>
            <a:r>
              <a:rPr lang="zh-CN" altLang="en-US" sz="2200" dirty="0" smtClean="0"/>
              <a:t>了神用‘地</a:t>
            </a:r>
            <a:r>
              <a:rPr lang="zh-CN" altLang="en-US" sz="2200" dirty="0"/>
              <a:t>裂</a:t>
            </a:r>
            <a:r>
              <a:rPr lang="zh-CN" altLang="en-US" sz="2200" dirty="0" smtClean="0"/>
              <a:t>开’和‘火’审判的</a:t>
            </a:r>
            <a:r>
              <a:rPr lang="zh-CN" altLang="en-US" sz="2200" dirty="0"/>
              <a:t>神迹，为什么他们不仅没有生发敬</a:t>
            </a:r>
            <a:r>
              <a:rPr lang="zh-CN" altLang="en-US" sz="2200" dirty="0" smtClean="0"/>
              <a:t>畏的心，</a:t>
            </a:r>
            <a:r>
              <a:rPr lang="zh-CN" altLang="en-US" sz="2200" dirty="0"/>
              <a:t>反而控告摩西“杀人</a:t>
            </a:r>
            <a:r>
              <a:rPr lang="zh-CN" altLang="en-US" sz="2200" dirty="0" smtClean="0"/>
              <a:t>”？你是否觉得会众‘无可救药’？我们和他们是否有‘相似性’？</a:t>
            </a:r>
            <a:endParaRPr lang="en-US" altLang="zh-CN" sz="22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2200" dirty="0" smtClean="0"/>
              <a:t>面对会众攻击，推测一下摩西、亚伦内心感受？ ‘不料’， 耶和华的荣光显现， 这对我们有什么提醒？</a:t>
            </a:r>
            <a:endParaRPr lang="en-US" altLang="zh-CN" sz="2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altLang="zh-CN" sz="2200" dirty="0" smtClean="0"/>
              <a:t>21</a:t>
            </a:r>
            <a:r>
              <a:rPr lang="zh-CN" altLang="en-US" sz="2200" dirty="0" smtClean="0"/>
              <a:t>节，神要灭绝神全会众，为什么现在又要‘灭绝’会众？</a:t>
            </a:r>
            <a:endParaRPr lang="en-US" altLang="zh-CN" sz="22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2200" dirty="0" smtClean="0"/>
              <a:t>‘俯伏’在</a:t>
            </a:r>
            <a:r>
              <a:rPr lang="en-US" altLang="zh-CN" sz="2200" dirty="0" smtClean="0"/>
              <a:t>16</a:t>
            </a:r>
            <a:r>
              <a:rPr lang="zh-CN" altLang="en-US" sz="2200" dirty="0" smtClean="0"/>
              <a:t>章出现</a:t>
            </a:r>
            <a:r>
              <a:rPr lang="en-US" altLang="zh-CN" sz="2200" dirty="0" smtClean="0"/>
              <a:t>3</a:t>
            </a:r>
            <a:r>
              <a:rPr lang="zh-CN" altLang="en-US" sz="2200" dirty="0" smtClean="0"/>
              <a:t>次：</a:t>
            </a:r>
            <a:r>
              <a:rPr lang="en-US" altLang="zh-CN" sz="2200" dirty="0" smtClean="0"/>
              <a:t>4</a:t>
            </a:r>
            <a:r>
              <a:rPr lang="zh-CN" altLang="en-US" sz="2200" dirty="0" smtClean="0"/>
              <a:t>节，</a:t>
            </a:r>
            <a:r>
              <a:rPr lang="en-US" altLang="zh-CN" sz="2200" dirty="0" smtClean="0"/>
              <a:t>22</a:t>
            </a:r>
            <a:r>
              <a:rPr lang="zh-CN" altLang="en-US" sz="2200" dirty="0" smtClean="0"/>
              <a:t>节，</a:t>
            </a:r>
            <a:r>
              <a:rPr lang="en-US" altLang="zh-CN" sz="2200" dirty="0" smtClean="0"/>
              <a:t>45</a:t>
            </a:r>
            <a:r>
              <a:rPr lang="zh-CN" altLang="en-US" sz="2200" dirty="0" smtClean="0"/>
              <a:t>节，</a:t>
            </a:r>
            <a:r>
              <a:rPr lang="en-US" altLang="zh-CN" sz="2200" dirty="0" smtClean="0"/>
              <a:t>4</a:t>
            </a:r>
            <a:r>
              <a:rPr lang="zh-CN" altLang="en-US" sz="2200" dirty="0" smtClean="0"/>
              <a:t>节摩西俯伏，后两次摩西、亚伦俯伏，他们为什么‘俯伏’？</a:t>
            </a:r>
            <a:endParaRPr lang="en-US" altLang="zh-CN" sz="22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2200" dirty="0"/>
              <a:t>亚</a:t>
            </a:r>
            <a:r>
              <a:rPr lang="zh-CN" altLang="en-US" sz="2200" dirty="0" smtClean="0"/>
              <a:t>伦如何为百姓‘赎罪’？利</a:t>
            </a:r>
            <a:r>
              <a:rPr lang="en-US" altLang="zh-CN" sz="2200" dirty="0" smtClean="0"/>
              <a:t>21:11</a:t>
            </a:r>
            <a:r>
              <a:rPr lang="zh-CN" altLang="en-US" sz="2200" dirty="0" smtClean="0"/>
              <a:t>明说大祭司不能碰死尸，他为什么竟然站在‘活人死人中间’？怎么理解他是天上大祭司的预表？</a:t>
            </a:r>
            <a:endParaRPr lang="en-US" altLang="zh-CN" sz="2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altLang="zh-CN" sz="2400" dirty="0"/>
              <a:t>49</a:t>
            </a:r>
            <a:r>
              <a:rPr lang="zh-CN" altLang="en-US" sz="2400" dirty="0"/>
              <a:t>节给出了一个具体的死亡数字：一万四千七百</a:t>
            </a:r>
            <a:r>
              <a:rPr lang="zh-CN" altLang="en-US" sz="2400" dirty="0" smtClean="0"/>
              <a:t>人。</a:t>
            </a:r>
            <a:r>
              <a:rPr lang="zh-CN" altLang="en-US" sz="2400" dirty="0"/>
              <a:t>神是慈爱的，为什么会允许如此惨重的死亡发生？这个数字带给你怎样的震撼和反思？</a:t>
            </a:r>
            <a:endParaRPr lang="en-US" altLang="zh-CN" sz="2400" dirty="0" smtClean="0"/>
          </a:p>
          <a:p>
            <a:pPr marL="342900" indent="-342900">
              <a:buFont typeface="+mj-lt"/>
              <a:buAutoNum type="arabicPeriod"/>
            </a:pPr>
            <a:endParaRPr lang="en-US" altLang="zh-CN" sz="2400" dirty="0" smtClean="0"/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422780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4510</TotalTime>
  <Words>3356</Words>
  <Application>Microsoft Office PowerPoint</Application>
  <PresentationFormat>Widescreen</PresentationFormat>
  <Paragraphs>94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宋体</vt:lpstr>
      <vt:lpstr>Arial</vt:lpstr>
      <vt:lpstr>Calibri</vt:lpstr>
      <vt:lpstr>Calibri Light</vt:lpstr>
      <vt:lpstr>Wingdings</vt:lpstr>
      <vt:lpstr>Office Theme</vt:lpstr>
      <vt:lpstr>民数记16章</vt:lpstr>
      <vt:lpstr>民数记11-16章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民数记16章</dc:title>
  <dc:creator>Microsoft account</dc:creator>
  <cp:lastModifiedBy>Microsoft account</cp:lastModifiedBy>
  <cp:revision>68</cp:revision>
  <dcterms:created xsi:type="dcterms:W3CDTF">2026-04-22T18:22:45Z</dcterms:created>
  <dcterms:modified xsi:type="dcterms:W3CDTF">2026-05-31T12:49:28Z</dcterms:modified>
</cp:coreProperties>
</file>