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7" r:id="rId4"/>
    <p:sldId id="302" r:id="rId5"/>
    <p:sldId id="300" r:id="rId6"/>
    <p:sldId id="299" r:id="rId7"/>
    <p:sldId id="304" r:id="rId8"/>
    <p:sldId id="312" r:id="rId9"/>
    <p:sldId id="317" r:id="rId10"/>
    <p:sldId id="303" r:id="rId11"/>
    <p:sldId id="301" r:id="rId12"/>
    <p:sldId id="308" r:id="rId13"/>
    <p:sldId id="307" r:id="rId14"/>
    <p:sldId id="313" r:id="rId15"/>
    <p:sldId id="306" r:id="rId16"/>
    <p:sldId id="310" r:id="rId17"/>
    <p:sldId id="314" r:id="rId18"/>
    <p:sldId id="309" r:id="rId19"/>
    <p:sldId id="316" r:id="rId20"/>
    <p:sldId id="31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E678D2-9787-4D4C-A1A9-D57E8028F761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9A1AAC-E3D9-4E02-9D15-3A1270E30977}" type="slidenum">
              <a:rPr lang="en-CA" smtClean="0"/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AE3C-81B2-42EC-9B64-0DAF5AA1092C}" type="datetimeFigureOut">
              <a:rPr lang="en-CA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77D8F0-CF66-4511-96CF-87B02FD99275}" type="slidenum">
              <a:rPr lang="en-CA" smtClean="0"/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>
            <a:grpSpLocks noGrp="1" noRot="1" noChangeAspect="1" noMove="1" noResize="1" noUngrp="1"/>
          </p:cNvGrpSpPr>
          <p:nvPr/>
        </p:nvGrpSpPr>
        <p:grpSpPr>
          <a:xfrm>
            <a:off x="0" y="5352229"/>
            <a:ext cx="12192000" cy="1519356"/>
            <a:chOff x="0" y="-29768"/>
            <a:chExt cx="12202174" cy="1519356"/>
          </a:xfrm>
        </p:grpSpPr>
        <p:sp>
          <p:nvSpPr>
            <p:cNvPr id="25" name="Rectangle 24"/>
            <p:cNvSpPr/>
            <p:nvPr/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6200000">
              <a:off x="9289101" y="-1429602"/>
              <a:ext cx="1507122" cy="4319024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5400000">
              <a:off x="2880884" y="-2910652"/>
              <a:ext cx="1519356" cy="7281123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  <a:alpha val="70000"/>
                  </a:schemeClr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内容占位符 4"/>
          <p:cNvPicPr>
            <a:picLocks noGrp="1" noChangeAspect="1"/>
          </p:cNvPicPr>
          <p:nvPr>
            <p:ph idx="4294967295"/>
          </p:nvPr>
        </p:nvPicPr>
        <p:blipFill>
          <a:blip r:embed="rId1"/>
          <a:srcRect l="5420" r="3462" b="-1"/>
          <a:stretch>
            <a:fillRect/>
          </a:stretch>
        </p:blipFill>
        <p:spPr>
          <a:xfrm>
            <a:off x="1" y="10"/>
            <a:ext cx="12191998" cy="535221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85799" y="5469648"/>
            <a:ext cx="113211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主</a:t>
            </a: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的祷告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（约</a:t>
            </a:r>
            <a:r>
              <a:rPr kumimoji="0" lang="en-CA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17:1-26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） 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书卷班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2026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年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06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月</a:t>
            </a:r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14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日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j-cs"/>
            </a:endParaRPr>
          </a:p>
          <a:p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      </a:t>
            </a:r>
            <a:endParaRPr lang="en-C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0743" y="1066800"/>
            <a:ext cx="11049000" cy="5363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永生：就是我们与基督的关系，是与基督连合。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15:4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你们要常在我里面、我也常在你们里面。枝子若不常在葡萄树上、自己就不能结果子．你们若不常在我里面、也是这样。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15:5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我是葡萄树、你们是枝子．常在我里面的、我也常在他里面、这人就多结果子．因为离了我、你们就不能作甚么。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约翰一书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1:6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我们若说是与　神相交、却仍在黑暗里行、就是说谎话、不行真理了．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1:7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我们若在光明中行、如同　神在光明中、就彼此相交、他儿子耶稣的血也洗净我们一切的罪。</a:t>
            </a:r>
            <a:endParaRPr lang="zh-CN" altLang="en-US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sz="105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33401" y="674914"/>
            <a:ext cx="11059886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17:4 </a:t>
            </a: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我在地上已经荣耀你、你所托付我的事、我已成全了。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主耶稣藉着顺服天父而荣耀了父神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4:32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耶稣说、我有食物吃、是你们不知道的。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4:33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门徒就彼此对问说、莫非有人拿甚么给他吃么。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4:34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耶稣说、我的食物就是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highlight>
                  <a:srgbClr val="00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遵行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差我来者的旨意、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highlight>
                  <a:srgbClr val="00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作成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他的工。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问题：“你所托付我的事、我已成全了。”什么事？都成全了？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18:1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耶稣说了这话、就同门徒出去、过了汲沦溪、在那里有一个园子、他和门徒进去了。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18:2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卖耶稣的犹大也知道那地方．因为耶稣和门徒屡次上那里去聚集。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sz="105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51692" y="473725"/>
            <a:ext cx="11413474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17:5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父阿、现在求你使我同你享荣耀、就是未有世界以先、我同你所有的荣耀。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圣父与圣子永恒的相交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太初有道、道与　神同在、道就是　神。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8:58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耶稣说、我实实在在的告诉你们、还没有亚伯拉罕、就有了我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···12:41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以赛亚因为看见他的荣耀、就指着他说这话。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33:18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摩西说、求你显出你的荣耀给我看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···33:20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又说、你不能看见我的面、因为人见我的面不能存活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33:21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耶和华说、看哪、在我这里有地方、你要站在磐石上．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33:22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我的荣耀经过的时候、我必将你放在磐石穴中、用我的手遮掩你、等我过去．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林前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10:4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也都喝了一样的灵水．所喝的是出于随着他们的灵磐石．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highlight>
                  <a:srgbClr val="00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那磐石就是基督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0743" y="1066800"/>
            <a:ext cx="110490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耶稣配得荣耀吗？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19:30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耶稣尝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原文作受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了那醋、就说、成了．便低下头、将灵魂交付　神了。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那一刻祂成全了父的工作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17:1-5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，主耶稣上十字架前的祷告，为自己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CA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求天父藉着十字架荣耀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；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）定义何为永生；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）论到创世之前与父神共享的荣耀。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46314" y="762000"/>
            <a:ext cx="11103429" cy="4839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主耶稣为门徒祷告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（約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17:6-19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17:6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你从世上赐给我的人、我已将你的名显明与他们．他们本是你的、你将他们赐给我、他们也遵守了你的道。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17:7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如今他们知道、凡你所赐给我的、都是从你那里来的．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17:8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因为你所赐给我的道、我已经赐给他们．他们也领受了、又确实知道、我是从你出来的、并且信你差了我来。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17:9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我为他们祈求．不为世人祈求、却为你所赐给我的人祈求、因他们本是你的。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17:10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凡是我的都是你的、你的也是我的．并且我因他们得了荣耀。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从今以后、我不在世上、他们却在世上、我往你那里去。圣父阿、求你因你所赐给我的名保守他们、叫他们合而为一像我们一样。</a:t>
            </a:r>
            <a:endParaRPr kumimoji="0" lang="en-CA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sz="105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46314" y="762000"/>
            <a:ext cx="11103429" cy="49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主耶稣为门徒祷告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（約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17:6-19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17:12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我与他们同在的时候、因你所赐给我的名、保守了他们、我也护卫了他们、其中除了那灭亡之子、没有一个灭亡的．好叫经上的话得应验。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现在我往你那里去．我还在世上说这话、是叫他们心里充满我的喜乐。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17:14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我已将你的道赐给他们．世界又恨他们、因为他们不属世界、正如我不属世界一样。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17:15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我不求你叫他们离开世界、只求你保守他们脱离那恶者。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17:16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他们不属世界、正如我不属世界一样。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17:17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求你用真理使他们成圣．你的道就是真理。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17:18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你怎样差我到世上、我也照样差他们到世上。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17:19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我为他们的缘故、自己分别为圣、叫他们也因真理成圣。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sz="105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0743" y="1066800"/>
            <a:ext cx="11049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17:6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你从世上赐给我的人、我已将你的名显明与他们．他们本是你的、你将他们赐给我、他们也遵守了你的道。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主耶稣怎样显明父神的？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就是祂在地上的事奉，祂所说、所作、所是，最后在十字架上为属祂的人成为挽回祭，把人带回神的面前，恢复人与神的正常关系。祂完全顺服父神，这就是荣耀和显明父神。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怎样显明门徒是属神的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？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17:6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他们也遵守了你的道。主耶稣的门徒是被神预先拣选的人，藉着耶稣基督认识了神的名，就以顺服神的权柄、遵守神的道来显明他们是属于神的。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0743" y="1066800"/>
            <a:ext cx="11049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17:7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如今他们知道、凡你所赐给我的、都是从你那里来的．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17:8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因为你所赐给我的道、我已经赐给他们．他们也领受了、又确实知道、我是从你出来的、并且信你差了我来。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1:18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从来没有人看见　神．只有在父怀里的独生子将他表明出来。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认识神的途径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圣子显明圣父，接受了圣子就是接受了父，不接受子就没有父。人要认识父，必定要经过子。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约翰一书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凡不认子的就没有父．认子的连父也有了。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约翰二书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1:9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凡越过基督的教训、不常守着的、就没有　神．常守这教训的、就有父又有子。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02771" y="370114"/>
            <a:ext cx="11440886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17:9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我为他们祈求．不为世人祈求、却为你所赐给我的人祈求、因他们本是你的。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17:10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凡是我的都是你的、你的也是我的．并且我因他们得了荣耀。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从今以后、我不在世上、他们却在世上、我往你那里去。圣父阿、求你因你所赐给我的名保守他们、叫他们合而为一像我们一样。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主耶稣为门徒祷告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你所赐给我的人：你所赐给我的道、我已经赐给他们．他们也领受了、又确实知道、我是从你出来的、并且信你差了我来。（约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我因他们得了荣耀：门徒荣耀了主耶稣。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门徒怎么荣耀主耶稣？求你因你所赐给我的名保守他们、叫他们合而为一像我们一样。（约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；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10:30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我与父原为一）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用和平彼此联络、竭力保守圣灵所赐合而为一的心。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0743" y="1066800"/>
            <a:ext cx="11049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约翰福音启示：耶稣是神！</a:t>
            </a:r>
            <a:endParaRPr lang="en-CA" altLang="zh-CN" sz="1000" b="1" noProof="0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太初有道、道与　神同在、道就是　神。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1:2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这道太初与　神同在。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万物是借着他造的．凡被造的、没有一样不是借着他造的。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1:4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生命在他里头．这生命就是人的光。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逾越节以前、耶稣知道自己离世归父的时候到了．他既然爱世间属自己的人、就爱他们到底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···16:33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我将这些事告诉你们、是要叫你们在我里面有平安。在世上你们有苦难．但你们可以放心、我已经胜了世界。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13:19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如今事情还没有成就、我要先告诉你们、叫你们到事情成就的时候、可以信我是基督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···20:31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但记这些事、要叫你们信耶稣是基督、是　神的儿子．并且叫你们信了他、就可以因他的名得生命。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0743" y="1066800"/>
            <a:ext cx="11049000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主题：主的祷告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（约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：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1-26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5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CA" altLang="zh-CN" sz="4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4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、主耶稣为自己祷告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CA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1-5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CA" altLang="zh-CN" sz="4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4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、主耶稣为门徒祷告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CA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6-19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CA" altLang="zh-CN" sz="4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4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、主耶稣为所有圣徒祷告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CA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20-26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sz="105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0743" y="1066800"/>
            <a:ext cx="11049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主耶稣为自己祷告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（約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17:1-5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耶稣说了这话、就举目望天说、父阿、时候到了．愿你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00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荣耀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你的儿子、使儿子也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00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荣耀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你．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17:2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正如你曾赐给他权柄、管理凡有血气的、叫他将永生赐给你所赐给他的人。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17:3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认识你独一的真　神、并且认识你所差来的耶稣基督、这就是永生。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17:4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我在地上已经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00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荣耀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你、你所托付我的事、我已成全了。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17:5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父阿、现在求你使我同你享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00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荣耀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、就是未有世界以先、我同你所有的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00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荣耀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endParaRPr kumimoji="0" lang="en-CA" sz="36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37457" y="957943"/>
            <a:ext cx="1148442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耶稣为自己祷告（约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17:1-5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耶稣说了这话、就举目望天说、父阿、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00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时候到了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．愿你荣耀你的儿子、使儿子也荣耀你．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）时候到了：指耶稣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受苦、受死（牺牲）、埋葬、复活、升天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这时候不是意外或偶然，而是神预定的旨意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——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荣耀神！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徒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2:14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彼得和十一个使徒、站起、高声说、犹太人、和一切住在耶路撒冷的人哪、这件事你们当知道、也当侧耳听我的话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···2:22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以色列人哪、请听我的话．　神借着拿撒勒人耶稣、在你们中间施行异能奇事神迹、将他证明出来、这是你们自己知道的。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他既按着　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highlight>
                  <a:srgbClr val="00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神的定旨先见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、被交与人、你们就借着无法之人的手、把他钉在十字架上杀了。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2:24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　神却将死的痛苦解释了、叫他复活．因为他原不能被死拘禁。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0743" y="870857"/>
            <a:ext cx="1122317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耶稣为自己祷告（约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17:1-5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耶稣说了这话、就举目望天说、父阿、时候到了．愿你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00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荣耀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你的儿子、使儿子也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00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荣耀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你．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）愿你荣耀你的儿子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求天父在祂受苦的時候扶持祂，接受祂的牺牲，使祂复活，并恢复祂原来的荣耀。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17:5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父阿、现在求你使我同你享荣耀、就是未有世界以先、我同你所有的荣耀。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目的：使儿子也荣耀你．</a:t>
            </a:r>
            <a:endParaRPr lang="zh-CN" altLang="en-US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5429" y="761999"/>
            <a:ext cx="11288484" cy="6107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不承认耶稣的人：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爱人的荣耀、过于爱　神的荣耀。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5:41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我不受从人来的荣耀。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5:42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但我知道你们心里、没有　神的爱。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5:43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我奉我父的名来、你们并不接待我．若有别人奉自己的名来、你们倒要接待他。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5:44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你们互相受荣耀、却不求从独一之　神来的荣耀、怎能信我呢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···12:41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以赛亚因为看见他的荣耀、就指着他说这话。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12:42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虽然如此、官长中却有好些信他的．只因法利赛人的缘故、就不承认、恐怕被赶出会堂。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12:43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这是因他们爱人的荣耀、过于爱　神的荣耀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···13:30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犹大受了那点饼、立刻就出去．那时候是夜间了。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13:31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他既出去、耶稣就说、如今人子得了荣耀、　神在人子身上也得了荣耀。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徒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12:23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希律不归荣耀给　神、所以主的使者立刻罚他．他被虫所咬、气就绝了．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TW" sz="9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68087" y="642256"/>
            <a:ext cx="11223172" cy="6517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</a:t>
            </a:r>
            <a:r>
              <a:rPr lang="en-US" altLang="zh-CN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17:2 </a:t>
            </a: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正如你曾</a:t>
            </a:r>
            <a:r>
              <a:rPr lang="zh-CN" altLang="en-US" sz="2800" b="1" dirty="0">
                <a:solidFill>
                  <a:srgbClr val="C00000"/>
                </a:solidFill>
                <a:highlight>
                  <a:srgbClr val="00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赐</a:t>
            </a: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给他权柄、管理凡有血气的、叫他将永生</a:t>
            </a:r>
            <a:r>
              <a:rPr lang="zh-CN" altLang="en-US" sz="2800" b="1" dirty="0">
                <a:solidFill>
                  <a:srgbClr val="C00000"/>
                </a:solidFill>
                <a:highlight>
                  <a:srgbClr val="00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赐</a:t>
            </a: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给你所</a:t>
            </a:r>
            <a:r>
              <a:rPr lang="zh-CN" altLang="en-US" sz="2800" b="1" dirty="0">
                <a:solidFill>
                  <a:srgbClr val="C00000"/>
                </a:solidFill>
                <a:highlight>
                  <a:srgbClr val="00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赐</a:t>
            </a: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给他的人。</a:t>
            </a:r>
            <a:endParaRPr lang="en-CA" altLang="zh-CN" sz="28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耶稣基督有哪些权柄？（太</a:t>
            </a:r>
            <a:r>
              <a:rPr lang="en-CA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7:29,9:6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赦罪）、赐人永生。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10:18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没有人夺我的命去、是我自己舍的。我有权柄舍了、也有权柄取回来．这是我从我父所受的命令。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耶稣基督是神赐给我们的礼物。我们是天父赐给耶稣的礼物。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6:44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若不是差我来的父吸引人、就没有能到我这里来的．到我这里来的、在末日我要叫他复活。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耶稣基督是赐救恩者</a:t>
            </a:r>
            <a:endParaRPr lang="zh-CN" altLang="en-US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提后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1:9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　神救了我们、以圣召召我们、不是按我们的行为、乃是按他的旨意、和恩典．这恩典是万古之先、在基督耶稣里赐给我们的．</a:t>
            </a:r>
            <a:endParaRPr lang="zh-CN" altLang="en-US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CA" sz="105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67692" y="1066800"/>
            <a:ext cx="11049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主耶稣定义的永生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</a:t>
            </a:r>
            <a:r>
              <a:rPr lang="en-US" altLang="zh-CN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17:3 </a:t>
            </a:r>
            <a:r>
              <a:rPr lang="zh-CN" altLang="en-US" sz="2800" b="1" dirty="0">
                <a:solidFill>
                  <a:srgbClr val="C00000"/>
                </a:solidFill>
                <a:highlight>
                  <a:srgbClr val="00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认识</a:t>
            </a: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你独一的真　神、并且</a:t>
            </a:r>
            <a:r>
              <a:rPr lang="zh-CN" altLang="en-US" sz="2800" b="1" dirty="0">
                <a:solidFill>
                  <a:srgbClr val="C00000"/>
                </a:solidFill>
                <a:highlight>
                  <a:srgbClr val="00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认识</a:t>
            </a: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你所差来的耶稣基督、这就是永生。</a:t>
            </a:r>
            <a:endParaRPr lang="en-CA" altLang="zh-CN" sz="28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太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1:25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只是没有和他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highlight>
                  <a:srgbClr val="00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同房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、等他生了儿子、就给他起名叫耶稣。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约翰一书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2:3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我们若遵守他的诫命、就晓得是认识他。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2:4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人若说我认识他、却不遵守他的诫命、便是说谎话的、真理也不在他心里了。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CA" altLang="zh-CN" sz="10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4:6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我的民因无知识而灭亡．你弃掉知识、我也必弃掉你、使你不再给我作祭司．你既忘了你　神的律法、我也必忘记你的儿女</a:t>
            </a:r>
            <a:r>
              <a:rPr lang="en-US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···6:3 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我们务要认识耶和华、竭力追求认识他．他出现确如晨光、他必临到我们像甘雨、像滋润田地的春雨。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4152</Words>
  <Application>WPS Presentation</Application>
  <PresentationFormat>宽屏</PresentationFormat>
  <Paragraphs>186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33" baseType="lpstr">
      <vt:lpstr>Arial</vt:lpstr>
      <vt:lpstr>SimSun</vt:lpstr>
      <vt:lpstr>Wingdings</vt:lpstr>
      <vt:lpstr>KaiTi</vt:lpstr>
      <vt:lpstr>Aptos</vt:lpstr>
      <vt:lpstr>Segoe UI</vt:lpstr>
      <vt:lpstr>Microsoft YaHei</vt:lpstr>
      <vt:lpstr>Arial Unicode MS</vt:lpstr>
      <vt:lpstr>DengXian Light</vt:lpstr>
      <vt:lpstr>Aptos Display</vt:lpstr>
      <vt:lpstr>Segoe UI Variable Display</vt:lpstr>
      <vt:lpstr>DengXian</vt:lpstr>
      <vt:lpstr>Calibri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user</cp:lastModifiedBy>
  <cp:revision>2</cp:revision>
  <dcterms:created xsi:type="dcterms:W3CDTF">2026-03-31T16:15:00Z</dcterms:created>
  <dcterms:modified xsi:type="dcterms:W3CDTF">2026-06-14T18:08:46Z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14C8CAF3F50D476D8A002CB5F2D15827_12</vt:lpwstr>
  </property>
  <property fmtid="{D5CDD505-2E9C-101B-9397-08002B2CF9AE}" pid="3" name="KSOProductBuildVer">
    <vt:lpwstr>2057-12.2.0.23202</vt:lpwstr>
  </property>
</Properties>
</file>