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5" r:id="rId3"/>
    <p:sldId id="299" r:id="rId4"/>
    <p:sldId id="300" r:id="rId5"/>
    <p:sldId id="287" r:id="rId6"/>
    <p:sldId id="275" r:id="rId7"/>
    <p:sldId id="277" r:id="rId8"/>
    <p:sldId id="292" r:id="rId9"/>
    <p:sldId id="294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032" autoAdjust="0"/>
  </p:normalViewPr>
  <p:slideViewPr>
    <p:cSldViewPr snapToGrid="0">
      <p:cViewPr varScale="1">
        <p:scale>
          <a:sx n="74" d="100"/>
          <a:sy n="74" d="100"/>
        </p:scale>
        <p:origin x="104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Wang" userId="c8fbd63deddfa87f" providerId="LiveId" clId="{C612A30B-A4AF-46E9-B8E1-D858EC09C003}"/>
    <pc:docChg chg="undo custSel addSld delSld modSld">
      <pc:chgData name="Kevin Wang" userId="c8fbd63deddfa87f" providerId="LiveId" clId="{C612A30B-A4AF-46E9-B8E1-D858EC09C003}" dt="2026-09-26T16:41:12.199" v="5299" actId="113"/>
      <pc:docMkLst>
        <pc:docMk/>
      </pc:docMkLst>
      <pc:sldChg chg="modSp mod">
        <pc:chgData name="Kevin Wang" userId="c8fbd63deddfa87f" providerId="LiveId" clId="{C612A30B-A4AF-46E9-B8E1-D858EC09C003}" dt="2026-09-15T14:50:12.520" v="5" actId="20577"/>
        <pc:sldMkLst>
          <pc:docMk/>
          <pc:sldMk cId="2104900529" sldId="256"/>
        </pc:sldMkLst>
        <pc:spChg chg="mod">
          <ac:chgData name="Kevin Wang" userId="c8fbd63deddfa87f" providerId="LiveId" clId="{C612A30B-A4AF-46E9-B8E1-D858EC09C003}" dt="2026-09-15T14:50:12.520" v="5" actId="20577"/>
          <ac:spMkLst>
            <pc:docMk/>
            <pc:sldMk cId="2104900529" sldId="256"/>
            <ac:spMk id="3" creationId="{991F34F5-0710-6ED5-7A98-5A34660D8B16}"/>
          </ac:spMkLst>
        </pc:spChg>
      </pc:sldChg>
      <pc:sldChg chg="modSp mod">
        <pc:chgData name="Kevin Wang" userId="c8fbd63deddfa87f" providerId="LiveId" clId="{C612A30B-A4AF-46E9-B8E1-D858EC09C003}" dt="2026-09-16T15:50:10.541" v="2936" actId="255"/>
        <pc:sldMkLst>
          <pc:docMk/>
          <pc:sldMk cId="958467904" sldId="275"/>
        </pc:sldMkLst>
        <pc:spChg chg="mod">
          <ac:chgData name="Kevin Wang" userId="c8fbd63deddfa87f" providerId="LiveId" clId="{C612A30B-A4AF-46E9-B8E1-D858EC09C003}" dt="2026-09-16T15:43:29.477" v="2767" actId="1076"/>
          <ac:spMkLst>
            <pc:docMk/>
            <pc:sldMk cId="958467904" sldId="275"/>
            <ac:spMk id="2" creationId="{1DEAD37E-4053-6A67-A855-3627F6855DBE}"/>
          </ac:spMkLst>
        </pc:spChg>
        <pc:spChg chg="mod">
          <ac:chgData name="Kevin Wang" userId="c8fbd63deddfa87f" providerId="LiveId" clId="{C612A30B-A4AF-46E9-B8E1-D858EC09C003}" dt="2026-09-16T15:50:10.541" v="2936" actId="255"/>
          <ac:spMkLst>
            <pc:docMk/>
            <pc:sldMk cId="958467904" sldId="275"/>
            <ac:spMk id="3" creationId="{7C4017D8-5B73-26B7-417F-C01AF1DA6A41}"/>
          </ac:spMkLst>
        </pc:spChg>
      </pc:sldChg>
      <pc:sldChg chg="addSp modSp mod modAnim modNotesTx">
        <pc:chgData name="Kevin Wang" userId="c8fbd63deddfa87f" providerId="LiveId" clId="{C612A30B-A4AF-46E9-B8E1-D858EC09C003}" dt="2026-09-23T18:46:07.501" v="5000" actId="20577"/>
        <pc:sldMkLst>
          <pc:docMk/>
          <pc:sldMk cId="3856358652" sldId="277"/>
        </pc:sldMkLst>
        <pc:spChg chg="mod">
          <ac:chgData name="Kevin Wang" userId="c8fbd63deddfa87f" providerId="LiveId" clId="{C612A30B-A4AF-46E9-B8E1-D858EC09C003}" dt="2026-09-23T18:20:49.015" v="4993" actId="20577"/>
          <ac:spMkLst>
            <pc:docMk/>
            <pc:sldMk cId="3856358652" sldId="277"/>
            <ac:spMk id="3" creationId="{C6AE80D4-7C97-6907-B669-50E4790DE725}"/>
          </ac:spMkLst>
        </pc:spChg>
        <pc:spChg chg="mod">
          <ac:chgData name="Kevin Wang" userId="c8fbd63deddfa87f" providerId="LiveId" clId="{C612A30B-A4AF-46E9-B8E1-D858EC09C003}" dt="2026-09-16T15:50:47.558" v="2938" actId="27636"/>
          <ac:spMkLst>
            <pc:docMk/>
            <pc:sldMk cId="3856358652" sldId="277"/>
            <ac:spMk id="4" creationId="{1F561E07-C496-11A3-2689-D82AC1E16BF5}"/>
          </ac:spMkLst>
        </pc:spChg>
        <pc:picChg chg="add mod">
          <ac:chgData name="Kevin Wang" userId="c8fbd63deddfa87f" providerId="LiveId" clId="{C612A30B-A4AF-46E9-B8E1-D858EC09C003}" dt="2026-09-23T18:21:10.929" v="4996" actId="1076"/>
          <ac:picMkLst>
            <pc:docMk/>
            <pc:sldMk cId="3856358652" sldId="277"/>
            <ac:picMk id="5" creationId="{0F0C30E2-5582-6B0B-25F1-A5F6441EE448}"/>
          </ac:picMkLst>
        </pc:picChg>
      </pc:sldChg>
      <pc:sldChg chg="modSp mod">
        <pc:chgData name="Kevin Wang" userId="c8fbd63deddfa87f" providerId="LiveId" clId="{C612A30B-A4AF-46E9-B8E1-D858EC09C003}" dt="2026-09-16T14:52:56.873" v="1953" actId="207"/>
        <pc:sldMkLst>
          <pc:docMk/>
          <pc:sldMk cId="1563557105" sldId="285"/>
        </pc:sldMkLst>
        <pc:spChg chg="mod">
          <ac:chgData name="Kevin Wang" userId="c8fbd63deddfa87f" providerId="LiveId" clId="{C612A30B-A4AF-46E9-B8E1-D858EC09C003}" dt="2026-09-16T14:52:56.873" v="1953" actId="207"/>
          <ac:spMkLst>
            <pc:docMk/>
            <pc:sldMk cId="1563557105" sldId="285"/>
            <ac:spMk id="3" creationId="{F2D3CE66-FEC6-AD42-F373-991F7FEC8A1C}"/>
          </ac:spMkLst>
        </pc:spChg>
      </pc:sldChg>
      <pc:sldChg chg="delSp modSp mod">
        <pc:chgData name="Kevin Wang" userId="c8fbd63deddfa87f" providerId="LiveId" clId="{C612A30B-A4AF-46E9-B8E1-D858EC09C003}" dt="2026-09-15T17:34:43.035" v="1323" actId="478"/>
        <pc:sldMkLst>
          <pc:docMk/>
          <pc:sldMk cId="1975876655" sldId="287"/>
        </pc:sldMkLst>
        <pc:spChg chg="mod">
          <ac:chgData name="Kevin Wang" userId="c8fbd63deddfa87f" providerId="LiveId" clId="{C612A30B-A4AF-46E9-B8E1-D858EC09C003}" dt="2026-09-15T17:34:41.555" v="1322" actId="1076"/>
          <ac:spMkLst>
            <pc:docMk/>
            <pc:sldMk cId="1975876655" sldId="287"/>
            <ac:spMk id="2" creationId="{86B2839E-718E-BE1F-435E-9327437657A7}"/>
          </ac:spMkLst>
        </pc:spChg>
      </pc:sldChg>
      <pc:sldChg chg="delSp modSp mod delAnim modAnim">
        <pc:chgData name="Kevin Wang" userId="c8fbd63deddfa87f" providerId="LiveId" clId="{C612A30B-A4AF-46E9-B8E1-D858EC09C003}" dt="2026-09-24T16:37:45.030" v="5101" actId="207"/>
        <pc:sldMkLst>
          <pc:docMk/>
          <pc:sldMk cId="3166177159" sldId="292"/>
        </pc:sldMkLst>
        <pc:spChg chg="mod">
          <ac:chgData name="Kevin Wang" userId="c8fbd63deddfa87f" providerId="LiveId" clId="{C612A30B-A4AF-46E9-B8E1-D858EC09C003}" dt="2026-09-24T16:37:45.030" v="5101" actId="207"/>
          <ac:spMkLst>
            <pc:docMk/>
            <pc:sldMk cId="3166177159" sldId="292"/>
            <ac:spMk id="3" creationId="{13B1B3CB-2474-EF46-3ACF-4F1D9418FFC4}"/>
          </ac:spMkLst>
        </pc:spChg>
        <pc:spChg chg="mod">
          <ac:chgData name="Kevin Wang" userId="c8fbd63deddfa87f" providerId="LiveId" clId="{C612A30B-A4AF-46E9-B8E1-D858EC09C003}" dt="2026-09-16T16:12:37.772" v="3565" actId="27636"/>
          <ac:spMkLst>
            <pc:docMk/>
            <pc:sldMk cId="3166177159" sldId="292"/>
            <ac:spMk id="4" creationId="{0134D58D-60C9-4A11-3F56-EB77C0DB077C}"/>
          </ac:spMkLst>
        </pc:spChg>
      </pc:sldChg>
      <pc:sldChg chg="modSp mod">
        <pc:chgData name="Kevin Wang" userId="c8fbd63deddfa87f" providerId="LiveId" clId="{C612A30B-A4AF-46E9-B8E1-D858EC09C003}" dt="2026-09-26T16:41:12.199" v="5299" actId="113"/>
        <pc:sldMkLst>
          <pc:docMk/>
          <pc:sldMk cId="3791710004" sldId="293"/>
        </pc:sldMkLst>
        <pc:spChg chg="mod">
          <ac:chgData name="Kevin Wang" userId="c8fbd63deddfa87f" providerId="LiveId" clId="{C612A30B-A4AF-46E9-B8E1-D858EC09C003}" dt="2026-09-26T16:41:12.199" v="5299" actId="113"/>
          <ac:spMkLst>
            <pc:docMk/>
            <pc:sldMk cId="3791710004" sldId="293"/>
            <ac:spMk id="3" creationId="{0575B612-D858-93AB-BFAA-D6C13430A867}"/>
          </ac:spMkLst>
        </pc:spChg>
        <pc:spChg chg="mod">
          <ac:chgData name="Kevin Wang" userId="c8fbd63deddfa87f" providerId="LiveId" clId="{C612A30B-A4AF-46E9-B8E1-D858EC09C003}" dt="2026-09-16T17:13:31.861" v="4745" actId="27636"/>
          <ac:spMkLst>
            <pc:docMk/>
            <pc:sldMk cId="3791710004" sldId="293"/>
            <ac:spMk id="4" creationId="{5A9C8F54-913A-5438-CA87-9843C7C40F18}"/>
          </ac:spMkLst>
        </pc:spChg>
      </pc:sldChg>
      <pc:sldChg chg="modSp mod">
        <pc:chgData name="Kevin Wang" userId="c8fbd63deddfa87f" providerId="LiveId" clId="{C612A30B-A4AF-46E9-B8E1-D858EC09C003}" dt="2026-09-24T16:42:01.020" v="5103" actId="27636"/>
        <pc:sldMkLst>
          <pc:docMk/>
          <pc:sldMk cId="2473219893" sldId="294"/>
        </pc:sldMkLst>
        <pc:spChg chg="mod">
          <ac:chgData name="Kevin Wang" userId="c8fbd63deddfa87f" providerId="LiveId" clId="{C612A30B-A4AF-46E9-B8E1-D858EC09C003}" dt="2026-09-24T16:42:01.020" v="5103" actId="27636"/>
          <ac:spMkLst>
            <pc:docMk/>
            <pc:sldMk cId="2473219893" sldId="294"/>
            <ac:spMk id="3" creationId="{010CB199-4DE4-B1AA-7EA0-2A4F622F5020}"/>
          </ac:spMkLst>
        </pc:spChg>
        <pc:spChg chg="mod">
          <ac:chgData name="Kevin Wang" userId="c8fbd63deddfa87f" providerId="LiveId" clId="{C612A30B-A4AF-46E9-B8E1-D858EC09C003}" dt="2026-09-24T16:36:47.177" v="5091" actId="20577"/>
          <ac:spMkLst>
            <pc:docMk/>
            <pc:sldMk cId="2473219893" sldId="294"/>
            <ac:spMk id="4" creationId="{C3F8B12E-282D-03F4-FE85-8E7B9050E692}"/>
          </ac:spMkLst>
        </pc:spChg>
      </pc:sldChg>
      <pc:sldChg chg="addSp delSp modSp add mod modAnim modNotesTx">
        <pc:chgData name="Kevin Wang" userId="c8fbd63deddfa87f" providerId="LiveId" clId="{C612A30B-A4AF-46E9-B8E1-D858EC09C003}" dt="2026-09-23T17:20:09.858" v="4966" actId="14100"/>
        <pc:sldMkLst>
          <pc:docMk/>
          <pc:sldMk cId="2026476476" sldId="299"/>
        </pc:sldMkLst>
        <pc:spChg chg="add mod">
          <ac:chgData name="Kevin Wang" userId="c8fbd63deddfa87f" providerId="LiveId" clId="{C612A30B-A4AF-46E9-B8E1-D858EC09C003}" dt="2026-09-16T15:05:13.479" v="2173" actId="14100"/>
          <ac:spMkLst>
            <pc:docMk/>
            <pc:sldMk cId="2026476476" sldId="299"/>
            <ac:spMk id="2" creationId="{E2F389F9-940D-CCF6-B84B-52C78F95CD0C}"/>
          </ac:spMkLst>
        </pc:spChg>
        <pc:spChg chg="mod">
          <ac:chgData name="Kevin Wang" userId="c8fbd63deddfa87f" providerId="LiveId" clId="{C612A30B-A4AF-46E9-B8E1-D858EC09C003}" dt="2026-09-23T17:20:09.858" v="4966" actId="14100"/>
          <ac:spMkLst>
            <pc:docMk/>
            <pc:sldMk cId="2026476476" sldId="299"/>
            <ac:spMk id="3" creationId="{1F1305F6-2F69-6283-B1C4-F3602C4A5DF6}"/>
          </ac:spMkLst>
        </pc:spChg>
        <pc:spChg chg="add mod">
          <ac:chgData name="Kevin Wang" userId="c8fbd63deddfa87f" providerId="LiveId" clId="{C612A30B-A4AF-46E9-B8E1-D858EC09C003}" dt="2026-09-16T15:04:42.472" v="2169" actId="14100"/>
          <ac:spMkLst>
            <pc:docMk/>
            <pc:sldMk cId="2026476476" sldId="299"/>
            <ac:spMk id="9" creationId="{E5BC1E11-5733-C9E1-DA0D-2087088E246C}"/>
          </ac:spMkLst>
        </pc:spChg>
      </pc:sldChg>
      <pc:sldChg chg="addSp delSp modSp add mod delAnim modNotesTx">
        <pc:chgData name="Kevin Wang" userId="c8fbd63deddfa87f" providerId="LiveId" clId="{C612A30B-A4AF-46E9-B8E1-D858EC09C003}" dt="2026-09-26T13:47:51.807" v="5293" actId="20577"/>
        <pc:sldMkLst>
          <pc:docMk/>
          <pc:sldMk cId="2663572524" sldId="300"/>
        </pc:sldMkLst>
        <pc:spChg chg="add mod">
          <ac:chgData name="Kevin Wang" userId="c8fbd63deddfa87f" providerId="LiveId" clId="{C612A30B-A4AF-46E9-B8E1-D858EC09C003}" dt="2026-09-16T15:19:08.422" v="2335" actId="1076"/>
          <ac:spMkLst>
            <pc:docMk/>
            <pc:sldMk cId="2663572524" sldId="300"/>
            <ac:spMk id="2" creationId="{4FBCBBA8-6385-22ED-B20A-1C65A9790E42}"/>
          </ac:spMkLst>
        </pc:spChg>
        <pc:spChg chg="add mod">
          <ac:chgData name="Kevin Wang" userId="c8fbd63deddfa87f" providerId="LiveId" clId="{C612A30B-A4AF-46E9-B8E1-D858EC09C003}" dt="2026-09-26T13:47:51.807" v="5293" actId="20577"/>
          <ac:spMkLst>
            <pc:docMk/>
            <pc:sldMk cId="2663572524" sldId="300"/>
            <ac:spMk id="5" creationId="{B2A2D7BF-E317-9D40-C489-AD7D18461B8D}"/>
          </ac:spMkLst>
        </pc:spChg>
        <pc:spChg chg="mod">
          <ac:chgData name="Kevin Wang" userId="c8fbd63deddfa87f" providerId="LiveId" clId="{C612A30B-A4AF-46E9-B8E1-D858EC09C003}" dt="2026-09-26T13:47:42.228" v="5289" actId="20577"/>
          <ac:spMkLst>
            <pc:docMk/>
            <pc:sldMk cId="2663572524" sldId="300"/>
            <ac:spMk id="7" creationId="{3E044035-F595-9680-F6DD-25032A33C60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856950-EB7C-B750-7EFE-8D7F28F64C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B12DF-A6E4-B902-C052-9BAEAD2E00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DF0B3-7B02-4869-918B-CBAE056FC291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7DF47-1A24-2811-E365-8FD93DEC27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A8E53-6229-3305-F829-44EE0B5B80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E3F62-B156-4ADF-9667-030EDDA9069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23921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29C0B-48EF-4CFC-9F1B-D9BDC7029961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8F9DE-CB1B-4651-B4A3-BC2BD333684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0521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668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D657C-33D9-ACDF-7EF3-EA25382AC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C0199B-FBB6-69D0-4A71-9FBE845FE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2037A-976A-8B9F-DDAD-99F8DBF4C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A832E-A425-27A4-040F-5D390973E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155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D11A0-173E-FF9A-364D-0AA902C51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57798-BB82-486E-F75A-620FDF593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F4716-541F-DF25-30E9-175606992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4A0B8-655E-4CF4-306A-B656FEE7A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7049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4DA40-F33F-4B5C-C4CA-656DE720E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61A76-7DC1-56EB-AC11-A0FF78472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80474-F828-7098-A38F-5E1D31F59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7410-8B50-C8F6-ADC2-B08768662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5159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7955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63EB1-22C4-9BD2-BAC9-AE86C3F1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10504-3C5C-0722-4B48-32DA273A2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ACC6FB-56E5-F08C-0056-ABA03392B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5F7F0-4862-4002-317D-DCDBDEF02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704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B94C-A33B-ED60-83DB-73FA74660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BDB7A-4CCD-5B99-269F-EE21281E1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AF9161-077B-42FD-F84C-DEB9458C8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832B4-7BCD-A37B-9661-D1FEF920A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409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5258B-7E99-CBAF-294E-C8F5096B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47E29-BF47-C012-0A72-EF3B3C73A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4806A-0D79-CD3F-65BB-00BB3F473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E64E5-437F-35BA-3741-077A6147B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6888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ACDB-137A-5B60-F77E-5328DB67A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C614D-0F81-78FB-87F6-892FD31A1F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98354D-448E-E98F-3AD0-03D6CEAE6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8539C-CD15-4F81-C829-678C8BD89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F9DE-CB1B-4651-B4A3-BC2BD333684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142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8E8A-9E44-4C74-CEF4-A397E226A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15DC3-C1C9-DEF8-A07B-EF17B8ACA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69121-5801-2AA9-8705-3472C213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8413B-2506-4626-B6EF-ECB87910B2C9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E7BAE-1421-1E90-F77F-0A82F9B42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348D5-F36E-8670-E364-7CCF2359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24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27AA-5E2C-5484-C0CB-BD844ECBF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A13F4-619D-37D9-59A3-019C41A3F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6EB8-6DF1-B98E-575D-7470E2CCF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91034-2764-4D43-8423-1F6884015455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2EC53-9713-0EA1-CE74-58C82D7B7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C0DC-ED30-0742-0E5A-539F3296D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608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A441-E29D-DD46-2D01-24E59BB18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9EAA0-9625-1520-1BF9-A18F0F416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A2F15-CEA4-6932-26C1-43731F2D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C1CEC-8B3D-4FB6-863B-EA6C1885147F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C4EF1-B9EA-02F4-60F8-85D86BB94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B6B2C-F98B-0D55-A090-3EE7F701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079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BBC6B-44AB-398A-EA79-01A5E4404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C0738-1D5D-708A-CED4-6B5682C6FE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7F7FB-4F94-DAB7-E899-A87FCD98B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FC02A-B7B4-1E67-AAA4-99CA2E93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28C7-812C-40A5-A5FE-49B06E9F9861}" type="datetime1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040DE-C1C6-3831-C0F3-3C85EAD2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0CE38-E3B5-13C3-6C91-39E68E781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28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02CD2-D7C0-A6EC-BDC4-29D3E257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D0906-315C-C122-23C8-D197A5D0E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D674D-5869-9E55-9B03-CFF9C4C14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73FDBC-53FE-3329-67E5-95FC44B312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CC7E22-4DC0-3BAB-4487-0E09013E7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40768E-0845-E5E5-4773-62B0D97B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6665-AC62-4010-BE35-D982228A0C29}" type="datetime1">
              <a:rPr lang="en-CA" smtClean="0"/>
              <a:t>2026-09-26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8C5FA-AD61-01E1-6601-352517C7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EFC9BE-467B-B581-EBC0-18975C382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944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5226-3BA6-1FFF-7313-EC9842835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6D2E5-6DC2-F5EA-10FC-F931C17D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21058-9749-4BBF-812A-3444ADE06F44}" type="datetime1">
              <a:rPr lang="en-CA" smtClean="0"/>
              <a:t>2026-09-26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93AB9-4FB4-412E-1489-A173E852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28384-8D82-2A48-9A01-8039A03E6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274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D102B-BCB7-3F62-E8A9-E68270A4C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810E-F070-4FCA-BF72-12F6A59F8900}" type="datetime1">
              <a:rPr lang="en-CA" smtClean="0"/>
              <a:t>2026-09-26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1EF8D8-D647-792E-CABB-288567F9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46AD3-91C5-B2C1-8123-A4AFE274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534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2B2B9-C548-6BFF-93B4-7B124BE2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39707-F87A-CED2-D9CE-E30247037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8D78B-C79E-1E98-42ED-5711C0073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05153-13DC-91C4-8FD2-5BEEE13F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99FD-8334-4B74-BB2A-B6BCCDFED533}" type="datetime1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7B2F1-ABB1-29DE-E31C-7D22C68F1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F210E-8DF7-3150-133E-CC97DD78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87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2AFA-7EB4-DAF7-DB76-B705B55B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A57EB0-61A1-FD0C-5671-E609283CA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8811F-6092-E83E-ACF5-1396E335B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E4AFE-34F5-BAFF-4710-057B0FF4D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03A5-C92B-4AE5-A522-3FDC7C5380B5}" type="datetime1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2D08C-52F8-F8DD-0C5E-A8BF499B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05132-1F73-3F1E-60C1-81B2DA8A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44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A65A-10A0-5246-3D5E-653E800AE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C0AC1-2F19-A184-FDDB-0CF49D44D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B4C5B-3295-2C4D-A8A5-C027F284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A919-E1FC-4F47-BAB8-72759484EAB8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95686-302B-EB96-787E-D522FB7D5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F4982-022E-B46D-A1F5-DEDD8564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182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5BE21-C35F-FC67-8294-D90A971B28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E19181-E4E1-1F1B-E725-BA418306B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B8F9F-54BB-E206-4D8E-053C8D87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AC0A8-CFC0-4C6F-BD56-E4CFDA4E8EB6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DC036-461A-F5A4-8B61-EE1FE601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2223-EB57-BD56-344C-5F6B84F6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704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94B22-0821-AAAD-FA76-9F1B4498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709EC-DACC-A7DE-3174-B78CA14A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A9C16-418A-E837-2E95-68EDC808E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15C205-F899-4F1A-BFE4-4150B4921795}" type="datetime1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24662-3C81-CED1-D25C-EA08DCC37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2B71D-A562-AD50-6469-79C96F29E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9D2C8-1446-455D-92E2-505773EA53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868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CB13-A0AF-1512-A687-C9F9E662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046" y="520749"/>
            <a:ext cx="10339754" cy="247356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8000" b="1" dirty="0">
                <a:latin typeface="STKaiti" panose="02010600040101010101" pitchFamily="2" charset="-122"/>
                <a:ea typeface="STKaiti" panose="02010600040101010101" pitchFamily="2" charset="-122"/>
              </a:rPr>
              <a:t>约翰福音</a:t>
            </a:r>
            <a:r>
              <a:rPr lang="en-CA" altLang="zh-CN" sz="8000" b="1" dirty="0">
                <a:latin typeface="STKaiti" panose="02010600040101010101" pitchFamily="2" charset="-122"/>
                <a:ea typeface="STKaiti" panose="02010600040101010101" pitchFamily="2" charset="-122"/>
              </a:rPr>
              <a:t>20</a:t>
            </a:r>
            <a:r>
              <a:rPr lang="zh-CN" altLang="en-US" sz="8000" b="1" dirty="0">
                <a:latin typeface="STKaiti" panose="02010600040101010101" pitchFamily="2" charset="-122"/>
                <a:ea typeface="STKaiti" panose="02010600040101010101" pitchFamily="2" charset="-122"/>
              </a:rPr>
              <a:t>章</a:t>
            </a:r>
            <a:br>
              <a:rPr lang="en-CA" altLang="zh-CN" sz="8000" b="1" dirty="0">
                <a:latin typeface="STKaiti" panose="02010600040101010101" pitchFamily="2" charset="-122"/>
                <a:ea typeface="STKaiti" panose="02010600040101010101" pitchFamily="2" charset="-122"/>
              </a:rPr>
            </a:br>
            <a:r>
              <a:rPr lang="zh-CN" altLang="en-US" sz="8000" b="1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耶稣复活、显现</a:t>
            </a:r>
            <a:endParaRPr lang="en-CA" sz="5000" b="1" dirty="0">
              <a:solidFill>
                <a:srgbClr val="FF0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F34F5-0710-6ED5-7A98-5A34660D8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236"/>
            <a:ext cx="9144000" cy="1514711"/>
          </a:xfrm>
        </p:spPr>
        <p:txBody>
          <a:bodyPr>
            <a:normAutofit/>
          </a:bodyPr>
          <a:lstStyle/>
          <a:p>
            <a:r>
              <a:rPr lang="zh-CN" altLang="en-US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主日学书卷班</a:t>
            </a:r>
            <a:endParaRPr lang="en-CA" altLang="zh-CN" sz="4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r>
              <a:rPr lang="en-CA" altLang="zh-CN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2026</a:t>
            </a:r>
            <a:r>
              <a:rPr lang="zh-CN" altLang="en-US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年</a:t>
            </a:r>
            <a:r>
              <a:rPr lang="en-CA" altLang="zh-CN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9</a:t>
            </a:r>
            <a:r>
              <a:rPr lang="zh-CN" altLang="en-US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月</a:t>
            </a:r>
            <a:r>
              <a:rPr lang="en-CA" altLang="zh-CN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27</a:t>
            </a:r>
            <a:r>
              <a:rPr lang="zh-CN" altLang="en-US" sz="4400" b="1" dirty="0">
                <a:latin typeface="STKaiti" panose="02010600040101010101" pitchFamily="2" charset="-122"/>
                <a:ea typeface="STKaiti" panose="02010600040101010101" pitchFamily="2" charset="-122"/>
              </a:rPr>
              <a:t>日</a:t>
            </a:r>
            <a:endParaRPr lang="en-CA" sz="4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D169A-801D-7615-4115-EA019E02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490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E7AA1-6B4E-D2BF-2CB0-69E3FE905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DFE8C-A203-9DF4-964F-201761364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994"/>
            <a:ext cx="10515600" cy="835024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约翰福音</a:t>
            </a:r>
            <a:r>
              <a:rPr lang="en-US" altLang="zh-TW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20</a:t>
            </a:r>
            <a:r>
              <a:rPr lang="zh-CN" altLang="en-US" sz="6600" b="1" dirty="0">
                <a:latin typeface="STKaiti" panose="02010600040101010101" pitchFamily="2" charset="-122"/>
                <a:ea typeface="STKaiti" panose="02010600040101010101" pitchFamily="2" charset="-122"/>
              </a:rPr>
              <a:t>章</a:t>
            </a:r>
            <a:endParaRPr lang="en-CA" sz="6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3CE66-FEC6-AD42-F373-991F7FEC8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507" y="1857677"/>
            <a:ext cx="9097107" cy="426437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zh-CN" altLang="en-US" sz="4800" b="1" dirty="0">
                <a:solidFill>
                  <a:schemeClr val="tx1">
                    <a:lumMod val="5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耶稣的空坟墓（</a:t>
            </a:r>
            <a:r>
              <a:rPr lang="en-CA" altLang="zh-CN" sz="4800" b="1" dirty="0">
                <a:solidFill>
                  <a:schemeClr val="tx1">
                    <a:lumMod val="5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1-9</a:t>
            </a:r>
            <a:r>
              <a:rPr lang="zh-CN" altLang="en-US" sz="4800" b="1" dirty="0">
                <a:solidFill>
                  <a:schemeClr val="tx1">
                    <a:lumMod val="5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节）</a:t>
            </a:r>
            <a:endParaRPr lang="en-CA" altLang="zh-CN" sz="4800" b="1" dirty="0">
              <a:solidFill>
                <a:schemeClr val="tx1">
                  <a:lumMod val="5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514350" indent="-514350">
              <a:lnSpc>
                <a:spcPct val="110000"/>
              </a:lnSpc>
              <a:buAutoNum type="arabicPeriod" startAt="2"/>
            </a:pPr>
            <a:r>
              <a:rPr lang="zh-CN" altLang="en-US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耶稣向马利亚显现（</a:t>
            </a:r>
            <a:r>
              <a:rPr lang="en-CA" altLang="zh-CN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10-18</a:t>
            </a:r>
            <a:r>
              <a:rPr lang="zh-CN" altLang="en-US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节）</a:t>
            </a:r>
            <a:endParaRPr lang="en-CA" altLang="zh-CN" sz="48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514350" indent="-514350">
              <a:lnSpc>
                <a:spcPct val="110000"/>
              </a:lnSpc>
              <a:buAutoNum type="arabicPeriod" startAt="3"/>
            </a:pPr>
            <a:r>
              <a:rPr lang="zh-CN" altLang="en-US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耶稣向门徒们显现（</a:t>
            </a:r>
            <a:r>
              <a:rPr lang="en-CA" altLang="zh-CN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19-31</a:t>
            </a:r>
            <a:r>
              <a:rPr lang="zh-CN" altLang="en-US" sz="4800" b="1" dirty="0">
                <a:latin typeface="STKaiti" panose="02010600040101010101" pitchFamily="2" charset="-122"/>
                <a:ea typeface="STKaiti" panose="02010600040101010101" pitchFamily="2" charset="-122"/>
              </a:rPr>
              <a:t>节）</a:t>
            </a:r>
            <a:endParaRPr lang="en-CA" altLang="zh-CN" sz="48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37469-25B6-0C44-CD60-600B5A874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355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14B3B-5BCD-D78C-DA82-CB30CCA7E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305F6-2F69-6283-B1C4-F3602C4A5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93" y="195984"/>
            <a:ext cx="7080308" cy="6360679"/>
          </a:xfr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10000"/>
              </a:lnSpc>
              <a:buAutoNum type="arabicPeriod"/>
            </a:pPr>
            <a:r>
              <a:rPr lang="zh-CN" altLang="en-US" sz="39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耶稣的空坟墓（</a:t>
            </a:r>
            <a:r>
              <a:rPr lang="en-CA" altLang="zh-CN" sz="3900" b="1" dirty="0">
                <a:latin typeface="STKaiti" panose="02010600040101010101" pitchFamily="2" charset="-122"/>
                <a:ea typeface="STKaiti" panose="02010600040101010101" pitchFamily="2" charset="-122"/>
              </a:rPr>
              <a:t>1-9</a:t>
            </a:r>
            <a:r>
              <a:rPr lang="zh-CN" altLang="en-US" sz="3900" b="1" dirty="0">
                <a:latin typeface="STKaiti" panose="02010600040101010101" pitchFamily="2" charset="-122"/>
                <a:ea typeface="STKaiti" panose="02010600040101010101" pitchFamily="2" charset="-122"/>
              </a:rPr>
              <a:t>节）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3200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）七日的第一日，清早天还黑的时候</a:t>
            </a:r>
            <a:endParaRPr lang="en-CA" altLang="zh-CN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2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）抹大拉的马利亚来到耶稣的坟墓：</a:t>
            </a:r>
            <a:endParaRPr lang="en-CA" altLang="zh-CN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看见石头从坟墓挪开了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有人挪去了耶稣的尸体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跑去见使徒彼得和约翰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</a:t>
            </a:r>
            <a:r>
              <a:rPr lang="en-CA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=</a:t>
            </a:r>
            <a:r>
              <a:rPr lang="en-US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心态：耶稣已经死了，舍不得耶稣的尸体</a:t>
            </a:r>
            <a:endParaRPr lang="en-CA" altLang="zh-CN" dirty="0">
              <a:solidFill>
                <a:srgbClr val="FF0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3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）彼得和约翰同跑去坟墓：</a:t>
            </a:r>
            <a:endParaRPr lang="en-CA" altLang="zh-CN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分先后到达，并分先后进入坟墓</a:t>
            </a:r>
            <a:endParaRPr lang="en-US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             </a:t>
            </a: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看见细麻布、裹头巾：没有耶稣的尸体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 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他们还不明白圣经，就是耶稣从死里复活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</a:t>
            </a:r>
            <a:r>
              <a:rPr lang="en-CA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</a:t>
            </a: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=</a:t>
            </a:r>
            <a:r>
              <a:rPr lang="en-US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latin typeface="STKaiti" panose="02010600040101010101" pitchFamily="2" charset="-122"/>
                <a:ea typeface="STKaiti" panose="02010600040101010101" pitchFamily="2" charset="-122"/>
              </a:rPr>
              <a:t>两个使徒的见证（两三个人的见证）</a:t>
            </a:r>
            <a:endParaRPr lang="en-CA" altLang="zh-CN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latin typeface="STKaiti" panose="02010600040101010101" pitchFamily="2" charset="-122"/>
                <a:ea typeface="STKaiti" panose="02010600040101010101" pitchFamily="2" charset="-122"/>
              </a:rPr>
              <a:t>            </a:t>
            </a:r>
            <a:r>
              <a:rPr lang="en-CA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=</a:t>
            </a:r>
            <a:r>
              <a:rPr lang="en-US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心态：耶稣已经死了，不确定马利亚的话是真的</a:t>
            </a:r>
            <a:endParaRPr lang="en-CA" altLang="zh-CN" dirty="0">
              <a:solidFill>
                <a:srgbClr val="FF0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D0E2E-57F5-5D3F-D2BC-FC322A3C4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3</a:t>
            </a:fld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BC1E11-5733-C9E1-DA0D-2087088E246C}"/>
              </a:ext>
            </a:extLst>
          </p:cNvPr>
          <p:cNvSpPr/>
          <p:nvPr/>
        </p:nvSpPr>
        <p:spPr>
          <a:xfrm>
            <a:off x="7617299" y="501650"/>
            <a:ext cx="4068565" cy="168332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STKaiti" panose="02010600040101010101" pitchFamily="2" charset="-122"/>
                <a:ea typeface="STKaiti" panose="02010600040101010101" pitchFamily="2" charset="-122"/>
              </a:rPr>
              <a:t>无论马利亚还是门徒，此时都没有意识到耶稣基督从死里复活。</a:t>
            </a:r>
            <a:endParaRPr lang="en-CA" sz="28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2F389F9-940D-CCF6-B84B-52C78F95CD0C}"/>
              </a:ext>
            </a:extLst>
          </p:cNvPr>
          <p:cNvSpPr txBox="1">
            <a:spLocks/>
          </p:cNvSpPr>
          <p:nvPr/>
        </p:nvSpPr>
        <p:spPr>
          <a:xfrm>
            <a:off x="7524925" y="2303840"/>
            <a:ext cx="4329370" cy="4147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太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27:</a:t>
            </a:r>
            <a:r>
              <a:rPr lang="en-US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62-64】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次日，就是豫备日的第二天，祭司长和法利赛人聚集，来见彼拉多，说：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“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大人，我们记得那诱惑人的，还活着的时候，曾说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:‘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三日后我要复活。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’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 因此，请吩咐人将坟墓把守妥当，直到第三日；恐怕他的门徒来把他偷了去，就告诉百姓说：“他从死里复活了。”这样，那后来的迷惑，比先前的更利害了。</a:t>
            </a:r>
            <a:endParaRPr lang="en-CA" altLang="zh-CN" sz="2400" dirty="0">
              <a:solidFill>
                <a:srgbClr val="FF0000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647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BF2F-E679-7F00-D462-02E65BFD5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D1C38-CA29-EA87-239A-96B2DBB3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4</a:t>
            </a:fld>
            <a:endParaRPr lang="en-CA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044035-F595-9680-F6DD-25032A33C60F}"/>
              </a:ext>
            </a:extLst>
          </p:cNvPr>
          <p:cNvSpPr txBox="1">
            <a:spLocks/>
          </p:cNvSpPr>
          <p:nvPr/>
        </p:nvSpPr>
        <p:spPr>
          <a:xfrm>
            <a:off x="439067" y="779816"/>
            <a:ext cx="5459835" cy="5675331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CA" altLang="zh-CN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1. </a:t>
            </a:r>
            <a:r>
              <a:rPr lang="zh-CN" alt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复活的记号（物证）：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 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）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空坟墓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2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）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细麻布和裹头巾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CA" altLang="zh-CN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2. </a:t>
            </a:r>
            <a:r>
              <a:rPr lang="zh-CN" alt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使徒和妇女们（人证）</a:t>
            </a:r>
            <a:endParaRPr lang="en-CA" altLang="zh-CN" sz="2600" b="1" dirty="0">
              <a:solidFill>
                <a:schemeClr val="accent6">
                  <a:lumMod val="60000"/>
                  <a:lumOff val="4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3. </a:t>
            </a:r>
            <a:r>
              <a:rPr lang="zh-CN" alt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天使的证词：</a:t>
            </a:r>
            <a:endParaRPr lang="en-CA" altLang="zh-CN" sz="2600" b="1" dirty="0">
              <a:solidFill>
                <a:schemeClr val="accent6">
                  <a:lumMod val="60000"/>
                  <a:lumOff val="4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路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24: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5-6】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妇女们惊怕，将脸伏地。那两个人就对她们说：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“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为什么在死人中找活人呢？他不在这里，</a:t>
            </a:r>
            <a:r>
              <a:rPr lang="zh-CN" altLang="en-US" sz="2600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已经复活了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4. </a:t>
            </a:r>
            <a:r>
              <a:rPr lang="zh-CN" altLang="en-US" sz="2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耶稣自己的预言：</a:t>
            </a:r>
            <a:endParaRPr lang="en-CA" altLang="zh-CN" sz="2600" b="1" dirty="0">
              <a:solidFill>
                <a:schemeClr val="accent6">
                  <a:lumMod val="60000"/>
                  <a:lumOff val="4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太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16:21, 17:22-23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；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    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可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8:31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，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9:31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；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   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路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9:22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，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18:31-33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，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24:6-7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；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  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   约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2:19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，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10:18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BCBBA8-6385-22ED-B20A-1C65A9790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70" y="201335"/>
            <a:ext cx="11300059" cy="5912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zh-CN" altLang="en-US" sz="32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耶稣从死里复活的证据</a:t>
            </a:r>
            <a:endParaRPr lang="zh-CN" altLang="en-US" sz="3200" b="1" dirty="0">
              <a:solidFill>
                <a:srgbClr val="FFFFFF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A2D7BF-E317-9D40-C489-AD7D18461B8D}"/>
              </a:ext>
            </a:extLst>
          </p:cNvPr>
          <p:cNvSpPr txBox="1">
            <a:spLocks/>
          </p:cNvSpPr>
          <p:nvPr/>
        </p:nvSpPr>
        <p:spPr>
          <a:xfrm>
            <a:off x="6095999" y="762195"/>
            <a:ext cx="5847127" cy="5692953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zh-CN" sz="1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5. </a:t>
            </a:r>
            <a:r>
              <a:rPr lang="zh-CN" altLang="en-US" sz="1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旧约圣经的见证：</a:t>
            </a:r>
            <a:endParaRPr lang="en-CA" altLang="zh-CN" sz="1800" b="1" dirty="0">
              <a:solidFill>
                <a:schemeClr val="accent6">
                  <a:lumMod val="60000"/>
                  <a:lumOff val="4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约</a:t>
            </a:r>
            <a:r>
              <a:rPr lang="en-CA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5:</a:t>
            </a:r>
            <a:r>
              <a:rPr lang="en-US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39】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你们查考圣经，因你们以为内中有永生；给我作见证的就是这经。</a:t>
            </a:r>
            <a:endParaRPr lang="en-CA" altLang="zh-CN" sz="18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路</a:t>
            </a:r>
            <a:r>
              <a:rPr lang="en-CA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24:</a:t>
            </a:r>
            <a:r>
              <a:rPr lang="en-US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44】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耶稣对他们说：</a:t>
            </a:r>
            <a:r>
              <a:rPr lang="en-CA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“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这就是我从前与你们同在之时，所告诉你们的话，说：“</a:t>
            </a:r>
            <a:r>
              <a:rPr lang="zh-CN" altLang="en-US" sz="1800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摩西的律法、先知的书，和诗篇上所记的</a:t>
            </a:r>
            <a:r>
              <a:rPr lang="zh-CN" altLang="en-US" sz="1800" dirty="0">
                <a:latin typeface="STKaiti" panose="02010600040101010101" pitchFamily="2" charset="-122"/>
                <a:ea typeface="STKaiti" panose="02010600040101010101" pitchFamily="2" charset="-122"/>
              </a:rPr>
              <a:t>，凡指着我的话，都必须应验。”</a:t>
            </a:r>
            <a:endParaRPr lang="en-CA" altLang="zh-CN" sz="18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6. </a:t>
            </a:r>
            <a:r>
              <a:rPr lang="zh-CN" altLang="en-US" sz="1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耶稣亲自多次的显现：</a:t>
            </a:r>
            <a:endParaRPr lang="en-CA" altLang="zh-CN" sz="1800" b="1" dirty="0">
              <a:solidFill>
                <a:schemeClr val="accent6">
                  <a:lumMod val="60000"/>
                  <a:lumOff val="4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800" dirty="0">
                <a:latin typeface="STKaiti" panose="02010600040101010101" pitchFamily="2" charset="-122"/>
                <a:ea typeface="STKaiti" panose="02010600040101010101" pitchFamily="2" charset="-122"/>
              </a:rPr>
              <a:t>     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马利亚显现（约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20: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11-18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西门彼得显现（路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24: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34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在马忤斯路上的两个门徒显现（路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24: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13-35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十一个使徒显现（路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24: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33-43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在提比哩亚海边向七个门徒显现（约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21: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1-4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又曾向众门徒显现，在他们面前被接上升（徒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1:</a:t>
            </a:r>
            <a:r>
              <a:rPr lang="en-US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6-9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     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曾一次显给五百多弟兄看和使徒保罗（林前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15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：</a:t>
            </a:r>
            <a:r>
              <a:rPr lang="en-CA" altLang="zh-CN" sz="1600" dirty="0">
                <a:latin typeface="STKaiti" panose="02010600040101010101" pitchFamily="2" charset="-122"/>
                <a:ea typeface="STKaiti" panose="02010600040101010101" pitchFamily="2" charset="-122"/>
              </a:rPr>
              <a:t>6-8</a:t>
            </a:r>
            <a:r>
              <a:rPr lang="zh-CN" altLang="en-US" sz="1600" dirty="0">
                <a:latin typeface="STKaiti" panose="02010600040101010101" pitchFamily="2" charset="-122"/>
                <a:ea typeface="STKaiti" panose="02010600040101010101" pitchFamily="2" charset="-122"/>
              </a:rPr>
              <a:t>）；</a:t>
            </a:r>
            <a:endParaRPr lang="en-CA" altLang="zh-CN" sz="16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57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E5D53-D448-8C0C-5B64-02717AC71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179D2C8-1446-455D-92E2-505773EA53D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2839E-718E-BE1F-435E-93274376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70" y="1580073"/>
            <a:ext cx="11300059" cy="246199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CA" altLang="zh-CN" sz="8000" b="1" dirty="0">
                <a:solidFill>
                  <a:srgbClr val="FFFFFF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2. </a:t>
            </a:r>
            <a:r>
              <a:rPr lang="zh-CN" altLang="en-US" sz="8000" b="1" dirty="0">
                <a:solidFill>
                  <a:srgbClr val="FFFFFF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耶稣向马利亚显现（</a:t>
            </a:r>
            <a:r>
              <a:rPr lang="en-US" altLang="zh-CN" sz="8000" b="1" dirty="0">
                <a:solidFill>
                  <a:srgbClr val="FFFFFF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10-18</a:t>
            </a:r>
            <a:r>
              <a:rPr lang="zh-CN" altLang="en-US" sz="8000" b="1" dirty="0">
                <a:solidFill>
                  <a:srgbClr val="FFFFFF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节）</a:t>
            </a:r>
          </a:p>
        </p:txBody>
      </p:sp>
    </p:spTree>
    <p:extLst>
      <p:ext uri="{BB962C8B-B14F-4D97-AF65-F5344CB8AC3E}">
        <p14:creationId xmlns:p14="http://schemas.microsoft.com/office/powerpoint/2010/main" val="197587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D37E-4053-6A67-A855-3627F6855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30"/>
            <a:ext cx="10515600" cy="786264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latin typeface="STKaiti" panose="02010600040101010101" pitchFamily="2" charset="-122"/>
                <a:ea typeface="STKaiti" panose="02010600040101010101" pitchFamily="2" charset="-122"/>
              </a:rPr>
              <a:t>约翰福音</a:t>
            </a:r>
            <a:r>
              <a:rPr lang="en-US" altLang="zh-TW" sz="3600" b="1" dirty="0">
                <a:latin typeface="STKaiti" panose="02010600040101010101" pitchFamily="2" charset="-122"/>
                <a:ea typeface="STKaiti" panose="02010600040101010101" pitchFamily="2" charset="-122"/>
              </a:rPr>
              <a:t>20</a:t>
            </a:r>
            <a:r>
              <a:rPr lang="en-CA" altLang="zh-TW" sz="3600" b="1" dirty="0">
                <a:latin typeface="STKaiti" panose="02010600040101010101" pitchFamily="2" charset="-122"/>
                <a:ea typeface="STKaiti" panose="02010600040101010101" pitchFamily="2" charset="-122"/>
              </a:rPr>
              <a:t>:10-18</a:t>
            </a:r>
            <a:endParaRPr lang="en-CA" sz="3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17D8-5B73-26B7-417F-C01AF1DA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6" y="823287"/>
            <a:ext cx="11608068" cy="553306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CA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10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于是两个门徒回自己的住处去了。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11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马利亚却站在坟墓外面哭，哭的时候，低头往坟墓里看，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12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就见两个天使，穿着白衣，在安放耶稣身体的地方坐着，一个在头，一个在脚。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13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天使对他说：“妇人，你为什么哭？”她说：“因为有人把我主挪了去，我不知道放在那里。”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14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说了这话，就转过身来，看见耶稣站在那里，却不知道是耶稣。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15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耶稣问她说：“妇人，为什么哭？你找谁呢？”马利亚以为是看园的，就对他说：“先生，若是你把他移了去，请告诉我你把他放在哪里，我便去取他。”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16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耶稣说：“马利亚！”马利亚就转过来，用希伯来话对他说：“拉波尼（拉波尼就是夫子的意思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)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！”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17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耶稣说：“不要摸我，因我还没有升上去见我的父。你往我弟兄那里去，告诉他们说：我要升上去见我的父，也是你们的父；见我的神，也是你们的神。”</a:t>
            </a:r>
            <a:r>
              <a:rPr lang="en-US" altLang="zh-CN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18 </a:t>
            </a: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抹大拉的马利亚就去告诉门徒说：“我已经看见了主！”她又将主对他说的这话告诉他们。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72CE0-E319-AEAF-4DC4-18214762A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846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FF4FE-EE12-27D2-A5AF-554C2C1C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E80D4-7C97-6907-B669-50E4790D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1" y="1676400"/>
            <a:ext cx="11427728" cy="4947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显明的对比：</a:t>
            </a:r>
            <a:endParaRPr lang="en-CA" altLang="zh-CN" sz="2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彼得和约翰回自己的住处：在主之外他们还有住处，还有退路；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来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10: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39】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我们却不是退后入沉沦的那等人，乃是有信心以致灵魂得救的人。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但马利亚却不走，在那里哭：正负两方面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正面：非常悲伤和哀悼主耶稣，那样的爱主；主耶稣是她的一切，她无处可去；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负面：没有把空坟墓与耶稣的复活联系在一起；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两个天使的出现：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为什么天使没有向彼得和约翰显现？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2EFD28-A129-15BC-7AF2-A90500566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7</a:t>
            </a:fld>
            <a:endParaRPr lang="en-C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561E07-C496-11A3-2689-D82AC1E16BF5}"/>
              </a:ext>
            </a:extLst>
          </p:cNvPr>
          <p:cNvSpPr txBox="1">
            <a:spLocks/>
          </p:cNvSpPr>
          <p:nvPr/>
        </p:nvSpPr>
        <p:spPr>
          <a:xfrm>
            <a:off x="428991" y="314324"/>
            <a:ext cx="11334017" cy="1165293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10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于是两个门徒回自己的住处去了。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11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马利亚却站在坟墓外面哭，哭的时候，低头往坟墓里看，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12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就见两个天使，穿着白衣，在安放耶稣身体的地方坐着，一个在头，一个在脚。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0C30E2-5582-6B0B-25F1-A5F6441EE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815" y="4785212"/>
            <a:ext cx="2743199" cy="183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5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E8A9-A44B-8345-AC24-05C05D363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1B3CB-2474-EF46-3ACF-4F1D9418F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91" y="1676400"/>
            <a:ext cx="11146482" cy="49471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思想天使的问题：你为什么哭？</a:t>
            </a:r>
            <a:endParaRPr lang="en-CA" altLang="zh-CN" sz="2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）不应该悲伤哀哭，因为耶稣已经复活了！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）为什么天使不直接告诉她耶稣复活了呢？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马利亚的回答：</a:t>
            </a:r>
            <a:endParaRPr lang="en-CA" altLang="zh-CN" sz="2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）因为有人把主挪走了；我不知道在哪里；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）耶稣的复活至今仍不在她的期待中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3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）马利亚意识到是天使在和她说话吗？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她竟然认不出耶稣：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路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24:15-16】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正谈论相问的时候，耶稣亲自就近他们，和他们同行。只是他们的</a:t>
            </a:r>
            <a:r>
              <a:rPr lang="zh-CN" altLang="en-US" sz="2600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眼睛迷糊了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，不认识他。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A00263-70EB-3D4F-2E7B-F52E7FFF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8</a:t>
            </a:fld>
            <a:endParaRPr lang="en-C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34D58D-60C9-4A11-3F56-EB77C0DB077C}"/>
              </a:ext>
            </a:extLst>
          </p:cNvPr>
          <p:cNvSpPr txBox="1">
            <a:spLocks/>
          </p:cNvSpPr>
          <p:nvPr/>
        </p:nvSpPr>
        <p:spPr>
          <a:xfrm>
            <a:off x="428991" y="314324"/>
            <a:ext cx="11334017" cy="1165293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13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天使对他说：“妇人，你为什么哭？”她说：“因为有人把我主挪了去，我不知道放在那里。”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14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说了这话，就转过身来，看见耶稣站在那里，却不知道是耶稣。</a:t>
            </a:r>
          </a:p>
        </p:txBody>
      </p:sp>
    </p:spTree>
    <p:extLst>
      <p:ext uri="{BB962C8B-B14F-4D97-AF65-F5344CB8AC3E}">
        <p14:creationId xmlns:p14="http://schemas.microsoft.com/office/powerpoint/2010/main" val="316617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7FA07-0DE2-0420-BAC7-BB13EE56E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CB199-4DE4-B1AA-7EA0-2A4F622F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1" y="1676400"/>
            <a:ext cx="11427728" cy="49471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耶稣再次问同样的问题：为什么哭？你找谁呢？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思考耶稣为什么没有马上宣告自己的身份？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马利亚的回答：</a:t>
            </a:r>
            <a:endParaRPr lang="en-CA" altLang="zh-CN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1</a:t>
            </a: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）还在以为是别人把耶稣的尸体挪走了</a:t>
            </a:r>
            <a:endParaRPr lang="en-CA" altLang="zh-CN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2</a:t>
            </a: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）</a:t>
            </a: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3</a:t>
            </a: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次提到“他”而没有提耶稣的名字</a:t>
            </a:r>
            <a:endParaRPr lang="en-CA" altLang="zh-CN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          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=</a:t>
            </a:r>
            <a:r>
              <a:rPr lang="en-US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心中只有一个他，并以为全世界都应该知道他是谁</a:t>
            </a:r>
            <a:endParaRPr lang="en-CA" altLang="zh-CN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          =</a:t>
            </a:r>
            <a:r>
              <a:rPr lang="en-US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一心想要得到耶稣，即使是他的尸体</a:t>
            </a:r>
            <a:endParaRPr lang="en-CA" altLang="zh-CN" sz="24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（</a:t>
            </a: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3</a:t>
            </a:r>
            <a:r>
              <a:rPr lang="zh-CN" altLang="en-US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）她要自己把耶稣的尸体取来：</a:t>
            </a:r>
            <a:endParaRPr lang="en-CA" altLang="zh-CN" sz="24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CA" altLang="zh-CN" sz="2400" b="1" dirty="0">
                <a:latin typeface="STKaiti" panose="02010600040101010101" pitchFamily="2" charset="-122"/>
                <a:ea typeface="STKaiti" panose="02010600040101010101" pitchFamily="2" charset="-122"/>
              </a:rPr>
              <a:t>          </a:t>
            </a:r>
            <a:r>
              <a:rPr lang="en-CA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=</a:t>
            </a:r>
            <a:r>
              <a:rPr lang="en-US" altLang="zh-CN" sz="2400" dirty="0">
                <a:latin typeface="STKaiti" panose="02010600040101010101" pitchFamily="2" charset="-122"/>
                <a:ea typeface="STKaiti" panose="02010600040101010101" pitchFamily="2" charset="-122"/>
              </a:rPr>
              <a:t>》</a:t>
            </a:r>
            <a:r>
              <a:rPr lang="zh-CN" altLang="en-US" sz="2400" dirty="0">
                <a:latin typeface="STKaiti" panose="02010600040101010101" pitchFamily="2" charset="-122"/>
                <a:ea typeface="STKaiti" panose="02010600040101010101" pitchFamily="2" charset="-122"/>
              </a:rPr>
              <a:t>如何取回来？</a:t>
            </a:r>
            <a:endParaRPr lang="en-US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4A28A6-45A0-6A85-7D01-5C342590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9</a:t>
            </a:fld>
            <a:endParaRPr lang="en-C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F8B12E-282D-03F4-FE85-8E7B9050E692}"/>
              </a:ext>
            </a:extLst>
          </p:cNvPr>
          <p:cNvSpPr txBox="1">
            <a:spLocks/>
          </p:cNvSpPr>
          <p:nvPr/>
        </p:nvSpPr>
        <p:spPr>
          <a:xfrm>
            <a:off x="428991" y="314324"/>
            <a:ext cx="11334017" cy="1165293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15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耶稣问她说：“妇人，为什么哭？你找谁呢？”马利亚以为是看园的，就对他说：“先生，若是你把他移了去，请告诉我你把他放在哪里，我便去取他。”</a:t>
            </a:r>
          </a:p>
        </p:txBody>
      </p:sp>
    </p:spTree>
    <p:extLst>
      <p:ext uri="{BB962C8B-B14F-4D97-AF65-F5344CB8AC3E}">
        <p14:creationId xmlns:p14="http://schemas.microsoft.com/office/powerpoint/2010/main" val="247321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606D7-0001-7BCC-01B7-53F2DBB4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5B612-D858-93AB-BFAA-D6C13430A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1" y="2410691"/>
            <a:ext cx="11427728" cy="421284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600" b="1" dirty="0">
                <a:latin typeface="STKaiti" panose="02010600040101010101" pitchFamily="2" charset="-122"/>
                <a:ea typeface="STKaiti" panose="02010600040101010101" pitchFamily="2" charset="-122"/>
              </a:rPr>
              <a:t>耶稣亲切的呼唤：马利亚！</a:t>
            </a:r>
            <a:endParaRPr lang="en-CA" altLang="zh-CN" sz="2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约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10:14】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我是好牧人；我认识我的羊，我的羊也认识我。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endParaRPr lang="en-CA" altLang="zh-CN" sz="2600" b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马利亚再次的转身！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CA" altLang="zh-CN" sz="2600" b="1" i="1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来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2:10-11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原来那为万物所属为万物所本的，要领许多的儿子进荣耀里去，使救他们的元帅，因受苦难得以完全，本是合宜的。因那使人成圣的和那些得以成圣的，都是出于一。所以，他称他们为</a:t>
            </a:r>
            <a:r>
              <a:rPr lang="zh-CN" altLang="en-US" sz="2600" dirty="0">
                <a:solidFill>
                  <a:srgbClr val="FF0000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弟兄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也不以为耻。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【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诗</a:t>
            </a:r>
            <a:r>
              <a:rPr lang="en-CA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22:</a:t>
            </a:r>
            <a:r>
              <a:rPr lang="en-US" altLang="zh-CN" sz="2600" dirty="0">
                <a:latin typeface="STKaiti" panose="02010600040101010101" pitchFamily="2" charset="-122"/>
                <a:ea typeface="STKaiti" panose="02010600040101010101" pitchFamily="2" charset="-122"/>
              </a:rPr>
              <a:t>22】</a:t>
            </a:r>
            <a:r>
              <a:rPr lang="zh-CN" altLang="en-US" sz="2600" dirty="0">
                <a:latin typeface="STKaiti" panose="02010600040101010101" pitchFamily="2" charset="-122"/>
                <a:ea typeface="STKaiti" panose="02010600040101010101" pitchFamily="2" charset="-122"/>
              </a:rPr>
              <a:t>我要将你的名传与我的弟兄，在会中我要赞美你。</a:t>
            </a:r>
            <a:endParaRPr lang="en-CA" altLang="zh-CN" sz="2600" dirty="0"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65A5CE-BEF4-4F65-0F34-A98763C70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9D2C8-1446-455D-92E2-505773EA53DF}" type="slidenum">
              <a:rPr lang="en-CA" smtClean="0"/>
              <a:t>10</a:t>
            </a:fld>
            <a:endParaRPr lang="en-C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9C8F54-913A-5438-CA87-9843C7C40F18}"/>
              </a:ext>
            </a:extLst>
          </p:cNvPr>
          <p:cNvSpPr txBox="1">
            <a:spLocks/>
          </p:cNvSpPr>
          <p:nvPr/>
        </p:nvSpPr>
        <p:spPr>
          <a:xfrm>
            <a:off x="428991" y="314323"/>
            <a:ext cx="11334017" cy="1740979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16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耶稣说：“马利亚！”马利亚就转过来，用希伯来话对他说：“拉波尼（拉波尼就是夫子的意思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)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！”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17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耶稣说：“不要摸我，因我还没有升上去见我的父。你往我弟兄那里去，告诉他们说：我要升上去见我的父，也是你们的父；见我的神，也是你们的神。”</a:t>
            </a:r>
            <a:r>
              <a:rPr lang="en-US" altLang="zh-CN" b="1" dirty="0">
                <a:latin typeface="STKaiti" panose="02010600040101010101" pitchFamily="2" charset="-122"/>
                <a:ea typeface="STKaiti" panose="02010600040101010101" pitchFamily="2" charset="-122"/>
              </a:rPr>
              <a:t>18 </a:t>
            </a:r>
            <a:r>
              <a:rPr lang="zh-CN" altLang="en-US" b="1" dirty="0">
                <a:latin typeface="STKaiti" panose="02010600040101010101" pitchFamily="2" charset="-122"/>
                <a:ea typeface="STKaiti" panose="02010600040101010101" pitchFamily="2" charset="-122"/>
              </a:rPr>
              <a:t>抹大拉的马利亚就去告诉门徒说：“我已经看见了主！”她又将主对他说的这话告诉他们。</a:t>
            </a:r>
          </a:p>
        </p:txBody>
      </p:sp>
    </p:spTree>
    <p:extLst>
      <p:ext uri="{BB962C8B-B14F-4D97-AF65-F5344CB8AC3E}">
        <p14:creationId xmlns:p14="http://schemas.microsoft.com/office/powerpoint/2010/main" val="379171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8744</TotalTime>
  <Words>2308</Words>
  <Application>Microsoft Office PowerPoint</Application>
  <PresentationFormat>Widescreen</PresentationFormat>
  <Paragraphs>106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STKaiti</vt:lpstr>
      <vt:lpstr>Aptos</vt:lpstr>
      <vt:lpstr>Aptos Display</vt:lpstr>
      <vt:lpstr>Arial</vt:lpstr>
      <vt:lpstr>Calibri</vt:lpstr>
      <vt:lpstr>Office Theme</vt:lpstr>
      <vt:lpstr>约翰福音20章 耶稣复活、显现</vt:lpstr>
      <vt:lpstr>约翰福音20章</vt:lpstr>
      <vt:lpstr>PowerPoint Presentation</vt:lpstr>
      <vt:lpstr>耶稣从死里复活的证据</vt:lpstr>
      <vt:lpstr>2. 耶稣向马利亚显现（10-18节）</vt:lpstr>
      <vt:lpstr>约翰福音20:10-18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Wang</dc:creator>
  <cp:lastModifiedBy>Kevin Wang</cp:lastModifiedBy>
  <cp:revision>5</cp:revision>
  <dcterms:created xsi:type="dcterms:W3CDTF">2025-02-19T16:23:28Z</dcterms:created>
  <dcterms:modified xsi:type="dcterms:W3CDTF">2026-09-26T16:41:17Z</dcterms:modified>
</cp:coreProperties>
</file>